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6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8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8667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93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6290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71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3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2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2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00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0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3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5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9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060EE-7F46-4F4E-993D-CA5276AAF58F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1F7B93-29D4-4CEB-A10D-B6BD84408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3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val.org/document/detail/1616" TargetMode="External"/><Relationship Id="rId2" Type="http://schemas.openxmlformats.org/officeDocument/2006/relationships/hyperlink" Target="http://www.uneval.org/document/detail/145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abrina.evangelista@unwomen.org" TargetMode="External"/><Relationship Id="rId4" Type="http://schemas.openxmlformats.org/officeDocument/2006/relationships/hyperlink" Target="mailto:isabel.suarez@unwomen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 system-wide Action </a:t>
            </a:r>
            <a:r>
              <a:rPr lang="en-US" dirty="0" smtClean="0"/>
              <a:t>Plan (UN-SWAP) </a:t>
            </a:r>
            <a:br>
              <a:rPr lang="en-US" dirty="0" smtClean="0"/>
            </a:br>
            <a:r>
              <a:rPr lang="en-US" sz="3200" dirty="0" smtClean="0"/>
              <a:t>Evaluation Performance Indicator (EPI)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1772817"/>
            <a:ext cx="8596668" cy="426854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UN-SWAP </a:t>
            </a:r>
            <a:r>
              <a:rPr lang="en-US" dirty="0" smtClean="0"/>
              <a:t>constitutes the first </a:t>
            </a:r>
            <a:r>
              <a:rPr lang="en-US" dirty="0"/>
              <a:t>accountability framework for gender mainstreaming </a:t>
            </a:r>
            <a:r>
              <a:rPr lang="en-US" dirty="0" smtClean="0"/>
              <a:t>in the </a:t>
            </a:r>
            <a:r>
              <a:rPr lang="en-US" dirty="0"/>
              <a:t>UN system. It is designed to define, monitor and </a:t>
            </a:r>
            <a:r>
              <a:rPr lang="en-US" dirty="0" smtClean="0"/>
              <a:t>drive progress </a:t>
            </a:r>
            <a:r>
              <a:rPr lang="en-US" dirty="0"/>
              <a:t>towards a common set of standards to which </a:t>
            </a:r>
            <a:r>
              <a:rPr lang="en-US" dirty="0" smtClean="0"/>
              <a:t>to aspire </a:t>
            </a:r>
            <a:r>
              <a:rPr lang="en-US" dirty="0"/>
              <a:t>and adhere for the achievement of gender </a:t>
            </a:r>
            <a:r>
              <a:rPr lang="en-US" dirty="0" smtClean="0"/>
              <a:t>equality and </a:t>
            </a:r>
            <a:r>
              <a:rPr lang="en-US" dirty="0"/>
              <a:t>the empowerment of women. It applies to all </a:t>
            </a:r>
            <a:r>
              <a:rPr lang="en-US" dirty="0" smtClean="0"/>
              <a:t>entities, departments </a:t>
            </a:r>
            <a:r>
              <a:rPr lang="en-US" dirty="0"/>
              <a:t>and offices of the UN system</a:t>
            </a:r>
            <a:r>
              <a:rPr lang="en-US" dirty="0" smtClean="0"/>
              <a:t>. </a:t>
            </a:r>
            <a:r>
              <a:rPr lang="en-US" dirty="0"/>
              <a:t>UN entities are to meet all of </a:t>
            </a:r>
            <a:r>
              <a:rPr lang="en-US" dirty="0" smtClean="0"/>
              <a:t>the UN-SWAP </a:t>
            </a:r>
            <a:r>
              <a:rPr lang="en-US" dirty="0"/>
              <a:t>performance standards by </a:t>
            </a:r>
            <a:r>
              <a:rPr lang="en-US" dirty="0" smtClean="0"/>
              <a:t>2017 (2019 for technical entities).</a:t>
            </a:r>
          </a:p>
          <a:p>
            <a:endParaRPr lang="en-US" dirty="0" smtClean="0"/>
          </a:p>
          <a:p>
            <a:r>
              <a:rPr lang="en-US" b="1" u="sng" dirty="0" smtClean="0"/>
              <a:t>To support evaluation offices to comply with the annual reporting on the UN-SWAP EPI, UNEG has developed the following guidance:</a:t>
            </a:r>
          </a:p>
          <a:p>
            <a:pPr lvl="1"/>
            <a:r>
              <a:rPr lang="en-US" dirty="0" smtClean="0"/>
              <a:t>UN </a:t>
            </a:r>
            <a:r>
              <a:rPr lang="en-US" dirty="0"/>
              <a:t>SWAP Evaluation Performance Indicator Technical Note &amp; Performance Indicator Scorecard: </a:t>
            </a:r>
            <a:r>
              <a:rPr lang="en-US" u="sng" dirty="0">
                <a:hlinkClick r:id="rId2"/>
              </a:rPr>
              <a:t>http://www.uneval.org/document/detail/1452</a:t>
            </a:r>
            <a:r>
              <a:rPr lang="en-US" dirty="0"/>
              <a:t> </a:t>
            </a:r>
          </a:p>
          <a:p>
            <a:pPr lvl="1"/>
            <a:r>
              <a:rPr lang="en-US" dirty="0" smtClean="0"/>
              <a:t>Guidance </a:t>
            </a:r>
            <a:r>
              <a:rPr lang="en-US" dirty="0"/>
              <a:t>Document: Integrating Gender Equality and Human Rights in Evaluation: </a:t>
            </a:r>
            <a:r>
              <a:rPr lang="en-US" u="sng" dirty="0">
                <a:hlinkClick r:id="rId3"/>
              </a:rPr>
              <a:t>http://www.uneval.org/document/detail/1616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b="1" u="sng" dirty="0" smtClean="0"/>
              <a:t>For support on the EPI, contact: </a:t>
            </a:r>
          </a:p>
          <a:p>
            <a:pPr lvl="1"/>
            <a:r>
              <a:rPr lang="en-US" dirty="0" smtClean="0"/>
              <a:t>Isabel </a:t>
            </a:r>
            <a:r>
              <a:rPr lang="en-US" dirty="0"/>
              <a:t>Garcia Suarez </a:t>
            </a:r>
            <a:r>
              <a:rPr lang="en-US" dirty="0" smtClean="0">
                <a:hlinkClick r:id="rId4"/>
              </a:rPr>
              <a:t>isabel.suarez@unwomen.org</a:t>
            </a:r>
            <a:r>
              <a:rPr lang="en-US" dirty="0" smtClean="0"/>
              <a:t> or </a:t>
            </a:r>
          </a:p>
          <a:p>
            <a:pPr lvl="1"/>
            <a:r>
              <a:rPr lang="en-US" dirty="0" smtClean="0"/>
              <a:t>Sabrina Evangelista </a:t>
            </a:r>
            <a:r>
              <a:rPr lang="en-US" dirty="0" smtClean="0">
                <a:hlinkClick r:id="rId5"/>
              </a:rPr>
              <a:t>Sabrina.evangelista@unwomen.org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8907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126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UN system-wide Action Plan (UN-SWAP)  Evaluation Performance Indicator (EPI)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UN-SWAP Evaluation Performance Indicator</dc:title>
  <dc:creator>Sabrina Evangelista</dc:creator>
  <cp:lastModifiedBy>Sabrina Evangelista</cp:lastModifiedBy>
  <cp:revision>4</cp:revision>
  <dcterms:created xsi:type="dcterms:W3CDTF">2015-03-03T19:55:35Z</dcterms:created>
  <dcterms:modified xsi:type="dcterms:W3CDTF">2015-03-03T20:46:39Z</dcterms:modified>
</cp:coreProperties>
</file>