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0" r:id="rId5"/>
    <p:sldId id="262" r:id="rId6"/>
    <p:sldId id="279" r:id="rId7"/>
    <p:sldId id="275" r:id="rId8"/>
    <p:sldId id="304" r:id="rId9"/>
    <p:sldId id="297" r:id="rId10"/>
    <p:sldId id="295" r:id="rId11"/>
    <p:sldId id="298" r:id="rId12"/>
    <p:sldId id="306" r:id="rId13"/>
    <p:sldId id="299" r:id="rId14"/>
    <p:sldId id="303" r:id="rId15"/>
    <p:sldId id="302" r:id="rId16"/>
    <p:sldId id="301" r:id="rId17"/>
    <p:sldId id="281" r:id="rId18"/>
    <p:sldId id="305" r:id="rId19"/>
    <p:sldId id="264" r:id="rId20"/>
    <p:sldId id="307" r:id="rId21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16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942" y="-11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LDrive51A\HQ-Private2\WB444912\Home\clean%20data\Project%20cycle\postendorsement%204y%20cohort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LDrive51A\HQ-Private2\WB444912\Home\clean%20data\Project%20cycle\charts%20next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Time</a:t>
            </a:r>
            <a:r>
              <a:rPr lang="en-US" sz="1200" baseline="0"/>
              <a:t> Taken</a:t>
            </a:r>
            <a:r>
              <a:rPr lang="en-US" sz="1200"/>
              <a:t> in Months from CEO Endorsement to</a:t>
            </a:r>
            <a:r>
              <a:rPr lang="en-US" sz="1200" baseline="0"/>
              <a:t> Start of Project Implementation</a:t>
            </a:r>
            <a:endParaRPr lang="en-US" sz="12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704418197725283"/>
          <c:y val="0.17628499562554684"/>
          <c:w val="0.64605493254749025"/>
          <c:h val="0.70773512685914264"/>
        </c:manualLayout>
      </c:layout>
      <c:lineChart>
        <c:grouping val="standard"/>
        <c:varyColors val="0"/>
        <c:ser>
          <c:idx val="0"/>
          <c:order val="0"/>
          <c:tx>
            <c:strRef>
              <c:f>Sheet1!$AT$3</c:f>
              <c:strCache>
                <c:ptCount val="1"/>
                <c:pt idx="0">
                  <c:v>1999-2002 (149)</c:v>
                </c:pt>
              </c:strCache>
            </c:strRef>
          </c:tx>
          <c:spPr>
            <a:ln>
              <a:prstDash val="sysDot"/>
            </a:ln>
          </c:spPr>
          <c:marker>
            <c:symbol val="none"/>
          </c:marker>
          <c:cat>
            <c:numRef>
              <c:f>Sheet1!$B$5:$B$25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Sheet1!$AT$5:$AT$25</c:f>
              <c:numCache>
                <c:formatCode>0.0%</c:formatCode>
                <c:ptCount val="21"/>
                <c:pt idx="0">
                  <c:v>5.8139534883720929E-3</c:v>
                </c:pt>
                <c:pt idx="1">
                  <c:v>0.12209302325581395</c:v>
                </c:pt>
                <c:pt idx="2">
                  <c:v>0.20348837209302326</c:v>
                </c:pt>
                <c:pt idx="3">
                  <c:v>0.31395348837209303</c:v>
                </c:pt>
                <c:pt idx="4">
                  <c:v>0.36627906976744184</c:v>
                </c:pt>
                <c:pt idx="5">
                  <c:v>0.44186046511627908</c:v>
                </c:pt>
                <c:pt idx="6">
                  <c:v>0.48255813953488375</c:v>
                </c:pt>
                <c:pt idx="7">
                  <c:v>0.52325581395348841</c:v>
                </c:pt>
                <c:pt idx="8">
                  <c:v>0.55813953488372092</c:v>
                </c:pt>
                <c:pt idx="9">
                  <c:v>0.58139534883720934</c:v>
                </c:pt>
                <c:pt idx="10">
                  <c:v>0.63372093023255816</c:v>
                </c:pt>
                <c:pt idx="11">
                  <c:v>0.66279069767441856</c:v>
                </c:pt>
                <c:pt idx="12">
                  <c:v>0.69186046511627908</c:v>
                </c:pt>
                <c:pt idx="13">
                  <c:v>0.71511627906976749</c:v>
                </c:pt>
                <c:pt idx="14">
                  <c:v>0.73255813953488369</c:v>
                </c:pt>
                <c:pt idx="15">
                  <c:v>0.7441860465116279</c:v>
                </c:pt>
                <c:pt idx="16">
                  <c:v>0.75</c:v>
                </c:pt>
                <c:pt idx="17">
                  <c:v>0.76162790697674421</c:v>
                </c:pt>
                <c:pt idx="18">
                  <c:v>0.76162790697674421</c:v>
                </c:pt>
                <c:pt idx="19">
                  <c:v>0.76162790697674421</c:v>
                </c:pt>
                <c:pt idx="20">
                  <c:v>0.76162790697674421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Sheet1!$AU$3</c:f>
              <c:strCache>
                <c:ptCount val="1"/>
                <c:pt idx="0">
                  <c:v>2003-2006 (259)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cat>
            <c:numRef>
              <c:f>Sheet1!$B$5:$B$25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Sheet1!$AU$5:$AU$25</c:f>
              <c:numCache>
                <c:formatCode>0.0%</c:formatCode>
                <c:ptCount val="21"/>
                <c:pt idx="0">
                  <c:v>7.462686567164179E-3</c:v>
                </c:pt>
                <c:pt idx="1">
                  <c:v>6.7164179104477612E-2</c:v>
                </c:pt>
                <c:pt idx="2">
                  <c:v>0.20149253731343283</c:v>
                </c:pt>
                <c:pt idx="3">
                  <c:v>0.33208955223880599</c:v>
                </c:pt>
                <c:pt idx="4">
                  <c:v>0.41044776119402987</c:v>
                </c:pt>
                <c:pt idx="5">
                  <c:v>0.47761194029850745</c:v>
                </c:pt>
                <c:pt idx="6">
                  <c:v>0.55597014925373134</c:v>
                </c:pt>
                <c:pt idx="7">
                  <c:v>0.62686567164179108</c:v>
                </c:pt>
                <c:pt idx="8">
                  <c:v>0.68656716417910446</c:v>
                </c:pt>
                <c:pt idx="9">
                  <c:v>0.72761194029850751</c:v>
                </c:pt>
                <c:pt idx="10">
                  <c:v>0.78358208955223885</c:v>
                </c:pt>
                <c:pt idx="11">
                  <c:v>0.80597014925373134</c:v>
                </c:pt>
                <c:pt idx="12">
                  <c:v>0.81343283582089554</c:v>
                </c:pt>
                <c:pt idx="13">
                  <c:v>0.83582089552238803</c:v>
                </c:pt>
                <c:pt idx="14">
                  <c:v>0.85447761194029848</c:v>
                </c:pt>
                <c:pt idx="15">
                  <c:v>0.85820895522388063</c:v>
                </c:pt>
                <c:pt idx="16">
                  <c:v>0.87313432835820892</c:v>
                </c:pt>
                <c:pt idx="17">
                  <c:v>0.87686567164179108</c:v>
                </c:pt>
                <c:pt idx="18">
                  <c:v>0.87686567164179108</c:v>
                </c:pt>
                <c:pt idx="19">
                  <c:v>0.87686567164179108</c:v>
                </c:pt>
                <c:pt idx="20">
                  <c:v>0.88432835820895528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Sheet1!$AV$3</c:f>
              <c:strCache>
                <c:ptCount val="1"/>
                <c:pt idx="0">
                  <c:v>2007-2010 (338)</c:v>
                </c:pt>
              </c:strCache>
            </c:strRef>
          </c:tx>
          <c:marker>
            <c:symbol val="none"/>
          </c:marker>
          <c:cat>
            <c:numRef>
              <c:f>Sheet1!$B$5:$B$25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Sheet1!$AV$5:$AV$25</c:f>
              <c:numCache>
                <c:formatCode>0.0%</c:formatCode>
                <c:ptCount val="21"/>
                <c:pt idx="0">
                  <c:v>5.9171597633136093E-3</c:v>
                </c:pt>
                <c:pt idx="1">
                  <c:v>8.2840236686390539E-2</c:v>
                </c:pt>
                <c:pt idx="2">
                  <c:v>0.23964497041420119</c:v>
                </c:pt>
                <c:pt idx="3">
                  <c:v>0.35502958579881655</c:v>
                </c:pt>
                <c:pt idx="4">
                  <c:v>0.44674556213017752</c:v>
                </c:pt>
                <c:pt idx="5">
                  <c:v>0.50887573964497046</c:v>
                </c:pt>
                <c:pt idx="6">
                  <c:v>0.59467455621301779</c:v>
                </c:pt>
                <c:pt idx="7">
                  <c:v>0.64792899408284022</c:v>
                </c:pt>
                <c:pt idx="8">
                  <c:v>0.67455621301775148</c:v>
                </c:pt>
                <c:pt idx="9">
                  <c:v>0.70710059171597628</c:v>
                </c:pt>
                <c:pt idx="10">
                  <c:v>0.75443786982248517</c:v>
                </c:pt>
                <c:pt idx="11">
                  <c:v>0.79585798816568043</c:v>
                </c:pt>
                <c:pt idx="12">
                  <c:v>0.8224852071005917</c:v>
                </c:pt>
                <c:pt idx="13">
                  <c:v>0.82544378698224852</c:v>
                </c:pt>
                <c:pt idx="14">
                  <c:v>0.84319526627218933</c:v>
                </c:pt>
                <c:pt idx="15">
                  <c:v>0.85207100591715978</c:v>
                </c:pt>
                <c:pt idx="16">
                  <c:v>0.86094674556213013</c:v>
                </c:pt>
                <c:pt idx="17">
                  <c:v>0.86686390532544377</c:v>
                </c:pt>
                <c:pt idx="18">
                  <c:v>0.87869822485207105</c:v>
                </c:pt>
                <c:pt idx="19">
                  <c:v>0.8875739644970414</c:v>
                </c:pt>
                <c:pt idx="20">
                  <c:v>0.89053254437869822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3806744"/>
        <c:axId val="413807136"/>
      </c:lineChart>
      <c:catAx>
        <c:axId val="413806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413807136"/>
        <c:crosses val="autoZero"/>
        <c:auto val="1"/>
        <c:lblAlgn val="ctr"/>
        <c:lblOffset val="100"/>
        <c:noMultiLvlLbl val="0"/>
      </c:catAx>
      <c:valAx>
        <c:axId val="413807136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</a:t>
                </a:r>
                <a:r>
                  <a:rPr lang="en-US" baseline="0"/>
                  <a:t> of Projects where implementation started</a:t>
                </a:r>
                <a:endParaRPr lang="en-US"/>
              </a:p>
            </c:rich>
          </c:tx>
          <c:layout/>
          <c:overlay val="0"/>
        </c:title>
        <c:numFmt formatCode="0%" sourceLinked="0"/>
        <c:majorTickMark val="none"/>
        <c:minorTickMark val="none"/>
        <c:tickLblPos val="nextTo"/>
        <c:crossAx val="413806744"/>
        <c:crossesAt val="2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smtClean="0"/>
              <a:t>Aggregate </a:t>
            </a:r>
            <a:r>
              <a:rPr lang="en-US" sz="1200" dirty="0"/>
              <a:t>of GEF grants requested as percentage of a moving average of GEF replenishment for proposals from the PIF submission stage to CEO Endorsement (based on de</a:t>
            </a:r>
            <a:r>
              <a:rPr lang="en-US" sz="1200" baseline="0" dirty="0"/>
              <a:t> </a:t>
            </a:r>
            <a:r>
              <a:rPr lang="en-US" sz="1200" dirty="0"/>
              <a:t>facto status)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1452000793792306E-2"/>
          <c:y val="0.24056875401304401"/>
          <c:w val="0.89505376597254704"/>
          <c:h val="0.54855327633402096"/>
        </c:manualLayout>
      </c:layout>
      <c:lineChart>
        <c:grouping val="stacked"/>
        <c:varyColors val="0"/>
        <c:ser>
          <c:idx val="0"/>
          <c:order val="0"/>
          <c:tx>
            <c:v>PIF Clearance</c:v>
          </c:tx>
          <c:marker>
            <c:symbol val="none"/>
          </c:marker>
          <c:cat>
            <c:numRef>
              <c:f>Money!$B$1:$JDP$1</c:f>
              <c:numCache>
                <c:formatCode>[$-409]d\-mmm\-yy;@</c:formatCode>
                <c:ptCount val="6879"/>
                <c:pt idx="0">
                  <c:v>34516</c:v>
                </c:pt>
                <c:pt idx="1">
                  <c:v>34517</c:v>
                </c:pt>
                <c:pt idx="2">
                  <c:v>34518</c:v>
                </c:pt>
                <c:pt idx="3">
                  <c:v>34519</c:v>
                </c:pt>
                <c:pt idx="4">
                  <c:v>34520</c:v>
                </c:pt>
                <c:pt idx="5">
                  <c:v>34521</c:v>
                </c:pt>
                <c:pt idx="6">
                  <c:v>34522</c:v>
                </c:pt>
                <c:pt idx="7">
                  <c:v>34523</c:v>
                </c:pt>
                <c:pt idx="8">
                  <c:v>34524</c:v>
                </c:pt>
                <c:pt idx="9">
                  <c:v>34525</c:v>
                </c:pt>
                <c:pt idx="10">
                  <c:v>34526</c:v>
                </c:pt>
                <c:pt idx="11">
                  <c:v>34527</c:v>
                </c:pt>
                <c:pt idx="12">
                  <c:v>34528</c:v>
                </c:pt>
                <c:pt idx="13">
                  <c:v>34529</c:v>
                </c:pt>
                <c:pt idx="14">
                  <c:v>34530</c:v>
                </c:pt>
                <c:pt idx="15">
                  <c:v>34531</c:v>
                </c:pt>
                <c:pt idx="16">
                  <c:v>34532</c:v>
                </c:pt>
                <c:pt idx="17">
                  <c:v>34533</c:v>
                </c:pt>
                <c:pt idx="18">
                  <c:v>34534</c:v>
                </c:pt>
                <c:pt idx="19">
                  <c:v>34535</c:v>
                </c:pt>
                <c:pt idx="20">
                  <c:v>34536</c:v>
                </c:pt>
                <c:pt idx="21">
                  <c:v>34537</c:v>
                </c:pt>
                <c:pt idx="22">
                  <c:v>34538</c:v>
                </c:pt>
                <c:pt idx="23">
                  <c:v>34539</c:v>
                </c:pt>
                <c:pt idx="24">
                  <c:v>34540</c:v>
                </c:pt>
                <c:pt idx="25">
                  <c:v>34541</c:v>
                </c:pt>
                <c:pt idx="26">
                  <c:v>34542</c:v>
                </c:pt>
                <c:pt idx="27">
                  <c:v>34543</c:v>
                </c:pt>
                <c:pt idx="28">
                  <c:v>34544</c:v>
                </c:pt>
                <c:pt idx="29">
                  <c:v>34545</c:v>
                </c:pt>
                <c:pt idx="30">
                  <c:v>34546</c:v>
                </c:pt>
                <c:pt idx="31">
                  <c:v>34547</c:v>
                </c:pt>
                <c:pt idx="32">
                  <c:v>34548</c:v>
                </c:pt>
                <c:pt idx="33">
                  <c:v>34549</c:v>
                </c:pt>
                <c:pt idx="34">
                  <c:v>34550</c:v>
                </c:pt>
                <c:pt idx="35">
                  <c:v>34551</c:v>
                </c:pt>
                <c:pt idx="36">
                  <c:v>34552</c:v>
                </c:pt>
                <c:pt idx="37">
                  <c:v>34553</c:v>
                </c:pt>
                <c:pt idx="38">
                  <c:v>34554</c:v>
                </c:pt>
                <c:pt idx="39">
                  <c:v>34555</c:v>
                </c:pt>
                <c:pt idx="40">
                  <c:v>34556</c:v>
                </c:pt>
                <c:pt idx="41">
                  <c:v>34557</c:v>
                </c:pt>
                <c:pt idx="42">
                  <c:v>34558</c:v>
                </c:pt>
                <c:pt idx="43">
                  <c:v>34559</c:v>
                </c:pt>
                <c:pt idx="44">
                  <c:v>34560</c:v>
                </c:pt>
                <c:pt idx="45">
                  <c:v>34561</c:v>
                </c:pt>
                <c:pt idx="46">
                  <c:v>34562</c:v>
                </c:pt>
                <c:pt idx="47">
                  <c:v>34563</c:v>
                </c:pt>
                <c:pt idx="48">
                  <c:v>34564</c:v>
                </c:pt>
                <c:pt idx="49">
                  <c:v>34565</c:v>
                </c:pt>
                <c:pt idx="50">
                  <c:v>34566</c:v>
                </c:pt>
                <c:pt idx="51">
                  <c:v>34567</c:v>
                </c:pt>
                <c:pt idx="52">
                  <c:v>34568</c:v>
                </c:pt>
                <c:pt idx="53">
                  <c:v>34569</c:v>
                </c:pt>
                <c:pt idx="54">
                  <c:v>34570</c:v>
                </c:pt>
                <c:pt idx="55">
                  <c:v>34571</c:v>
                </c:pt>
                <c:pt idx="56">
                  <c:v>34572</c:v>
                </c:pt>
                <c:pt idx="57">
                  <c:v>34573</c:v>
                </c:pt>
                <c:pt idx="58">
                  <c:v>34574</c:v>
                </c:pt>
                <c:pt idx="59">
                  <c:v>34575</c:v>
                </c:pt>
                <c:pt idx="60">
                  <c:v>34576</c:v>
                </c:pt>
                <c:pt idx="61">
                  <c:v>34577</c:v>
                </c:pt>
                <c:pt idx="62">
                  <c:v>34578</c:v>
                </c:pt>
                <c:pt idx="63">
                  <c:v>34579</c:v>
                </c:pt>
                <c:pt idx="64">
                  <c:v>34580</c:v>
                </c:pt>
                <c:pt idx="65">
                  <c:v>34581</c:v>
                </c:pt>
                <c:pt idx="66">
                  <c:v>34582</c:v>
                </c:pt>
                <c:pt idx="67">
                  <c:v>34583</c:v>
                </c:pt>
                <c:pt idx="68">
                  <c:v>34584</c:v>
                </c:pt>
                <c:pt idx="69">
                  <c:v>34585</c:v>
                </c:pt>
                <c:pt idx="70">
                  <c:v>34586</c:v>
                </c:pt>
                <c:pt idx="71">
                  <c:v>34587</c:v>
                </c:pt>
                <c:pt idx="72">
                  <c:v>34588</c:v>
                </c:pt>
                <c:pt idx="73">
                  <c:v>34589</c:v>
                </c:pt>
                <c:pt idx="74">
                  <c:v>34590</c:v>
                </c:pt>
                <c:pt idx="75">
                  <c:v>34591</c:v>
                </c:pt>
                <c:pt idx="76">
                  <c:v>34592</c:v>
                </c:pt>
                <c:pt idx="77">
                  <c:v>34593</c:v>
                </c:pt>
                <c:pt idx="78">
                  <c:v>34594</c:v>
                </c:pt>
                <c:pt idx="79">
                  <c:v>34595</c:v>
                </c:pt>
                <c:pt idx="80">
                  <c:v>34596</c:v>
                </c:pt>
                <c:pt idx="81">
                  <c:v>34597</c:v>
                </c:pt>
                <c:pt idx="82">
                  <c:v>34598</c:v>
                </c:pt>
                <c:pt idx="83">
                  <c:v>34599</c:v>
                </c:pt>
                <c:pt idx="84">
                  <c:v>34600</c:v>
                </c:pt>
                <c:pt idx="85">
                  <c:v>34601</c:v>
                </c:pt>
                <c:pt idx="86">
                  <c:v>34602</c:v>
                </c:pt>
                <c:pt idx="87">
                  <c:v>34603</c:v>
                </c:pt>
                <c:pt idx="88">
                  <c:v>34604</c:v>
                </c:pt>
                <c:pt idx="89">
                  <c:v>34605</c:v>
                </c:pt>
                <c:pt idx="90">
                  <c:v>34606</c:v>
                </c:pt>
                <c:pt idx="91">
                  <c:v>34607</c:v>
                </c:pt>
                <c:pt idx="92">
                  <c:v>34608</c:v>
                </c:pt>
                <c:pt idx="93">
                  <c:v>34609</c:v>
                </c:pt>
                <c:pt idx="94">
                  <c:v>34610</c:v>
                </c:pt>
                <c:pt idx="95">
                  <c:v>34611</c:v>
                </c:pt>
                <c:pt idx="96">
                  <c:v>34612</c:v>
                </c:pt>
                <c:pt idx="97">
                  <c:v>34613</c:v>
                </c:pt>
                <c:pt idx="98">
                  <c:v>34614</c:v>
                </c:pt>
                <c:pt idx="99">
                  <c:v>34615</c:v>
                </c:pt>
                <c:pt idx="100">
                  <c:v>34616</c:v>
                </c:pt>
                <c:pt idx="101">
                  <c:v>34617</c:v>
                </c:pt>
                <c:pt idx="102">
                  <c:v>34618</c:v>
                </c:pt>
                <c:pt idx="103">
                  <c:v>34619</c:v>
                </c:pt>
                <c:pt idx="104">
                  <c:v>34620</c:v>
                </c:pt>
                <c:pt idx="105">
                  <c:v>34621</c:v>
                </c:pt>
                <c:pt idx="106">
                  <c:v>34622</c:v>
                </c:pt>
                <c:pt idx="107">
                  <c:v>34623</c:v>
                </c:pt>
                <c:pt idx="108">
                  <c:v>34624</c:v>
                </c:pt>
                <c:pt idx="109">
                  <c:v>34625</c:v>
                </c:pt>
                <c:pt idx="110">
                  <c:v>34626</c:v>
                </c:pt>
                <c:pt idx="111">
                  <c:v>34627</c:v>
                </c:pt>
                <c:pt idx="112">
                  <c:v>34628</c:v>
                </c:pt>
                <c:pt idx="113">
                  <c:v>34629</c:v>
                </c:pt>
                <c:pt idx="114">
                  <c:v>34630</c:v>
                </c:pt>
                <c:pt idx="115">
                  <c:v>34631</c:v>
                </c:pt>
                <c:pt idx="116">
                  <c:v>34632</c:v>
                </c:pt>
                <c:pt idx="117">
                  <c:v>34633</c:v>
                </c:pt>
                <c:pt idx="118">
                  <c:v>34634</c:v>
                </c:pt>
                <c:pt idx="119">
                  <c:v>34635</c:v>
                </c:pt>
                <c:pt idx="120">
                  <c:v>34636</c:v>
                </c:pt>
                <c:pt idx="121">
                  <c:v>34637</c:v>
                </c:pt>
                <c:pt idx="122">
                  <c:v>34638</c:v>
                </c:pt>
                <c:pt idx="123">
                  <c:v>34639</c:v>
                </c:pt>
                <c:pt idx="124">
                  <c:v>34640</c:v>
                </c:pt>
                <c:pt idx="125">
                  <c:v>34641</c:v>
                </c:pt>
                <c:pt idx="126">
                  <c:v>34642</c:v>
                </c:pt>
                <c:pt idx="127">
                  <c:v>34643</c:v>
                </c:pt>
                <c:pt idx="128">
                  <c:v>34644</c:v>
                </c:pt>
                <c:pt idx="129">
                  <c:v>34645</c:v>
                </c:pt>
                <c:pt idx="130">
                  <c:v>34646</c:v>
                </c:pt>
                <c:pt idx="131">
                  <c:v>34647</c:v>
                </c:pt>
                <c:pt idx="132">
                  <c:v>34648</c:v>
                </c:pt>
                <c:pt idx="133">
                  <c:v>34649</c:v>
                </c:pt>
                <c:pt idx="134">
                  <c:v>34650</c:v>
                </c:pt>
                <c:pt idx="135">
                  <c:v>34651</c:v>
                </c:pt>
                <c:pt idx="136">
                  <c:v>34652</c:v>
                </c:pt>
                <c:pt idx="137">
                  <c:v>34653</c:v>
                </c:pt>
                <c:pt idx="138">
                  <c:v>34654</c:v>
                </c:pt>
                <c:pt idx="139">
                  <c:v>34655</c:v>
                </c:pt>
                <c:pt idx="140">
                  <c:v>34656</c:v>
                </c:pt>
                <c:pt idx="141">
                  <c:v>34657</c:v>
                </c:pt>
                <c:pt idx="142">
                  <c:v>34658</c:v>
                </c:pt>
                <c:pt idx="143">
                  <c:v>34659</c:v>
                </c:pt>
                <c:pt idx="144">
                  <c:v>34660</c:v>
                </c:pt>
                <c:pt idx="145">
                  <c:v>34661</c:v>
                </c:pt>
                <c:pt idx="146">
                  <c:v>34662</c:v>
                </c:pt>
                <c:pt idx="147">
                  <c:v>34663</c:v>
                </c:pt>
                <c:pt idx="148">
                  <c:v>34664</c:v>
                </c:pt>
                <c:pt idx="149">
                  <c:v>34665</c:v>
                </c:pt>
                <c:pt idx="150">
                  <c:v>34666</c:v>
                </c:pt>
                <c:pt idx="151">
                  <c:v>34667</c:v>
                </c:pt>
                <c:pt idx="152">
                  <c:v>34668</c:v>
                </c:pt>
                <c:pt idx="153">
                  <c:v>34669</c:v>
                </c:pt>
                <c:pt idx="154">
                  <c:v>34670</c:v>
                </c:pt>
                <c:pt idx="155">
                  <c:v>34671</c:v>
                </c:pt>
                <c:pt idx="156">
                  <c:v>34672</c:v>
                </c:pt>
                <c:pt idx="157">
                  <c:v>34673</c:v>
                </c:pt>
                <c:pt idx="158">
                  <c:v>34674</c:v>
                </c:pt>
                <c:pt idx="159">
                  <c:v>34675</c:v>
                </c:pt>
                <c:pt idx="160">
                  <c:v>34676</c:v>
                </c:pt>
                <c:pt idx="161">
                  <c:v>34677</c:v>
                </c:pt>
                <c:pt idx="162">
                  <c:v>34678</c:v>
                </c:pt>
                <c:pt idx="163">
                  <c:v>34679</c:v>
                </c:pt>
                <c:pt idx="164">
                  <c:v>34680</c:v>
                </c:pt>
                <c:pt idx="165">
                  <c:v>34681</c:v>
                </c:pt>
                <c:pt idx="166">
                  <c:v>34682</c:v>
                </c:pt>
                <c:pt idx="167">
                  <c:v>34683</c:v>
                </c:pt>
                <c:pt idx="168">
                  <c:v>34684</c:v>
                </c:pt>
                <c:pt idx="169">
                  <c:v>34685</c:v>
                </c:pt>
                <c:pt idx="170">
                  <c:v>34686</c:v>
                </c:pt>
                <c:pt idx="171">
                  <c:v>34687</c:v>
                </c:pt>
                <c:pt idx="172">
                  <c:v>34688</c:v>
                </c:pt>
                <c:pt idx="173">
                  <c:v>34689</c:v>
                </c:pt>
                <c:pt idx="174">
                  <c:v>34690</c:v>
                </c:pt>
                <c:pt idx="175">
                  <c:v>34691</c:v>
                </c:pt>
                <c:pt idx="176">
                  <c:v>34692</c:v>
                </c:pt>
                <c:pt idx="177">
                  <c:v>34693</c:v>
                </c:pt>
                <c:pt idx="178">
                  <c:v>34694</c:v>
                </c:pt>
                <c:pt idx="179">
                  <c:v>34695</c:v>
                </c:pt>
                <c:pt idx="180">
                  <c:v>34696</c:v>
                </c:pt>
                <c:pt idx="181">
                  <c:v>34697</c:v>
                </c:pt>
                <c:pt idx="182">
                  <c:v>34698</c:v>
                </c:pt>
                <c:pt idx="183">
                  <c:v>34699</c:v>
                </c:pt>
                <c:pt idx="184">
                  <c:v>34700</c:v>
                </c:pt>
                <c:pt idx="185">
                  <c:v>34701</c:v>
                </c:pt>
                <c:pt idx="186">
                  <c:v>34702</c:v>
                </c:pt>
                <c:pt idx="187">
                  <c:v>34703</c:v>
                </c:pt>
                <c:pt idx="188">
                  <c:v>34704</c:v>
                </c:pt>
                <c:pt idx="189">
                  <c:v>34705</c:v>
                </c:pt>
                <c:pt idx="190">
                  <c:v>34706</c:v>
                </c:pt>
                <c:pt idx="191">
                  <c:v>34707</c:v>
                </c:pt>
                <c:pt idx="192">
                  <c:v>34708</c:v>
                </c:pt>
                <c:pt idx="193">
                  <c:v>34709</c:v>
                </c:pt>
                <c:pt idx="194">
                  <c:v>34710</c:v>
                </c:pt>
                <c:pt idx="195">
                  <c:v>34711</c:v>
                </c:pt>
                <c:pt idx="196">
                  <c:v>34712</c:v>
                </c:pt>
                <c:pt idx="197">
                  <c:v>34713</c:v>
                </c:pt>
                <c:pt idx="198">
                  <c:v>34714</c:v>
                </c:pt>
                <c:pt idx="199">
                  <c:v>34715</c:v>
                </c:pt>
                <c:pt idx="200">
                  <c:v>34716</c:v>
                </c:pt>
                <c:pt idx="201">
                  <c:v>34717</c:v>
                </c:pt>
                <c:pt idx="202">
                  <c:v>34718</c:v>
                </c:pt>
                <c:pt idx="203">
                  <c:v>34719</c:v>
                </c:pt>
                <c:pt idx="204">
                  <c:v>34720</c:v>
                </c:pt>
                <c:pt idx="205">
                  <c:v>34721</c:v>
                </c:pt>
                <c:pt idx="206">
                  <c:v>34722</c:v>
                </c:pt>
                <c:pt idx="207">
                  <c:v>34723</c:v>
                </c:pt>
                <c:pt idx="208">
                  <c:v>34724</c:v>
                </c:pt>
                <c:pt idx="209">
                  <c:v>34725</c:v>
                </c:pt>
                <c:pt idx="210">
                  <c:v>34726</c:v>
                </c:pt>
                <c:pt idx="211">
                  <c:v>34727</c:v>
                </c:pt>
                <c:pt idx="212">
                  <c:v>34728</c:v>
                </c:pt>
                <c:pt idx="213">
                  <c:v>34729</c:v>
                </c:pt>
                <c:pt idx="214">
                  <c:v>34730</c:v>
                </c:pt>
                <c:pt idx="215">
                  <c:v>34731</c:v>
                </c:pt>
                <c:pt idx="216">
                  <c:v>34732</c:v>
                </c:pt>
                <c:pt idx="217">
                  <c:v>34733</c:v>
                </c:pt>
                <c:pt idx="218">
                  <c:v>34734</c:v>
                </c:pt>
                <c:pt idx="219">
                  <c:v>34735</c:v>
                </c:pt>
                <c:pt idx="220">
                  <c:v>34736</c:v>
                </c:pt>
                <c:pt idx="221">
                  <c:v>34737</c:v>
                </c:pt>
                <c:pt idx="222">
                  <c:v>34738</c:v>
                </c:pt>
                <c:pt idx="223">
                  <c:v>34739</c:v>
                </c:pt>
                <c:pt idx="224">
                  <c:v>34740</c:v>
                </c:pt>
                <c:pt idx="225">
                  <c:v>34741</c:v>
                </c:pt>
                <c:pt idx="226">
                  <c:v>34742</c:v>
                </c:pt>
                <c:pt idx="227">
                  <c:v>34743</c:v>
                </c:pt>
                <c:pt idx="228">
                  <c:v>34744</c:v>
                </c:pt>
                <c:pt idx="229">
                  <c:v>34745</c:v>
                </c:pt>
                <c:pt idx="230">
                  <c:v>34746</c:v>
                </c:pt>
                <c:pt idx="231">
                  <c:v>34747</c:v>
                </c:pt>
                <c:pt idx="232">
                  <c:v>34748</c:v>
                </c:pt>
                <c:pt idx="233">
                  <c:v>34749</c:v>
                </c:pt>
                <c:pt idx="234">
                  <c:v>34750</c:v>
                </c:pt>
                <c:pt idx="235">
                  <c:v>34751</c:v>
                </c:pt>
                <c:pt idx="236">
                  <c:v>34752</c:v>
                </c:pt>
                <c:pt idx="237">
                  <c:v>34753</c:v>
                </c:pt>
                <c:pt idx="238">
                  <c:v>34754</c:v>
                </c:pt>
                <c:pt idx="239">
                  <c:v>34755</c:v>
                </c:pt>
                <c:pt idx="240">
                  <c:v>34756</c:v>
                </c:pt>
                <c:pt idx="241">
                  <c:v>34757</c:v>
                </c:pt>
                <c:pt idx="242">
                  <c:v>34758</c:v>
                </c:pt>
                <c:pt idx="243">
                  <c:v>34759</c:v>
                </c:pt>
                <c:pt idx="244">
                  <c:v>34760</c:v>
                </c:pt>
                <c:pt idx="245">
                  <c:v>34761</c:v>
                </c:pt>
                <c:pt idx="246">
                  <c:v>34762</c:v>
                </c:pt>
                <c:pt idx="247">
                  <c:v>34763</c:v>
                </c:pt>
                <c:pt idx="248">
                  <c:v>34764</c:v>
                </c:pt>
                <c:pt idx="249">
                  <c:v>34765</c:v>
                </c:pt>
                <c:pt idx="250">
                  <c:v>34766</c:v>
                </c:pt>
                <c:pt idx="251">
                  <c:v>34767</c:v>
                </c:pt>
                <c:pt idx="252">
                  <c:v>34768</c:v>
                </c:pt>
                <c:pt idx="253">
                  <c:v>34769</c:v>
                </c:pt>
                <c:pt idx="254">
                  <c:v>34770</c:v>
                </c:pt>
                <c:pt idx="255">
                  <c:v>34771</c:v>
                </c:pt>
                <c:pt idx="256">
                  <c:v>34772</c:v>
                </c:pt>
                <c:pt idx="257">
                  <c:v>34773</c:v>
                </c:pt>
                <c:pt idx="258">
                  <c:v>34774</c:v>
                </c:pt>
                <c:pt idx="259">
                  <c:v>34775</c:v>
                </c:pt>
                <c:pt idx="260">
                  <c:v>34776</c:v>
                </c:pt>
                <c:pt idx="261">
                  <c:v>34777</c:v>
                </c:pt>
                <c:pt idx="262">
                  <c:v>34778</c:v>
                </c:pt>
                <c:pt idx="263">
                  <c:v>34779</c:v>
                </c:pt>
                <c:pt idx="264">
                  <c:v>34780</c:v>
                </c:pt>
                <c:pt idx="265">
                  <c:v>34781</c:v>
                </c:pt>
                <c:pt idx="266">
                  <c:v>34782</c:v>
                </c:pt>
                <c:pt idx="267">
                  <c:v>34783</c:v>
                </c:pt>
                <c:pt idx="268">
                  <c:v>34784</c:v>
                </c:pt>
                <c:pt idx="269">
                  <c:v>34785</c:v>
                </c:pt>
                <c:pt idx="270">
                  <c:v>34786</c:v>
                </c:pt>
                <c:pt idx="271">
                  <c:v>34787</c:v>
                </c:pt>
                <c:pt idx="272">
                  <c:v>34788</c:v>
                </c:pt>
                <c:pt idx="273">
                  <c:v>34789</c:v>
                </c:pt>
                <c:pt idx="274">
                  <c:v>34790</c:v>
                </c:pt>
                <c:pt idx="275">
                  <c:v>34791</c:v>
                </c:pt>
                <c:pt idx="276">
                  <c:v>34792</c:v>
                </c:pt>
                <c:pt idx="277">
                  <c:v>34793</c:v>
                </c:pt>
                <c:pt idx="278">
                  <c:v>34794</c:v>
                </c:pt>
                <c:pt idx="279">
                  <c:v>34795</c:v>
                </c:pt>
                <c:pt idx="280">
                  <c:v>34796</c:v>
                </c:pt>
                <c:pt idx="281">
                  <c:v>34797</c:v>
                </c:pt>
                <c:pt idx="282">
                  <c:v>34798</c:v>
                </c:pt>
                <c:pt idx="283">
                  <c:v>34799</c:v>
                </c:pt>
                <c:pt idx="284">
                  <c:v>34800</c:v>
                </c:pt>
                <c:pt idx="285">
                  <c:v>34801</c:v>
                </c:pt>
                <c:pt idx="286">
                  <c:v>34802</c:v>
                </c:pt>
                <c:pt idx="287">
                  <c:v>34803</c:v>
                </c:pt>
                <c:pt idx="288">
                  <c:v>34804</c:v>
                </c:pt>
                <c:pt idx="289">
                  <c:v>34805</c:v>
                </c:pt>
                <c:pt idx="290">
                  <c:v>34806</c:v>
                </c:pt>
                <c:pt idx="291">
                  <c:v>34807</c:v>
                </c:pt>
                <c:pt idx="292">
                  <c:v>34808</c:v>
                </c:pt>
                <c:pt idx="293">
                  <c:v>34809</c:v>
                </c:pt>
                <c:pt idx="294">
                  <c:v>34810</c:v>
                </c:pt>
                <c:pt idx="295">
                  <c:v>34811</c:v>
                </c:pt>
                <c:pt idx="296">
                  <c:v>34812</c:v>
                </c:pt>
                <c:pt idx="297">
                  <c:v>34813</c:v>
                </c:pt>
                <c:pt idx="298">
                  <c:v>34814</c:v>
                </c:pt>
                <c:pt idx="299">
                  <c:v>34815</c:v>
                </c:pt>
                <c:pt idx="300">
                  <c:v>34816</c:v>
                </c:pt>
                <c:pt idx="301">
                  <c:v>34817</c:v>
                </c:pt>
                <c:pt idx="302">
                  <c:v>34818</c:v>
                </c:pt>
                <c:pt idx="303">
                  <c:v>34819</c:v>
                </c:pt>
                <c:pt idx="304">
                  <c:v>34820</c:v>
                </c:pt>
                <c:pt idx="305">
                  <c:v>34821</c:v>
                </c:pt>
                <c:pt idx="306">
                  <c:v>34822</c:v>
                </c:pt>
                <c:pt idx="307">
                  <c:v>34823</c:v>
                </c:pt>
                <c:pt idx="308">
                  <c:v>34824</c:v>
                </c:pt>
                <c:pt idx="309">
                  <c:v>34825</c:v>
                </c:pt>
                <c:pt idx="310">
                  <c:v>34826</c:v>
                </c:pt>
                <c:pt idx="311">
                  <c:v>34827</c:v>
                </c:pt>
                <c:pt idx="312">
                  <c:v>34828</c:v>
                </c:pt>
                <c:pt idx="313">
                  <c:v>34829</c:v>
                </c:pt>
                <c:pt idx="314">
                  <c:v>34830</c:v>
                </c:pt>
                <c:pt idx="315">
                  <c:v>34831</c:v>
                </c:pt>
                <c:pt idx="316">
                  <c:v>34832</c:v>
                </c:pt>
                <c:pt idx="317">
                  <c:v>34833</c:v>
                </c:pt>
                <c:pt idx="318">
                  <c:v>34834</c:v>
                </c:pt>
                <c:pt idx="319">
                  <c:v>34835</c:v>
                </c:pt>
                <c:pt idx="320">
                  <c:v>34836</c:v>
                </c:pt>
                <c:pt idx="321">
                  <c:v>34837</c:v>
                </c:pt>
                <c:pt idx="322">
                  <c:v>34838</c:v>
                </c:pt>
                <c:pt idx="323">
                  <c:v>34839</c:v>
                </c:pt>
                <c:pt idx="324">
                  <c:v>34840</c:v>
                </c:pt>
                <c:pt idx="325">
                  <c:v>34841</c:v>
                </c:pt>
                <c:pt idx="326">
                  <c:v>34842</c:v>
                </c:pt>
                <c:pt idx="327">
                  <c:v>34843</c:v>
                </c:pt>
                <c:pt idx="328">
                  <c:v>34844</c:v>
                </c:pt>
                <c:pt idx="329">
                  <c:v>34845</c:v>
                </c:pt>
                <c:pt idx="330">
                  <c:v>34846</c:v>
                </c:pt>
                <c:pt idx="331">
                  <c:v>34847</c:v>
                </c:pt>
                <c:pt idx="332">
                  <c:v>34848</c:v>
                </c:pt>
                <c:pt idx="333">
                  <c:v>34849</c:v>
                </c:pt>
                <c:pt idx="334">
                  <c:v>34850</c:v>
                </c:pt>
                <c:pt idx="335">
                  <c:v>34851</c:v>
                </c:pt>
                <c:pt idx="336">
                  <c:v>34852</c:v>
                </c:pt>
                <c:pt idx="337">
                  <c:v>34853</c:v>
                </c:pt>
                <c:pt idx="338">
                  <c:v>34854</c:v>
                </c:pt>
                <c:pt idx="339">
                  <c:v>34855</c:v>
                </c:pt>
                <c:pt idx="340">
                  <c:v>34856</c:v>
                </c:pt>
                <c:pt idx="341">
                  <c:v>34857</c:v>
                </c:pt>
                <c:pt idx="342">
                  <c:v>34858</c:v>
                </c:pt>
                <c:pt idx="343">
                  <c:v>34859</c:v>
                </c:pt>
                <c:pt idx="344">
                  <c:v>34860</c:v>
                </c:pt>
                <c:pt idx="345">
                  <c:v>34861</c:v>
                </c:pt>
                <c:pt idx="346">
                  <c:v>34862</c:v>
                </c:pt>
                <c:pt idx="347">
                  <c:v>34863</c:v>
                </c:pt>
                <c:pt idx="348">
                  <c:v>34864</c:v>
                </c:pt>
                <c:pt idx="349">
                  <c:v>34865</c:v>
                </c:pt>
                <c:pt idx="350">
                  <c:v>34866</c:v>
                </c:pt>
                <c:pt idx="351">
                  <c:v>34867</c:v>
                </c:pt>
                <c:pt idx="352">
                  <c:v>34868</c:v>
                </c:pt>
                <c:pt idx="353">
                  <c:v>34869</c:v>
                </c:pt>
                <c:pt idx="354">
                  <c:v>34870</c:v>
                </c:pt>
                <c:pt idx="355">
                  <c:v>34871</c:v>
                </c:pt>
                <c:pt idx="356">
                  <c:v>34872</c:v>
                </c:pt>
                <c:pt idx="357">
                  <c:v>34873</c:v>
                </c:pt>
                <c:pt idx="358">
                  <c:v>34874</c:v>
                </c:pt>
                <c:pt idx="359">
                  <c:v>34875</c:v>
                </c:pt>
                <c:pt idx="360">
                  <c:v>34876</c:v>
                </c:pt>
                <c:pt idx="361">
                  <c:v>34877</c:v>
                </c:pt>
                <c:pt idx="362">
                  <c:v>34878</c:v>
                </c:pt>
                <c:pt idx="363">
                  <c:v>34879</c:v>
                </c:pt>
                <c:pt idx="364">
                  <c:v>34880</c:v>
                </c:pt>
                <c:pt idx="365">
                  <c:v>34881</c:v>
                </c:pt>
                <c:pt idx="366">
                  <c:v>34882</c:v>
                </c:pt>
                <c:pt idx="367">
                  <c:v>34883</c:v>
                </c:pt>
                <c:pt idx="368">
                  <c:v>34884</c:v>
                </c:pt>
                <c:pt idx="369">
                  <c:v>34885</c:v>
                </c:pt>
                <c:pt idx="370">
                  <c:v>34886</c:v>
                </c:pt>
                <c:pt idx="371">
                  <c:v>34887</c:v>
                </c:pt>
                <c:pt idx="372">
                  <c:v>34888</c:v>
                </c:pt>
                <c:pt idx="373">
                  <c:v>34889</c:v>
                </c:pt>
                <c:pt idx="374">
                  <c:v>34890</c:v>
                </c:pt>
                <c:pt idx="375">
                  <c:v>34891</c:v>
                </c:pt>
                <c:pt idx="376">
                  <c:v>34892</c:v>
                </c:pt>
                <c:pt idx="377">
                  <c:v>34893</c:v>
                </c:pt>
                <c:pt idx="378">
                  <c:v>34894</c:v>
                </c:pt>
                <c:pt idx="379">
                  <c:v>34895</c:v>
                </c:pt>
                <c:pt idx="380">
                  <c:v>34896</c:v>
                </c:pt>
                <c:pt idx="381">
                  <c:v>34897</c:v>
                </c:pt>
                <c:pt idx="382">
                  <c:v>34898</c:v>
                </c:pt>
                <c:pt idx="383">
                  <c:v>34899</c:v>
                </c:pt>
                <c:pt idx="384">
                  <c:v>34900</c:v>
                </c:pt>
                <c:pt idx="385">
                  <c:v>34901</c:v>
                </c:pt>
                <c:pt idx="386">
                  <c:v>34902</c:v>
                </c:pt>
                <c:pt idx="387">
                  <c:v>34903</c:v>
                </c:pt>
                <c:pt idx="388">
                  <c:v>34904</c:v>
                </c:pt>
                <c:pt idx="389">
                  <c:v>34905</c:v>
                </c:pt>
                <c:pt idx="390">
                  <c:v>34906</c:v>
                </c:pt>
                <c:pt idx="391">
                  <c:v>34907</c:v>
                </c:pt>
                <c:pt idx="392">
                  <c:v>34908</c:v>
                </c:pt>
                <c:pt idx="393">
                  <c:v>34909</c:v>
                </c:pt>
                <c:pt idx="394">
                  <c:v>34910</c:v>
                </c:pt>
                <c:pt idx="395">
                  <c:v>34911</c:v>
                </c:pt>
                <c:pt idx="396">
                  <c:v>34912</c:v>
                </c:pt>
                <c:pt idx="397">
                  <c:v>34913</c:v>
                </c:pt>
                <c:pt idx="398">
                  <c:v>34914</c:v>
                </c:pt>
                <c:pt idx="399">
                  <c:v>34915</c:v>
                </c:pt>
                <c:pt idx="400">
                  <c:v>34916</c:v>
                </c:pt>
                <c:pt idx="401">
                  <c:v>34917</c:v>
                </c:pt>
                <c:pt idx="402">
                  <c:v>34918</c:v>
                </c:pt>
                <c:pt idx="403">
                  <c:v>34919</c:v>
                </c:pt>
                <c:pt idx="404">
                  <c:v>34920</c:v>
                </c:pt>
                <c:pt idx="405">
                  <c:v>34921</c:v>
                </c:pt>
                <c:pt idx="406">
                  <c:v>34922</c:v>
                </c:pt>
                <c:pt idx="407">
                  <c:v>34923</c:v>
                </c:pt>
                <c:pt idx="408">
                  <c:v>34924</c:v>
                </c:pt>
                <c:pt idx="409">
                  <c:v>34925</c:v>
                </c:pt>
                <c:pt idx="410">
                  <c:v>34926</c:v>
                </c:pt>
                <c:pt idx="411">
                  <c:v>34927</c:v>
                </c:pt>
                <c:pt idx="412">
                  <c:v>34928</c:v>
                </c:pt>
                <c:pt idx="413">
                  <c:v>34929</c:v>
                </c:pt>
                <c:pt idx="414">
                  <c:v>34930</c:v>
                </c:pt>
                <c:pt idx="415">
                  <c:v>34931</c:v>
                </c:pt>
                <c:pt idx="416">
                  <c:v>34932</c:v>
                </c:pt>
                <c:pt idx="417">
                  <c:v>34933</c:v>
                </c:pt>
                <c:pt idx="418">
                  <c:v>34934</c:v>
                </c:pt>
                <c:pt idx="419">
                  <c:v>34935</c:v>
                </c:pt>
                <c:pt idx="420">
                  <c:v>34936</c:v>
                </c:pt>
                <c:pt idx="421">
                  <c:v>34937</c:v>
                </c:pt>
                <c:pt idx="422">
                  <c:v>34938</c:v>
                </c:pt>
                <c:pt idx="423">
                  <c:v>34939</c:v>
                </c:pt>
                <c:pt idx="424">
                  <c:v>34940</c:v>
                </c:pt>
                <c:pt idx="425">
                  <c:v>34941</c:v>
                </c:pt>
                <c:pt idx="426">
                  <c:v>34942</c:v>
                </c:pt>
                <c:pt idx="427">
                  <c:v>34943</c:v>
                </c:pt>
                <c:pt idx="428">
                  <c:v>34944</c:v>
                </c:pt>
                <c:pt idx="429">
                  <c:v>34945</c:v>
                </c:pt>
                <c:pt idx="430">
                  <c:v>34946</c:v>
                </c:pt>
                <c:pt idx="431">
                  <c:v>34947</c:v>
                </c:pt>
                <c:pt idx="432">
                  <c:v>34948</c:v>
                </c:pt>
                <c:pt idx="433">
                  <c:v>34949</c:v>
                </c:pt>
                <c:pt idx="434">
                  <c:v>34950</c:v>
                </c:pt>
                <c:pt idx="435">
                  <c:v>34951</c:v>
                </c:pt>
                <c:pt idx="436">
                  <c:v>34952</c:v>
                </c:pt>
                <c:pt idx="437">
                  <c:v>34953</c:v>
                </c:pt>
                <c:pt idx="438">
                  <c:v>34954</c:v>
                </c:pt>
                <c:pt idx="439">
                  <c:v>34955</c:v>
                </c:pt>
                <c:pt idx="440">
                  <c:v>34956</c:v>
                </c:pt>
                <c:pt idx="441">
                  <c:v>34957</c:v>
                </c:pt>
                <c:pt idx="442">
                  <c:v>34958</c:v>
                </c:pt>
                <c:pt idx="443">
                  <c:v>34959</c:v>
                </c:pt>
                <c:pt idx="444">
                  <c:v>34960</c:v>
                </c:pt>
                <c:pt idx="445">
                  <c:v>34961</c:v>
                </c:pt>
                <c:pt idx="446">
                  <c:v>34962</c:v>
                </c:pt>
                <c:pt idx="447">
                  <c:v>34963</c:v>
                </c:pt>
                <c:pt idx="448">
                  <c:v>34964</c:v>
                </c:pt>
                <c:pt idx="449">
                  <c:v>34965</c:v>
                </c:pt>
                <c:pt idx="450">
                  <c:v>34966</c:v>
                </c:pt>
                <c:pt idx="451">
                  <c:v>34967</c:v>
                </c:pt>
                <c:pt idx="452">
                  <c:v>34968</c:v>
                </c:pt>
                <c:pt idx="453">
                  <c:v>34969</c:v>
                </c:pt>
                <c:pt idx="454">
                  <c:v>34970</c:v>
                </c:pt>
                <c:pt idx="455">
                  <c:v>34971</c:v>
                </c:pt>
                <c:pt idx="456">
                  <c:v>34972</c:v>
                </c:pt>
                <c:pt idx="457">
                  <c:v>34973</c:v>
                </c:pt>
                <c:pt idx="458">
                  <c:v>34974</c:v>
                </c:pt>
                <c:pt idx="459">
                  <c:v>34975</c:v>
                </c:pt>
                <c:pt idx="460">
                  <c:v>34976</c:v>
                </c:pt>
                <c:pt idx="461">
                  <c:v>34977</c:v>
                </c:pt>
                <c:pt idx="462">
                  <c:v>34978</c:v>
                </c:pt>
                <c:pt idx="463">
                  <c:v>34979</c:v>
                </c:pt>
                <c:pt idx="464">
                  <c:v>34980</c:v>
                </c:pt>
                <c:pt idx="465">
                  <c:v>34981</c:v>
                </c:pt>
                <c:pt idx="466">
                  <c:v>34982</c:v>
                </c:pt>
                <c:pt idx="467">
                  <c:v>34983</c:v>
                </c:pt>
                <c:pt idx="468">
                  <c:v>34984</c:v>
                </c:pt>
                <c:pt idx="469">
                  <c:v>34985</c:v>
                </c:pt>
                <c:pt idx="470">
                  <c:v>34986</c:v>
                </c:pt>
                <c:pt idx="471">
                  <c:v>34987</c:v>
                </c:pt>
                <c:pt idx="472">
                  <c:v>34988</c:v>
                </c:pt>
                <c:pt idx="473">
                  <c:v>34989</c:v>
                </c:pt>
                <c:pt idx="474">
                  <c:v>34990</c:v>
                </c:pt>
                <c:pt idx="475">
                  <c:v>34991</c:v>
                </c:pt>
                <c:pt idx="476">
                  <c:v>34992</c:v>
                </c:pt>
                <c:pt idx="477">
                  <c:v>34993</c:v>
                </c:pt>
                <c:pt idx="478">
                  <c:v>34994</c:v>
                </c:pt>
                <c:pt idx="479">
                  <c:v>34995</c:v>
                </c:pt>
                <c:pt idx="480">
                  <c:v>34996</c:v>
                </c:pt>
                <c:pt idx="481">
                  <c:v>34997</c:v>
                </c:pt>
                <c:pt idx="482">
                  <c:v>34998</c:v>
                </c:pt>
                <c:pt idx="483">
                  <c:v>34999</c:v>
                </c:pt>
                <c:pt idx="484">
                  <c:v>35000</c:v>
                </c:pt>
                <c:pt idx="485">
                  <c:v>35001</c:v>
                </c:pt>
                <c:pt idx="486">
                  <c:v>35002</c:v>
                </c:pt>
                <c:pt idx="487">
                  <c:v>35003</c:v>
                </c:pt>
                <c:pt idx="488">
                  <c:v>35004</c:v>
                </c:pt>
                <c:pt idx="489">
                  <c:v>35005</c:v>
                </c:pt>
                <c:pt idx="490">
                  <c:v>35006</c:v>
                </c:pt>
                <c:pt idx="491">
                  <c:v>35007</c:v>
                </c:pt>
                <c:pt idx="492">
                  <c:v>35008</c:v>
                </c:pt>
                <c:pt idx="493">
                  <c:v>35009</c:v>
                </c:pt>
                <c:pt idx="494">
                  <c:v>35010</c:v>
                </c:pt>
                <c:pt idx="495">
                  <c:v>35011</c:v>
                </c:pt>
                <c:pt idx="496">
                  <c:v>35012</c:v>
                </c:pt>
                <c:pt idx="497">
                  <c:v>35013</c:v>
                </c:pt>
                <c:pt idx="498">
                  <c:v>35014</c:v>
                </c:pt>
                <c:pt idx="499">
                  <c:v>35015</c:v>
                </c:pt>
                <c:pt idx="500">
                  <c:v>35016</c:v>
                </c:pt>
                <c:pt idx="501">
                  <c:v>35017</c:v>
                </c:pt>
                <c:pt idx="502">
                  <c:v>35018</c:v>
                </c:pt>
                <c:pt idx="503">
                  <c:v>35019</c:v>
                </c:pt>
                <c:pt idx="504">
                  <c:v>35020</c:v>
                </c:pt>
                <c:pt idx="505">
                  <c:v>35021</c:v>
                </c:pt>
                <c:pt idx="506">
                  <c:v>35022</c:v>
                </c:pt>
                <c:pt idx="507">
                  <c:v>35023</c:v>
                </c:pt>
                <c:pt idx="508">
                  <c:v>35024</c:v>
                </c:pt>
                <c:pt idx="509">
                  <c:v>35025</c:v>
                </c:pt>
                <c:pt idx="510">
                  <c:v>35026</c:v>
                </c:pt>
                <c:pt idx="511">
                  <c:v>35027</c:v>
                </c:pt>
                <c:pt idx="512">
                  <c:v>35028</c:v>
                </c:pt>
                <c:pt idx="513">
                  <c:v>35029</c:v>
                </c:pt>
                <c:pt idx="514">
                  <c:v>35030</c:v>
                </c:pt>
                <c:pt idx="515">
                  <c:v>35031</c:v>
                </c:pt>
                <c:pt idx="516">
                  <c:v>35032</c:v>
                </c:pt>
                <c:pt idx="517">
                  <c:v>35033</c:v>
                </c:pt>
                <c:pt idx="518">
                  <c:v>35034</c:v>
                </c:pt>
                <c:pt idx="519">
                  <c:v>35035</c:v>
                </c:pt>
                <c:pt idx="520">
                  <c:v>35036</c:v>
                </c:pt>
                <c:pt idx="521">
                  <c:v>35037</c:v>
                </c:pt>
                <c:pt idx="522">
                  <c:v>35038</c:v>
                </c:pt>
                <c:pt idx="523">
                  <c:v>35039</c:v>
                </c:pt>
                <c:pt idx="524">
                  <c:v>35040</c:v>
                </c:pt>
                <c:pt idx="525">
                  <c:v>35041</c:v>
                </c:pt>
                <c:pt idx="526">
                  <c:v>35042</c:v>
                </c:pt>
                <c:pt idx="527">
                  <c:v>35043</c:v>
                </c:pt>
                <c:pt idx="528">
                  <c:v>35044</c:v>
                </c:pt>
                <c:pt idx="529">
                  <c:v>35045</c:v>
                </c:pt>
                <c:pt idx="530">
                  <c:v>35046</c:v>
                </c:pt>
                <c:pt idx="531">
                  <c:v>35047</c:v>
                </c:pt>
                <c:pt idx="532">
                  <c:v>35048</c:v>
                </c:pt>
                <c:pt idx="533">
                  <c:v>35049</c:v>
                </c:pt>
                <c:pt idx="534">
                  <c:v>35050</c:v>
                </c:pt>
                <c:pt idx="535">
                  <c:v>35051</c:v>
                </c:pt>
                <c:pt idx="536">
                  <c:v>35052</c:v>
                </c:pt>
                <c:pt idx="537">
                  <c:v>35053</c:v>
                </c:pt>
                <c:pt idx="538">
                  <c:v>35054</c:v>
                </c:pt>
                <c:pt idx="539">
                  <c:v>35055</c:v>
                </c:pt>
                <c:pt idx="540">
                  <c:v>35056</c:v>
                </c:pt>
                <c:pt idx="541">
                  <c:v>35057</c:v>
                </c:pt>
                <c:pt idx="542">
                  <c:v>35058</c:v>
                </c:pt>
                <c:pt idx="543">
                  <c:v>35059</c:v>
                </c:pt>
                <c:pt idx="544">
                  <c:v>35060</c:v>
                </c:pt>
                <c:pt idx="545">
                  <c:v>35061</c:v>
                </c:pt>
                <c:pt idx="546">
                  <c:v>35062</c:v>
                </c:pt>
                <c:pt idx="547">
                  <c:v>35063</c:v>
                </c:pt>
                <c:pt idx="548">
                  <c:v>35064</c:v>
                </c:pt>
                <c:pt idx="549">
                  <c:v>35065</c:v>
                </c:pt>
                <c:pt idx="550">
                  <c:v>35066</c:v>
                </c:pt>
                <c:pt idx="551">
                  <c:v>35067</c:v>
                </c:pt>
                <c:pt idx="552">
                  <c:v>35068</c:v>
                </c:pt>
                <c:pt idx="553">
                  <c:v>35069</c:v>
                </c:pt>
                <c:pt idx="554">
                  <c:v>35070</c:v>
                </c:pt>
                <c:pt idx="555">
                  <c:v>35071</c:v>
                </c:pt>
                <c:pt idx="556">
                  <c:v>35072</c:v>
                </c:pt>
                <c:pt idx="557">
                  <c:v>35073</c:v>
                </c:pt>
                <c:pt idx="558">
                  <c:v>35074</c:v>
                </c:pt>
                <c:pt idx="559">
                  <c:v>35075</c:v>
                </c:pt>
                <c:pt idx="560">
                  <c:v>35076</c:v>
                </c:pt>
                <c:pt idx="561">
                  <c:v>35077</c:v>
                </c:pt>
                <c:pt idx="562">
                  <c:v>35078</c:v>
                </c:pt>
                <c:pt idx="563">
                  <c:v>35079</c:v>
                </c:pt>
                <c:pt idx="564">
                  <c:v>35080</c:v>
                </c:pt>
                <c:pt idx="565">
                  <c:v>35081</c:v>
                </c:pt>
                <c:pt idx="566">
                  <c:v>35082</c:v>
                </c:pt>
                <c:pt idx="567">
                  <c:v>35083</c:v>
                </c:pt>
                <c:pt idx="568">
                  <c:v>35084</c:v>
                </c:pt>
                <c:pt idx="569">
                  <c:v>35085</c:v>
                </c:pt>
                <c:pt idx="570">
                  <c:v>35086</c:v>
                </c:pt>
                <c:pt idx="571">
                  <c:v>35087</c:v>
                </c:pt>
                <c:pt idx="572">
                  <c:v>35088</c:v>
                </c:pt>
                <c:pt idx="573">
                  <c:v>35089</c:v>
                </c:pt>
                <c:pt idx="574">
                  <c:v>35090</c:v>
                </c:pt>
                <c:pt idx="575">
                  <c:v>35091</c:v>
                </c:pt>
                <c:pt idx="576">
                  <c:v>35092</c:v>
                </c:pt>
                <c:pt idx="577">
                  <c:v>35093</c:v>
                </c:pt>
                <c:pt idx="578">
                  <c:v>35094</c:v>
                </c:pt>
                <c:pt idx="579">
                  <c:v>35095</c:v>
                </c:pt>
                <c:pt idx="580">
                  <c:v>35096</c:v>
                </c:pt>
                <c:pt idx="581">
                  <c:v>35097</c:v>
                </c:pt>
                <c:pt idx="582">
                  <c:v>35098</c:v>
                </c:pt>
                <c:pt idx="583">
                  <c:v>35099</c:v>
                </c:pt>
                <c:pt idx="584">
                  <c:v>35100</c:v>
                </c:pt>
                <c:pt idx="585">
                  <c:v>35101</c:v>
                </c:pt>
                <c:pt idx="586">
                  <c:v>35102</c:v>
                </c:pt>
                <c:pt idx="587">
                  <c:v>35103</c:v>
                </c:pt>
                <c:pt idx="588">
                  <c:v>35104</c:v>
                </c:pt>
                <c:pt idx="589">
                  <c:v>35105</c:v>
                </c:pt>
                <c:pt idx="590">
                  <c:v>35106</c:v>
                </c:pt>
                <c:pt idx="591">
                  <c:v>35107</c:v>
                </c:pt>
                <c:pt idx="592">
                  <c:v>35108</c:v>
                </c:pt>
                <c:pt idx="593">
                  <c:v>35109</c:v>
                </c:pt>
                <c:pt idx="594">
                  <c:v>35110</c:v>
                </c:pt>
                <c:pt idx="595">
                  <c:v>35111</c:v>
                </c:pt>
                <c:pt idx="596">
                  <c:v>35112</c:v>
                </c:pt>
                <c:pt idx="597">
                  <c:v>35113</c:v>
                </c:pt>
                <c:pt idx="598">
                  <c:v>35114</c:v>
                </c:pt>
                <c:pt idx="599">
                  <c:v>35115</c:v>
                </c:pt>
                <c:pt idx="600">
                  <c:v>35116</c:v>
                </c:pt>
                <c:pt idx="601">
                  <c:v>35117</c:v>
                </c:pt>
                <c:pt idx="602">
                  <c:v>35118</c:v>
                </c:pt>
                <c:pt idx="603">
                  <c:v>35119</c:v>
                </c:pt>
                <c:pt idx="604">
                  <c:v>35120</c:v>
                </c:pt>
                <c:pt idx="605">
                  <c:v>35121</c:v>
                </c:pt>
                <c:pt idx="606">
                  <c:v>35122</c:v>
                </c:pt>
                <c:pt idx="607">
                  <c:v>35123</c:v>
                </c:pt>
                <c:pt idx="608">
                  <c:v>35124</c:v>
                </c:pt>
                <c:pt idx="609">
                  <c:v>35125</c:v>
                </c:pt>
                <c:pt idx="610">
                  <c:v>35126</c:v>
                </c:pt>
                <c:pt idx="611">
                  <c:v>35127</c:v>
                </c:pt>
                <c:pt idx="612">
                  <c:v>35128</c:v>
                </c:pt>
                <c:pt idx="613">
                  <c:v>35129</c:v>
                </c:pt>
                <c:pt idx="614">
                  <c:v>35130</c:v>
                </c:pt>
                <c:pt idx="615">
                  <c:v>35131</c:v>
                </c:pt>
                <c:pt idx="616">
                  <c:v>35132</c:v>
                </c:pt>
                <c:pt idx="617">
                  <c:v>35133</c:v>
                </c:pt>
                <c:pt idx="618">
                  <c:v>35134</c:v>
                </c:pt>
                <c:pt idx="619">
                  <c:v>35135</c:v>
                </c:pt>
                <c:pt idx="620">
                  <c:v>35136</c:v>
                </c:pt>
                <c:pt idx="621">
                  <c:v>35137</c:v>
                </c:pt>
                <c:pt idx="622">
                  <c:v>35138</c:v>
                </c:pt>
                <c:pt idx="623">
                  <c:v>35139</c:v>
                </c:pt>
                <c:pt idx="624">
                  <c:v>35140</c:v>
                </c:pt>
                <c:pt idx="625">
                  <c:v>35141</c:v>
                </c:pt>
                <c:pt idx="626">
                  <c:v>35142</c:v>
                </c:pt>
                <c:pt idx="627">
                  <c:v>35143</c:v>
                </c:pt>
                <c:pt idx="628">
                  <c:v>35144</c:v>
                </c:pt>
                <c:pt idx="629">
                  <c:v>35145</c:v>
                </c:pt>
                <c:pt idx="630">
                  <c:v>35146</c:v>
                </c:pt>
                <c:pt idx="631">
                  <c:v>35147</c:v>
                </c:pt>
                <c:pt idx="632">
                  <c:v>35148</c:v>
                </c:pt>
                <c:pt idx="633">
                  <c:v>35149</c:v>
                </c:pt>
                <c:pt idx="634">
                  <c:v>35150</c:v>
                </c:pt>
                <c:pt idx="635">
                  <c:v>35151</c:v>
                </c:pt>
                <c:pt idx="636">
                  <c:v>35152</c:v>
                </c:pt>
                <c:pt idx="637">
                  <c:v>35153</c:v>
                </c:pt>
                <c:pt idx="638">
                  <c:v>35154</c:v>
                </c:pt>
                <c:pt idx="639">
                  <c:v>35155</c:v>
                </c:pt>
                <c:pt idx="640">
                  <c:v>35156</c:v>
                </c:pt>
                <c:pt idx="641">
                  <c:v>35157</c:v>
                </c:pt>
                <c:pt idx="642">
                  <c:v>35158</c:v>
                </c:pt>
                <c:pt idx="643">
                  <c:v>35159</c:v>
                </c:pt>
                <c:pt idx="644">
                  <c:v>35160</c:v>
                </c:pt>
                <c:pt idx="645">
                  <c:v>35161</c:v>
                </c:pt>
                <c:pt idx="646">
                  <c:v>35162</c:v>
                </c:pt>
                <c:pt idx="647">
                  <c:v>35163</c:v>
                </c:pt>
                <c:pt idx="648">
                  <c:v>35164</c:v>
                </c:pt>
                <c:pt idx="649">
                  <c:v>35165</c:v>
                </c:pt>
                <c:pt idx="650">
                  <c:v>35166</c:v>
                </c:pt>
                <c:pt idx="651">
                  <c:v>35167</c:v>
                </c:pt>
                <c:pt idx="652">
                  <c:v>35168</c:v>
                </c:pt>
                <c:pt idx="653">
                  <c:v>35169</c:v>
                </c:pt>
                <c:pt idx="654">
                  <c:v>35170</c:v>
                </c:pt>
                <c:pt idx="655">
                  <c:v>35171</c:v>
                </c:pt>
                <c:pt idx="656">
                  <c:v>35172</c:v>
                </c:pt>
                <c:pt idx="657">
                  <c:v>35173</c:v>
                </c:pt>
                <c:pt idx="658">
                  <c:v>35174</c:v>
                </c:pt>
                <c:pt idx="659">
                  <c:v>35175</c:v>
                </c:pt>
                <c:pt idx="660">
                  <c:v>35176</c:v>
                </c:pt>
                <c:pt idx="661">
                  <c:v>35177</c:v>
                </c:pt>
                <c:pt idx="662">
                  <c:v>35178</c:v>
                </c:pt>
                <c:pt idx="663">
                  <c:v>35179</c:v>
                </c:pt>
                <c:pt idx="664">
                  <c:v>35180</c:v>
                </c:pt>
                <c:pt idx="665">
                  <c:v>35181</c:v>
                </c:pt>
                <c:pt idx="666">
                  <c:v>35182</c:v>
                </c:pt>
                <c:pt idx="667">
                  <c:v>35183</c:v>
                </c:pt>
                <c:pt idx="668">
                  <c:v>35184</c:v>
                </c:pt>
                <c:pt idx="669">
                  <c:v>35185</c:v>
                </c:pt>
                <c:pt idx="670">
                  <c:v>35186</c:v>
                </c:pt>
                <c:pt idx="671">
                  <c:v>35187</c:v>
                </c:pt>
                <c:pt idx="672">
                  <c:v>35188</c:v>
                </c:pt>
                <c:pt idx="673">
                  <c:v>35189</c:v>
                </c:pt>
                <c:pt idx="674">
                  <c:v>35190</c:v>
                </c:pt>
                <c:pt idx="675">
                  <c:v>35191</c:v>
                </c:pt>
                <c:pt idx="676">
                  <c:v>35192</c:v>
                </c:pt>
                <c:pt idx="677">
                  <c:v>35193</c:v>
                </c:pt>
                <c:pt idx="678">
                  <c:v>35194</c:v>
                </c:pt>
                <c:pt idx="679">
                  <c:v>35195</c:v>
                </c:pt>
                <c:pt idx="680">
                  <c:v>35196</c:v>
                </c:pt>
                <c:pt idx="681">
                  <c:v>35197</c:v>
                </c:pt>
                <c:pt idx="682">
                  <c:v>35198</c:v>
                </c:pt>
                <c:pt idx="683">
                  <c:v>35199</c:v>
                </c:pt>
                <c:pt idx="684">
                  <c:v>35200</c:v>
                </c:pt>
                <c:pt idx="685">
                  <c:v>35201</c:v>
                </c:pt>
                <c:pt idx="686">
                  <c:v>35202</c:v>
                </c:pt>
                <c:pt idx="687">
                  <c:v>35203</c:v>
                </c:pt>
                <c:pt idx="688">
                  <c:v>35204</c:v>
                </c:pt>
                <c:pt idx="689">
                  <c:v>35205</c:v>
                </c:pt>
                <c:pt idx="690">
                  <c:v>35206</c:v>
                </c:pt>
                <c:pt idx="691">
                  <c:v>35207</c:v>
                </c:pt>
                <c:pt idx="692">
                  <c:v>35208</c:v>
                </c:pt>
                <c:pt idx="693">
                  <c:v>35209</c:v>
                </c:pt>
                <c:pt idx="694">
                  <c:v>35210</c:v>
                </c:pt>
                <c:pt idx="695">
                  <c:v>35211</c:v>
                </c:pt>
                <c:pt idx="696">
                  <c:v>35212</c:v>
                </c:pt>
                <c:pt idx="697">
                  <c:v>35213</c:v>
                </c:pt>
                <c:pt idx="698">
                  <c:v>35214</c:v>
                </c:pt>
                <c:pt idx="699">
                  <c:v>35215</c:v>
                </c:pt>
                <c:pt idx="700">
                  <c:v>35216</c:v>
                </c:pt>
                <c:pt idx="701">
                  <c:v>35217</c:v>
                </c:pt>
                <c:pt idx="702">
                  <c:v>35218</c:v>
                </c:pt>
                <c:pt idx="703">
                  <c:v>35219</c:v>
                </c:pt>
                <c:pt idx="704">
                  <c:v>35220</c:v>
                </c:pt>
                <c:pt idx="705">
                  <c:v>35221</c:v>
                </c:pt>
                <c:pt idx="706">
                  <c:v>35222</c:v>
                </c:pt>
                <c:pt idx="707">
                  <c:v>35223</c:v>
                </c:pt>
                <c:pt idx="708">
                  <c:v>35224</c:v>
                </c:pt>
                <c:pt idx="709">
                  <c:v>35225</c:v>
                </c:pt>
                <c:pt idx="710">
                  <c:v>35226</c:v>
                </c:pt>
                <c:pt idx="711">
                  <c:v>35227</c:v>
                </c:pt>
                <c:pt idx="712">
                  <c:v>35228</c:v>
                </c:pt>
                <c:pt idx="713">
                  <c:v>35229</c:v>
                </c:pt>
                <c:pt idx="714">
                  <c:v>35230</c:v>
                </c:pt>
                <c:pt idx="715">
                  <c:v>35231</c:v>
                </c:pt>
                <c:pt idx="716">
                  <c:v>35232</c:v>
                </c:pt>
                <c:pt idx="717">
                  <c:v>35233</c:v>
                </c:pt>
                <c:pt idx="718">
                  <c:v>35234</c:v>
                </c:pt>
                <c:pt idx="719">
                  <c:v>35235</c:v>
                </c:pt>
                <c:pt idx="720">
                  <c:v>35236</c:v>
                </c:pt>
                <c:pt idx="721">
                  <c:v>35237</c:v>
                </c:pt>
                <c:pt idx="722">
                  <c:v>35238</c:v>
                </c:pt>
                <c:pt idx="723">
                  <c:v>35239</c:v>
                </c:pt>
                <c:pt idx="724">
                  <c:v>35240</c:v>
                </c:pt>
                <c:pt idx="725">
                  <c:v>35241</c:v>
                </c:pt>
                <c:pt idx="726">
                  <c:v>35242</c:v>
                </c:pt>
                <c:pt idx="727">
                  <c:v>35243</c:v>
                </c:pt>
                <c:pt idx="728">
                  <c:v>35244</c:v>
                </c:pt>
                <c:pt idx="729">
                  <c:v>35245</c:v>
                </c:pt>
                <c:pt idx="730">
                  <c:v>35246</c:v>
                </c:pt>
                <c:pt idx="731">
                  <c:v>35247</c:v>
                </c:pt>
                <c:pt idx="732">
                  <c:v>35248</c:v>
                </c:pt>
                <c:pt idx="733">
                  <c:v>35249</c:v>
                </c:pt>
                <c:pt idx="734">
                  <c:v>35250</c:v>
                </c:pt>
                <c:pt idx="735">
                  <c:v>35251</c:v>
                </c:pt>
                <c:pt idx="736">
                  <c:v>35252</c:v>
                </c:pt>
                <c:pt idx="737">
                  <c:v>35253</c:v>
                </c:pt>
                <c:pt idx="738">
                  <c:v>35254</c:v>
                </c:pt>
                <c:pt idx="739">
                  <c:v>35255</c:v>
                </c:pt>
                <c:pt idx="740">
                  <c:v>35256</c:v>
                </c:pt>
                <c:pt idx="741">
                  <c:v>35257</c:v>
                </c:pt>
                <c:pt idx="742">
                  <c:v>35258</c:v>
                </c:pt>
                <c:pt idx="743">
                  <c:v>35259</c:v>
                </c:pt>
                <c:pt idx="744">
                  <c:v>35260</c:v>
                </c:pt>
                <c:pt idx="745">
                  <c:v>35261</c:v>
                </c:pt>
                <c:pt idx="746">
                  <c:v>35262</c:v>
                </c:pt>
                <c:pt idx="747">
                  <c:v>35263</c:v>
                </c:pt>
                <c:pt idx="748">
                  <c:v>35264</c:v>
                </c:pt>
                <c:pt idx="749">
                  <c:v>35265</c:v>
                </c:pt>
                <c:pt idx="750">
                  <c:v>35266</c:v>
                </c:pt>
                <c:pt idx="751">
                  <c:v>35267</c:v>
                </c:pt>
                <c:pt idx="752">
                  <c:v>35268</c:v>
                </c:pt>
                <c:pt idx="753">
                  <c:v>35269</c:v>
                </c:pt>
                <c:pt idx="754">
                  <c:v>35270</c:v>
                </c:pt>
                <c:pt idx="755">
                  <c:v>35271</c:v>
                </c:pt>
                <c:pt idx="756">
                  <c:v>35272</c:v>
                </c:pt>
                <c:pt idx="757">
                  <c:v>35273</c:v>
                </c:pt>
                <c:pt idx="758">
                  <c:v>35274</c:v>
                </c:pt>
                <c:pt idx="759">
                  <c:v>35275</c:v>
                </c:pt>
                <c:pt idx="760">
                  <c:v>35276</c:v>
                </c:pt>
                <c:pt idx="761">
                  <c:v>35277</c:v>
                </c:pt>
                <c:pt idx="762">
                  <c:v>35278</c:v>
                </c:pt>
                <c:pt idx="763">
                  <c:v>35279</c:v>
                </c:pt>
                <c:pt idx="764">
                  <c:v>35280</c:v>
                </c:pt>
                <c:pt idx="765">
                  <c:v>35281</c:v>
                </c:pt>
                <c:pt idx="766">
                  <c:v>35282</c:v>
                </c:pt>
                <c:pt idx="767">
                  <c:v>35283</c:v>
                </c:pt>
                <c:pt idx="768">
                  <c:v>35284</c:v>
                </c:pt>
                <c:pt idx="769">
                  <c:v>35285</c:v>
                </c:pt>
                <c:pt idx="770">
                  <c:v>35286</c:v>
                </c:pt>
                <c:pt idx="771">
                  <c:v>35287</c:v>
                </c:pt>
                <c:pt idx="772">
                  <c:v>35288</c:v>
                </c:pt>
                <c:pt idx="773">
                  <c:v>35289</c:v>
                </c:pt>
                <c:pt idx="774">
                  <c:v>35290</c:v>
                </c:pt>
                <c:pt idx="775">
                  <c:v>35291</c:v>
                </c:pt>
                <c:pt idx="776">
                  <c:v>35292</c:v>
                </c:pt>
                <c:pt idx="777">
                  <c:v>35293</c:v>
                </c:pt>
                <c:pt idx="778">
                  <c:v>35294</c:v>
                </c:pt>
                <c:pt idx="779">
                  <c:v>35295</c:v>
                </c:pt>
                <c:pt idx="780">
                  <c:v>35296</c:v>
                </c:pt>
                <c:pt idx="781">
                  <c:v>35297</c:v>
                </c:pt>
                <c:pt idx="782">
                  <c:v>35298</c:v>
                </c:pt>
                <c:pt idx="783">
                  <c:v>35299</c:v>
                </c:pt>
                <c:pt idx="784">
                  <c:v>35300</c:v>
                </c:pt>
                <c:pt idx="785">
                  <c:v>35301</c:v>
                </c:pt>
                <c:pt idx="786">
                  <c:v>35302</c:v>
                </c:pt>
                <c:pt idx="787">
                  <c:v>35303</c:v>
                </c:pt>
                <c:pt idx="788">
                  <c:v>35304</c:v>
                </c:pt>
                <c:pt idx="789">
                  <c:v>35305</c:v>
                </c:pt>
                <c:pt idx="790">
                  <c:v>35306</c:v>
                </c:pt>
                <c:pt idx="791">
                  <c:v>35307</c:v>
                </c:pt>
                <c:pt idx="792">
                  <c:v>35308</c:v>
                </c:pt>
                <c:pt idx="793">
                  <c:v>35309</c:v>
                </c:pt>
                <c:pt idx="794">
                  <c:v>35310</c:v>
                </c:pt>
                <c:pt idx="795">
                  <c:v>35311</c:v>
                </c:pt>
                <c:pt idx="796">
                  <c:v>35312</c:v>
                </c:pt>
                <c:pt idx="797">
                  <c:v>35313</c:v>
                </c:pt>
                <c:pt idx="798">
                  <c:v>35314</c:v>
                </c:pt>
                <c:pt idx="799">
                  <c:v>35315</c:v>
                </c:pt>
                <c:pt idx="800">
                  <c:v>35316</c:v>
                </c:pt>
                <c:pt idx="801">
                  <c:v>35317</c:v>
                </c:pt>
                <c:pt idx="802">
                  <c:v>35318</c:v>
                </c:pt>
                <c:pt idx="803">
                  <c:v>35319</c:v>
                </c:pt>
                <c:pt idx="804">
                  <c:v>35320</c:v>
                </c:pt>
                <c:pt idx="805">
                  <c:v>35321</c:v>
                </c:pt>
                <c:pt idx="806">
                  <c:v>35322</c:v>
                </c:pt>
                <c:pt idx="807">
                  <c:v>35323</c:v>
                </c:pt>
                <c:pt idx="808">
                  <c:v>35324</c:v>
                </c:pt>
                <c:pt idx="809">
                  <c:v>35325</c:v>
                </c:pt>
                <c:pt idx="810">
                  <c:v>35326</c:v>
                </c:pt>
                <c:pt idx="811">
                  <c:v>35327</c:v>
                </c:pt>
                <c:pt idx="812">
                  <c:v>35328</c:v>
                </c:pt>
                <c:pt idx="813">
                  <c:v>35329</c:v>
                </c:pt>
                <c:pt idx="814">
                  <c:v>35330</c:v>
                </c:pt>
                <c:pt idx="815">
                  <c:v>35331</c:v>
                </c:pt>
                <c:pt idx="816">
                  <c:v>35332</c:v>
                </c:pt>
                <c:pt idx="817">
                  <c:v>35333</c:v>
                </c:pt>
                <c:pt idx="818">
                  <c:v>35334</c:v>
                </c:pt>
                <c:pt idx="819">
                  <c:v>35335</c:v>
                </c:pt>
                <c:pt idx="820">
                  <c:v>35336</c:v>
                </c:pt>
                <c:pt idx="821">
                  <c:v>35337</c:v>
                </c:pt>
                <c:pt idx="822">
                  <c:v>35338</c:v>
                </c:pt>
                <c:pt idx="823">
                  <c:v>35339</c:v>
                </c:pt>
                <c:pt idx="824">
                  <c:v>35340</c:v>
                </c:pt>
                <c:pt idx="825">
                  <c:v>35341</c:v>
                </c:pt>
                <c:pt idx="826">
                  <c:v>35342</c:v>
                </c:pt>
                <c:pt idx="827">
                  <c:v>35343</c:v>
                </c:pt>
                <c:pt idx="828">
                  <c:v>35344</c:v>
                </c:pt>
                <c:pt idx="829">
                  <c:v>35345</c:v>
                </c:pt>
                <c:pt idx="830">
                  <c:v>35346</c:v>
                </c:pt>
                <c:pt idx="831">
                  <c:v>35347</c:v>
                </c:pt>
                <c:pt idx="832">
                  <c:v>35348</c:v>
                </c:pt>
                <c:pt idx="833">
                  <c:v>35349</c:v>
                </c:pt>
                <c:pt idx="834">
                  <c:v>35350</c:v>
                </c:pt>
                <c:pt idx="835">
                  <c:v>35351</c:v>
                </c:pt>
                <c:pt idx="836">
                  <c:v>35352</c:v>
                </c:pt>
                <c:pt idx="837">
                  <c:v>35353</c:v>
                </c:pt>
                <c:pt idx="838">
                  <c:v>35354</c:v>
                </c:pt>
                <c:pt idx="839">
                  <c:v>35355</c:v>
                </c:pt>
                <c:pt idx="840">
                  <c:v>35356</c:v>
                </c:pt>
                <c:pt idx="841">
                  <c:v>35357</c:v>
                </c:pt>
                <c:pt idx="842">
                  <c:v>35358</c:v>
                </c:pt>
                <c:pt idx="843">
                  <c:v>35359</c:v>
                </c:pt>
                <c:pt idx="844">
                  <c:v>35360</c:v>
                </c:pt>
                <c:pt idx="845">
                  <c:v>35361</c:v>
                </c:pt>
                <c:pt idx="846">
                  <c:v>35362</c:v>
                </c:pt>
                <c:pt idx="847">
                  <c:v>35363</c:v>
                </c:pt>
                <c:pt idx="848">
                  <c:v>35364</c:v>
                </c:pt>
                <c:pt idx="849">
                  <c:v>35365</c:v>
                </c:pt>
                <c:pt idx="850">
                  <c:v>35366</c:v>
                </c:pt>
                <c:pt idx="851">
                  <c:v>35367</c:v>
                </c:pt>
                <c:pt idx="852">
                  <c:v>35368</c:v>
                </c:pt>
                <c:pt idx="853">
                  <c:v>35369</c:v>
                </c:pt>
                <c:pt idx="854">
                  <c:v>35370</c:v>
                </c:pt>
                <c:pt idx="855">
                  <c:v>35371</c:v>
                </c:pt>
                <c:pt idx="856">
                  <c:v>35372</c:v>
                </c:pt>
                <c:pt idx="857">
                  <c:v>35373</c:v>
                </c:pt>
                <c:pt idx="858">
                  <c:v>35374</c:v>
                </c:pt>
                <c:pt idx="859">
                  <c:v>35375</c:v>
                </c:pt>
                <c:pt idx="860">
                  <c:v>35376</c:v>
                </c:pt>
                <c:pt idx="861">
                  <c:v>35377</c:v>
                </c:pt>
                <c:pt idx="862">
                  <c:v>35378</c:v>
                </c:pt>
                <c:pt idx="863">
                  <c:v>35379</c:v>
                </c:pt>
                <c:pt idx="864">
                  <c:v>35380</c:v>
                </c:pt>
                <c:pt idx="865">
                  <c:v>35381</c:v>
                </c:pt>
                <c:pt idx="866">
                  <c:v>35382</c:v>
                </c:pt>
                <c:pt idx="867">
                  <c:v>35383</c:v>
                </c:pt>
                <c:pt idx="868">
                  <c:v>35384</c:v>
                </c:pt>
                <c:pt idx="869">
                  <c:v>35385</c:v>
                </c:pt>
                <c:pt idx="870">
                  <c:v>35386</c:v>
                </c:pt>
                <c:pt idx="871">
                  <c:v>35387</c:v>
                </c:pt>
                <c:pt idx="872">
                  <c:v>35388</c:v>
                </c:pt>
                <c:pt idx="873">
                  <c:v>35389</c:v>
                </c:pt>
                <c:pt idx="874">
                  <c:v>35390</c:v>
                </c:pt>
                <c:pt idx="875">
                  <c:v>35391</c:v>
                </c:pt>
                <c:pt idx="876">
                  <c:v>35392</c:v>
                </c:pt>
                <c:pt idx="877">
                  <c:v>35393</c:v>
                </c:pt>
                <c:pt idx="878">
                  <c:v>35394</c:v>
                </c:pt>
                <c:pt idx="879">
                  <c:v>35395</c:v>
                </c:pt>
                <c:pt idx="880">
                  <c:v>35396</c:v>
                </c:pt>
                <c:pt idx="881">
                  <c:v>35397</c:v>
                </c:pt>
                <c:pt idx="882">
                  <c:v>35398</c:v>
                </c:pt>
                <c:pt idx="883">
                  <c:v>35399</c:v>
                </c:pt>
                <c:pt idx="884">
                  <c:v>35400</c:v>
                </c:pt>
                <c:pt idx="885">
                  <c:v>35401</c:v>
                </c:pt>
                <c:pt idx="886">
                  <c:v>35402</c:v>
                </c:pt>
                <c:pt idx="887">
                  <c:v>35403</c:v>
                </c:pt>
                <c:pt idx="888">
                  <c:v>35404</c:v>
                </c:pt>
                <c:pt idx="889">
                  <c:v>35405</c:v>
                </c:pt>
                <c:pt idx="890">
                  <c:v>35406</c:v>
                </c:pt>
                <c:pt idx="891">
                  <c:v>35407</c:v>
                </c:pt>
                <c:pt idx="892">
                  <c:v>35408</c:v>
                </c:pt>
                <c:pt idx="893">
                  <c:v>35409</c:v>
                </c:pt>
                <c:pt idx="894">
                  <c:v>35410</c:v>
                </c:pt>
                <c:pt idx="895">
                  <c:v>35411</c:v>
                </c:pt>
                <c:pt idx="896">
                  <c:v>35412</c:v>
                </c:pt>
                <c:pt idx="897">
                  <c:v>35413</c:v>
                </c:pt>
                <c:pt idx="898">
                  <c:v>35414</c:v>
                </c:pt>
                <c:pt idx="899">
                  <c:v>35415</c:v>
                </c:pt>
                <c:pt idx="900">
                  <c:v>35416</c:v>
                </c:pt>
                <c:pt idx="901">
                  <c:v>35417</c:v>
                </c:pt>
                <c:pt idx="902">
                  <c:v>35418</c:v>
                </c:pt>
                <c:pt idx="903">
                  <c:v>35419</c:v>
                </c:pt>
                <c:pt idx="904">
                  <c:v>35420</c:v>
                </c:pt>
                <c:pt idx="905">
                  <c:v>35421</c:v>
                </c:pt>
                <c:pt idx="906">
                  <c:v>35422</c:v>
                </c:pt>
                <c:pt idx="907">
                  <c:v>35423</c:v>
                </c:pt>
                <c:pt idx="908">
                  <c:v>35424</c:v>
                </c:pt>
                <c:pt idx="909">
                  <c:v>35425</c:v>
                </c:pt>
                <c:pt idx="910">
                  <c:v>35426</c:v>
                </c:pt>
                <c:pt idx="911">
                  <c:v>35427</c:v>
                </c:pt>
                <c:pt idx="912">
                  <c:v>35428</c:v>
                </c:pt>
                <c:pt idx="913">
                  <c:v>35429</c:v>
                </c:pt>
                <c:pt idx="914">
                  <c:v>35430</c:v>
                </c:pt>
                <c:pt idx="915">
                  <c:v>35431</c:v>
                </c:pt>
                <c:pt idx="916">
                  <c:v>35432</c:v>
                </c:pt>
                <c:pt idx="917">
                  <c:v>35433</c:v>
                </c:pt>
                <c:pt idx="918">
                  <c:v>35434</c:v>
                </c:pt>
                <c:pt idx="919">
                  <c:v>35435</c:v>
                </c:pt>
                <c:pt idx="920">
                  <c:v>35436</c:v>
                </c:pt>
                <c:pt idx="921">
                  <c:v>35437</c:v>
                </c:pt>
                <c:pt idx="922">
                  <c:v>35438</c:v>
                </c:pt>
                <c:pt idx="923">
                  <c:v>35439</c:v>
                </c:pt>
                <c:pt idx="924">
                  <c:v>35440</c:v>
                </c:pt>
                <c:pt idx="925">
                  <c:v>35441</c:v>
                </c:pt>
                <c:pt idx="926">
                  <c:v>35442</c:v>
                </c:pt>
                <c:pt idx="927">
                  <c:v>35443</c:v>
                </c:pt>
                <c:pt idx="928">
                  <c:v>35444</c:v>
                </c:pt>
                <c:pt idx="929">
                  <c:v>35445</c:v>
                </c:pt>
                <c:pt idx="930">
                  <c:v>35446</c:v>
                </c:pt>
                <c:pt idx="931">
                  <c:v>35447</c:v>
                </c:pt>
                <c:pt idx="932">
                  <c:v>35448</c:v>
                </c:pt>
                <c:pt idx="933">
                  <c:v>35449</c:v>
                </c:pt>
                <c:pt idx="934">
                  <c:v>35450</c:v>
                </c:pt>
                <c:pt idx="935">
                  <c:v>35451</c:v>
                </c:pt>
                <c:pt idx="936">
                  <c:v>35452</c:v>
                </c:pt>
                <c:pt idx="937">
                  <c:v>35453</c:v>
                </c:pt>
                <c:pt idx="938">
                  <c:v>35454</c:v>
                </c:pt>
                <c:pt idx="939">
                  <c:v>35455</c:v>
                </c:pt>
                <c:pt idx="940">
                  <c:v>35456</c:v>
                </c:pt>
                <c:pt idx="941">
                  <c:v>35457</c:v>
                </c:pt>
                <c:pt idx="942">
                  <c:v>35458</c:v>
                </c:pt>
                <c:pt idx="943">
                  <c:v>35459</c:v>
                </c:pt>
                <c:pt idx="944">
                  <c:v>35460</c:v>
                </c:pt>
                <c:pt idx="945">
                  <c:v>35461</c:v>
                </c:pt>
                <c:pt idx="946">
                  <c:v>35462</c:v>
                </c:pt>
                <c:pt idx="947">
                  <c:v>35463</c:v>
                </c:pt>
                <c:pt idx="948">
                  <c:v>35464</c:v>
                </c:pt>
                <c:pt idx="949">
                  <c:v>35465</c:v>
                </c:pt>
                <c:pt idx="950">
                  <c:v>35466</c:v>
                </c:pt>
                <c:pt idx="951">
                  <c:v>35467</c:v>
                </c:pt>
                <c:pt idx="952">
                  <c:v>35468</c:v>
                </c:pt>
                <c:pt idx="953">
                  <c:v>35469</c:v>
                </c:pt>
                <c:pt idx="954">
                  <c:v>35470</c:v>
                </c:pt>
                <c:pt idx="955">
                  <c:v>35471</c:v>
                </c:pt>
                <c:pt idx="956">
                  <c:v>35472</c:v>
                </c:pt>
                <c:pt idx="957">
                  <c:v>35473</c:v>
                </c:pt>
                <c:pt idx="958">
                  <c:v>35474</c:v>
                </c:pt>
                <c:pt idx="959">
                  <c:v>35475</c:v>
                </c:pt>
                <c:pt idx="960">
                  <c:v>35476</c:v>
                </c:pt>
                <c:pt idx="961">
                  <c:v>35477</c:v>
                </c:pt>
                <c:pt idx="962">
                  <c:v>35478</c:v>
                </c:pt>
                <c:pt idx="963">
                  <c:v>35479</c:v>
                </c:pt>
                <c:pt idx="964">
                  <c:v>35480</c:v>
                </c:pt>
                <c:pt idx="965">
                  <c:v>35481</c:v>
                </c:pt>
                <c:pt idx="966">
                  <c:v>35482</c:v>
                </c:pt>
                <c:pt idx="967">
                  <c:v>35483</c:v>
                </c:pt>
                <c:pt idx="968">
                  <c:v>35484</c:v>
                </c:pt>
                <c:pt idx="969">
                  <c:v>35485</c:v>
                </c:pt>
                <c:pt idx="970">
                  <c:v>35486</c:v>
                </c:pt>
                <c:pt idx="971">
                  <c:v>35487</c:v>
                </c:pt>
                <c:pt idx="972">
                  <c:v>35488</c:v>
                </c:pt>
                <c:pt idx="973">
                  <c:v>35489</c:v>
                </c:pt>
                <c:pt idx="974">
                  <c:v>35490</c:v>
                </c:pt>
                <c:pt idx="975">
                  <c:v>35491</c:v>
                </c:pt>
                <c:pt idx="976">
                  <c:v>35492</c:v>
                </c:pt>
                <c:pt idx="977">
                  <c:v>35493</c:v>
                </c:pt>
                <c:pt idx="978">
                  <c:v>35494</c:v>
                </c:pt>
                <c:pt idx="979">
                  <c:v>35495</c:v>
                </c:pt>
                <c:pt idx="980">
                  <c:v>35496</c:v>
                </c:pt>
                <c:pt idx="981">
                  <c:v>35497</c:v>
                </c:pt>
                <c:pt idx="982">
                  <c:v>35498</c:v>
                </c:pt>
                <c:pt idx="983">
                  <c:v>35499</c:v>
                </c:pt>
                <c:pt idx="984">
                  <c:v>35500</c:v>
                </c:pt>
                <c:pt idx="985">
                  <c:v>35501</c:v>
                </c:pt>
                <c:pt idx="986">
                  <c:v>35502</c:v>
                </c:pt>
                <c:pt idx="987">
                  <c:v>35503</c:v>
                </c:pt>
                <c:pt idx="988">
                  <c:v>35504</c:v>
                </c:pt>
                <c:pt idx="989">
                  <c:v>35505</c:v>
                </c:pt>
                <c:pt idx="990">
                  <c:v>35506</c:v>
                </c:pt>
                <c:pt idx="991">
                  <c:v>35507</c:v>
                </c:pt>
                <c:pt idx="992">
                  <c:v>35508</c:v>
                </c:pt>
                <c:pt idx="993">
                  <c:v>35509</c:v>
                </c:pt>
                <c:pt idx="994">
                  <c:v>35510</c:v>
                </c:pt>
                <c:pt idx="995">
                  <c:v>35511</c:v>
                </c:pt>
                <c:pt idx="996">
                  <c:v>35512</c:v>
                </c:pt>
                <c:pt idx="997">
                  <c:v>35513</c:v>
                </c:pt>
                <c:pt idx="998">
                  <c:v>35514</c:v>
                </c:pt>
                <c:pt idx="999">
                  <c:v>35515</c:v>
                </c:pt>
                <c:pt idx="1000">
                  <c:v>35516</c:v>
                </c:pt>
                <c:pt idx="1001">
                  <c:v>35517</c:v>
                </c:pt>
                <c:pt idx="1002">
                  <c:v>35518</c:v>
                </c:pt>
                <c:pt idx="1003">
                  <c:v>35519</c:v>
                </c:pt>
                <c:pt idx="1004">
                  <c:v>35520</c:v>
                </c:pt>
                <c:pt idx="1005">
                  <c:v>35521</c:v>
                </c:pt>
                <c:pt idx="1006">
                  <c:v>35522</c:v>
                </c:pt>
                <c:pt idx="1007">
                  <c:v>35523</c:v>
                </c:pt>
                <c:pt idx="1008">
                  <c:v>35524</c:v>
                </c:pt>
                <c:pt idx="1009">
                  <c:v>35525</c:v>
                </c:pt>
                <c:pt idx="1010">
                  <c:v>35526</c:v>
                </c:pt>
                <c:pt idx="1011">
                  <c:v>35527</c:v>
                </c:pt>
                <c:pt idx="1012">
                  <c:v>35528</c:v>
                </c:pt>
                <c:pt idx="1013">
                  <c:v>35529</c:v>
                </c:pt>
                <c:pt idx="1014">
                  <c:v>35530</c:v>
                </c:pt>
                <c:pt idx="1015">
                  <c:v>35531</c:v>
                </c:pt>
                <c:pt idx="1016">
                  <c:v>35532</c:v>
                </c:pt>
                <c:pt idx="1017">
                  <c:v>35533</c:v>
                </c:pt>
                <c:pt idx="1018">
                  <c:v>35534</c:v>
                </c:pt>
                <c:pt idx="1019">
                  <c:v>35535</c:v>
                </c:pt>
                <c:pt idx="1020">
                  <c:v>35536</c:v>
                </c:pt>
                <c:pt idx="1021">
                  <c:v>35537</c:v>
                </c:pt>
                <c:pt idx="1022">
                  <c:v>35538</c:v>
                </c:pt>
                <c:pt idx="1023">
                  <c:v>35539</c:v>
                </c:pt>
                <c:pt idx="1024">
                  <c:v>35540</c:v>
                </c:pt>
                <c:pt idx="1025">
                  <c:v>35541</c:v>
                </c:pt>
                <c:pt idx="1026">
                  <c:v>35542</c:v>
                </c:pt>
                <c:pt idx="1027">
                  <c:v>35543</c:v>
                </c:pt>
                <c:pt idx="1028">
                  <c:v>35544</c:v>
                </c:pt>
                <c:pt idx="1029">
                  <c:v>35545</c:v>
                </c:pt>
                <c:pt idx="1030">
                  <c:v>35546</c:v>
                </c:pt>
                <c:pt idx="1031">
                  <c:v>35547</c:v>
                </c:pt>
                <c:pt idx="1032">
                  <c:v>35548</c:v>
                </c:pt>
                <c:pt idx="1033">
                  <c:v>35549</c:v>
                </c:pt>
                <c:pt idx="1034">
                  <c:v>35550</c:v>
                </c:pt>
                <c:pt idx="1035">
                  <c:v>35551</c:v>
                </c:pt>
                <c:pt idx="1036">
                  <c:v>35552</c:v>
                </c:pt>
                <c:pt idx="1037">
                  <c:v>35553</c:v>
                </c:pt>
                <c:pt idx="1038">
                  <c:v>35554</c:v>
                </c:pt>
                <c:pt idx="1039">
                  <c:v>35555</c:v>
                </c:pt>
                <c:pt idx="1040">
                  <c:v>35556</c:v>
                </c:pt>
                <c:pt idx="1041">
                  <c:v>35557</c:v>
                </c:pt>
                <c:pt idx="1042">
                  <c:v>35558</c:v>
                </c:pt>
                <c:pt idx="1043">
                  <c:v>35559</c:v>
                </c:pt>
                <c:pt idx="1044">
                  <c:v>35560</c:v>
                </c:pt>
                <c:pt idx="1045">
                  <c:v>35561</c:v>
                </c:pt>
                <c:pt idx="1046">
                  <c:v>35562</c:v>
                </c:pt>
                <c:pt idx="1047">
                  <c:v>35563</c:v>
                </c:pt>
                <c:pt idx="1048">
                  <c:v>35564</c:v>
                </c:pt>
                <c:pt idx="1049">
                  <c:v>35565</c:v>
                </c:pt>
                <c:pt idx="1050">
                  <c:v>35566</c:v>
                </c:pt>
                <c:pt idx="1051">
                  <c:v>35567</c:v>
                </c:pt>
                <c:pt idx="1052">
                  <c:v>35568</c:v>
                </c:pt>
                <c:pt idx="1053">
                  <c:v>35569</c:v>
                </c:pt>
                <c:pt idx="1054">
                  <c:v>35570</c:v>
                </c:pt>
                <c:pt idx="1055">
                  <c:v>35571</c:v>
                </c:pt>
                <c:pt idx="1056">
                  <c:v>35572</c:v>
                </c:pt>
                <c:pt idx="1057">
                  <c:v>35573</c:v>
                </c:pt>
                <c:pt idx="1058">
                  <c:v>35574</c:v>
                </c:pt>
                <c:pt idx="1059">
                  <c:v>35575</c:v>
                </c:pt>
                <c:pt idx="1060">
                  <c:v>35576</c:v>
                </c:pt>
                <c:pt idx="1061">
                  <c:v>35577</c:v>
                </c:pt>
                <c:pt idx="1062">
                  <c:v>35578</c:v>
                </c:pt>
                <c:pt idx="1063">
                  <c:v>35579</c:v>
                </c:pt>
                <c:pt idx="1064">
                  <c:v>35580</c:v>
                </c:pt>
                <c:pt idx="1065">
                  <c:v>35581</c:v>
                </c:pt>
                <c:pt idx="1066">
                  <c:v>35582</c:v>
                </c:pt>
                <c:pt idx="1067">
                  <c:v>35583</c:v>
                </c:pt>
                <c:pt idx="1068">
                  <c:v>35584</c:v>
                </c:pt>
                <c:pt idx="1069">
                  <c:v>35585</c:v>
                </c:pt>
                <c:pt idx="1070">
                  <c:v>35586</c:v>
                </c:pt>
                <c:pt idx="1071">
                  <c:v>35587</c:v>
                </c:pt>
                <c:pt idx="1072">
                  <c:v>35588</c:v>
                </c:pt>
                <c:pt idx="1073">
                  <c:v>35589</c:v>
                </c:pt>
                <c:pt idx="1074">
                  <c:v>35590</c:v>
                </c:pt>
                <c:pt idx="1075">
                  <c:v>35591</c:v>
                </c:pt>
                <c:pt idx="1076">
                  <c:v>35592</c:v>
                </c:pt>
                <c:pt idx="1077">
                  <c:v>35593</c:v>
                </c:pt>
                <c:pt idx="1078">
                  <c:v>35594</c:v>
                </c:pt>
                <c:pt idx="1079">
                  <c:v>35595</c:v>
                </c:pt>
                <c:pt idx="1080">
                  <c:v>35596</c:v>
                </c:pt>
                <c:pt idx="1081">
                  <c:v>35597</c:v>
                </c:pt>
                <c:pt idx="1082">
                  <c:v>35598</c:v>
                </c:pt>
                <c:pt idx="1083">
                  <c:v>35599</c:v>
                </c:pt>
                <c:pt idx="1084">
                  <c:v>35600</c:v>
                </c:pt>
                <c:pt idx="1085">
                  <c:v>35601</c:v>
                </c:pt>
                <c:pt idx="1086">
                  <c:v>35602</c:v>
                </c:pt>
                <c:pt idx="1087">
                  <c:v>35603</c:v>
                </c:pt>
                <c:pt idx="1088">
                  <c:v>35604</c:v>
                </c:pt>
                <c:pt idx="1089">
                  <c:v>35605</c:v>
                </c:pt>
                <c:pt idx="1090">
                  <c:v>35606</c:v>
                </c:pt>
                <c:pt idx="1091">
                  <c:v>35607</c:v>
                </c:pt>
                <c:pt idx="1092">
                  <c:v>35608</c:v>
                </c:pt>
                <c:pt idx="1093">
                  <c:v>35609</c:v>
                </c:pt>
                <c:pt idx="1094">
                  <c:v>35610</c:v>
                </c:pt>
                <c:pt idx="1095">
                  <c:v>35611</c:v>
                </c:pt>
                <c:pt idx="1096">
                  <c:v>35612</c:v>
                </c:pt>
                <c:pt idx="1097">
                  <c:v>35613</c:v>
                </c:pt>
                <c:pt idx="1098">
                  <c:v>35614</c:v>
                </c:pt>
                <c:pt idx="1099">
                  <c:v>35615</c:v>
                </c:pt>
                <c:pt idx="1100">
                  <c:v>35616</c:v>
                </c:pt>
                <c:pt idx="1101">
                  <c:v>35617</c:v>
                </c:pt>
                <c:pt idx="1102">
                  <c:v>35618</c:v>
                </c:pt>
                <c:pt idx="1103">
                  <c:v>35619</c:v>
                </c:pt>
                <c:pt idx="1104">
                  <c:v>35620</c:v>
                </c:pt>
                <c:pt idx="1105">
                  <c:v>35621</c:v>
                </c:pt>
                <c:pt idx="1106">
                  <c:v>35622</c:v>
                </c:pt>
                <c:pt idx="1107">
                  <c:v>35623</c:v>
                </c:pt>
                <c:pt idx="1108">
                  <c:v>35624</c:v>
                </c:pt>
                <c:pt idx="1109">
                  <c:v>35625</c:v>
                </c:pt>
                <c:pt idx="1110">
                  <c:v>35626</c:v>
                </c:pt>
                <c:pt idx="1111">
                  <c:v>35627</c:v>
                </c:pt>
                <c:pt idx="1112">
                  <c:v>35628</c:v>
                </c:pt>
                <c:pt idx="1113">
                  <c:v>35629</c:v>
                </c:pt>
                <c:pt idx="1114">
                  <c:v>35630</c:v>
                </c:pt>
                <c:pt idx="1115">
                  <c:v>35631</c:v>
                </c:pt>
                <c:pt idx="1116">
                  <c:v>35632</c:v>
                </c:pt>
                <c:pt idx="1117">
                  <c:v>35633</c:v>
                </c:pt>
                <c:pt idx="1118">
                  <c:v>35634</c:v>
                </c:pt>
                <c:pt idx="1119">
                  <c:v>35635</c:v>
                </c:pt>
                <c:pt idx="1120">
                  <c:v>35636</c:v>
                </c:pt>
                <c:pt idx="1121">
                  <c:v>35637</c:v>
                </c:pt>
                <c:pt idx="1122">
                  <c:v>35638</c:v>
                </c:pt>
                <c:pt idx="1123">
                  <c:v>35639</c:v>
                </c:pt>
                <c:pt idx="1124">
                  <c:v>35640</c:v>
                </c:pt>
                <c:pt idx="1125">
                  <c:v>35641</c:v>
                </c:pt>
                <c:pt idx="1126">
                  <c:v>35642</c:v>
                </c:pt>
                <c:pt idx="1127">
                  <c:v>35643</c:v>
                </c:pt>
                <c:pt idx="1128">
                  <c:v>35644</c:v>
                </c:pt>
                <c:pt idx="1129">
                  <c:v>35645</c:v>
                </c:pt>
                <c:pt idx="1130">
                  <c:v>35646</c:v>
                </c:pt>
                <c:pt idx="1131">
                  <c:v>35647</c:v>
                </c:pt>
                <c:pt idx="1132">
                  <c:v>35648</c:v>
                </c:pt>
                <c:pt idx="1133">
                  <c:v>35649</c:v>
                </c:pt>
                <c:pt idx="1134">
                  <c:v>35650</c:v>
                </c:pt>
                <c:pt idx="1135">
                  <c:v>35651</c:v>
                </c:pt>
                <c:pt idx="1136">
                  <c:v>35652</c:v>
                </c:pt>
                <c:pt idx="1137">
                  <c:v>35653</c:v>
                </c:pt>
                <c:pt idx="1138">
                  <c:v>35654</c:v>
                </c:pt>
                <c:pt idx="1139">
                  <c:v>35655</c:v>
                </c:pt>
                <c:pt idx="1140">
                  <c:v>35656</c:v>
                </c:pt>
                <c:pt idx="1141">
                  <c:v>35657</c:v>
                </c:pt>
                <c:pt idx="1142">
                  <c:v>35658</c:v>
                </c:pt>
                <c:pt idx="1143">
                  <c:v>35659</c:v>
                </c:pt>
                <c:pt idx="1144">
                  <c:v>35660</c:v>
                </c:pt>
                <c:pt idx="1145">
                  <c:v>35661</c:v>
                </c:pt>
                <c:pt idx="1146">
                  <c:v>35662</c:v>
                </c:pt>
                <c:pt idx="1147">
                  <c:v>35663</c:v>
                </c:pt>
                <c:pt idx="1148">
                  <c:v>35664</c:v>
                </c:pt>
                <c:pt idx="1149">
                  <c:v>35665</c:v>
                </c:pt>
                <c:pt idx="1150">
                  <c:v>35666</c:v>
                </c:pt>
                <c:pt idx="1151">
                  <c:v>35667</c:v>
                </c:pt>
                <c:pt idx="1152">
                  <c:v>35668</c:v>
                </c:pt>
                <c:pt idx="1153">
                  <c:v>35669</c:v>
                </c:pt>
                <c:pt idx="1154">
                  <c:v>35670</c:v>
                </c:pt>
                <c:pt idx="1155">
                  <c:v>35671</c:v>
                </c:pt>
                <c:pt idx="1156">
                  <c:v>35672</c:v>
                </c:pt>
                <c:pt idx="1157">
                  <c:v>35673</c:v>
                </c:pt>
                <c:pt idx="1158">
                  <c:v>35674</c:v>
                </c:pt>
                <c:pt idx="1159">
                  <c:v>35675</c:v>
                </c:pt>
                <c:pt idx="1160">
                  <c:v>35676</c:v>
                </c:pt>
                <c:pt idx="1161">
                  <c:v>35677</c:v>
                </c:pt>
                <c:pt idx="1162">
                  <c:v>35678</c:v>
                </c:pt>
                <c:pt idx="1163">
                  <c:v>35679</c:v>
                </c:pt>
                <c:pt idx="1164">
                  <c:v>35680</c:v>
                </c:pt>
                <c:pt idx="1165">
                  <c:v>35681</c:v>
                </c:pt>
                <c:pt idx="1166">
                  <c:v>35682</c:v>
                </c:pt>
                <c:pt idx="1167">
                  <c:v>35683</c:v>
                </c:pt>
                <c:pt idx="1168">
                  <c:v>35684</c:v>
                </c:pt>
                <c:pt idx="1169">
                  <c:v>35685</c:v>
                </c:pt>
                <c:pt idx="1170">
                  <c:v>35686</c:v>
                </c:pt>
                <c:pt idx="1171">
                  <c:v>35687</c:v>
                </c:pt>
                <c:pt idx="1172">
                  <c:v>35688</c:v>
                </c:pt>
                <c:pt idx="1173">
                  <c:v>35689</c:v>
                </c:pt>
                <c:pt idx="1174">
                  <c:v>35690</c:v>
                </c:pt>
                <c:pt idx="1175">
                  <c:v>35691</c:v>
                </c:pt>
                <c:pt idx="1176">
                  <c:v>35692</c:v>
                </c:pt>
                <c:pt idx="1177">
                  <c:v>35693</c:v>
                </c:pt>
                <c:pt idx="1178">
                  <c:v>35694</c:v>
                </c:pt>
                <c:pt idx="1179">
                  <c:v>35695</c:v>
                </c:pt>
                <c:pt idx="1180">
                  <c:v>35696</c:v>
                </c:pt>
                <c:pt idx="1181">
                  <c:v>35697</c:v>
                </c:pt>
                <c:pt idx="1182">
                  <c:v>35698</c:v>
                </c:pt>
                <c:pt idx="1183">
                  <c:v>35699</c:v>
                </c:pt>
                <c:pt idx="1184">
                  <c:v>35700</c:v>
                </c:pt>
                <c:pt idx="1185">
                  <c:v>35701</c:v>
                </c:pt>
                <c:pt idx="1186">
                  <c:v>35702</c:v>
                </c:pt>
                <c:pt idx="1187">
                  <c:v>35703</c:v>
                </c:pt>
                <c:pt idx="1188">
                  <c:v>35704</c:v>
                </c:pt>
                <c:pt idx="1189">
                  <c:v>35705</c:v>
                </c:pt>
                <c:pt idx="1190">
                  <c:v>35706</c:v>
                </c:pt>
                <c:pt idx="1191">
                  <c:v>35707</c:v>
                </c:pt>
                <c:pt idx="1192">
                  <c:v>35708</c:v>
                </c:pt>
                <c:pt idx="1193">
                  <c:v>35709</c:v>
                </c:pt>
                <c:pt idx="1194">
                  <c:v>35710</c:v>
                </c:pt>
                <c:pt idx="1195">
                  <c:v>35711</c:v>
                </c:pt>
                <c:pt idx="1196">
                  <c:v>35712</c:v>
                </c:pt>
                <c:pt idx="1197">
                  <c:v>35713</c:v>
                </c:pt>
                <c:pt idx="1198">
                  <c:v>35714</c:v>
                </c:pt>
                <c:pt idx="1199">
                  <c:v>35715</c:v>
                </c:pt>
                <c:pt idx="1200">
                  <c:v>35716</c:v>
                </c:pt>
                <c:pt idx="1201">
                  <c:v>35717</c:v>
                </c:pt>
                <c:pt idx="1202">
                  <c:v>35718</c:v>
                </c:pt>
                <c:pt idx="1203">
                  <c:v>35719</c:v>
                </c:pt>
                <c:pt idx="1204">
                  <c:v>35720</c:v>
                </c:pt>
                <c:pt idx="1205">
                  <c:v>35721</c:v>
                </c:pt>
                <c:pt idx="1206">
                  <c:v>35722</c:v>
                </c:pt>
                <c:pt idx="1207">
                  <c:v>35723</c:v>
                </c:pt>
                <c:pt idx="1208">
                  <c:v>35724</c:v>
                </c:pt>
                <c:pt idx="1209">
                  <c:v>35725</c:v>
                </c:pt>
                <c:pt idx="1210">
                  <c:v>35726</c:v>
                </c:pt>
                <c:pt idx="1211">
                  <c:v>35727</c:v>
                </c:pt>
                <c:pt idx="1212">
                  <c:v>35728</c:v>
                </c:pt>
                <c:pt idx="1213">
                  <c:v>35729</c:v>
                </c:pt>
                <c:pt idx="1214">
                  <c:v>35730</c:v>
                </c:pt>
                <c:pt idx="1215">
                  <c:v>35731</c:v>
                </c:pt>
                <c:pt idx="1216">
                  <c:v>35732</c:v>
                </c:pt>
                <c:pt idx="1217">
                  <c:v>35733</c:v>
                </c:pt>
                <c:pt idx="1218">
                  <c:v>35734</c:v>
                </c:pt>
                <c:pt idx="1219">
                  <c:v>35735</c:v>
                </c:pt>
                <c:pt idx="1220">
                  <c:v>35736</c:v>
                </c:pt>
                <c:pt idx="1221">
                  <c:v>35737</c:v>
                </c:pt>
                <c:pt idx="1222">
                  <c:v>35738</c:v>
                </c:pt>
                <c:pt idx="1223">
                  <c:v>35739</c:v>
                </c:pt>
                <c:pt idx="1224">
                  <c:v>35740</c:v>
                </c:pt>
                <c:pt idx="1225">
                  <c:v>35741</c:v>
                </c:pt>
                <c:pt idx="1226">
                  <c:v>35742</c:v>
                </c:pt>
                <c:pt idx="1227">
                  <c:v>35743</c:v>
                </c:pt>
                <c:pt idx="1228">
                  <c:v>35744</c:v>
                </c:pt>
                <c:pt idx="1229">
                  <c:v>35745</c:v>
                </c:pt>
                <c:pt idx="1230">
                  <c:v>35746</c:v>
                </c:pt>
                <c:pt idx="1231">
                  <c:v>35747</c:v>
                </c:pt>
                <c:pt idx="1232">
                  <c:v>35748</c:v>
                </c:pt>
                <c:pt idx="1233">
                  <c:v>35749</c:v>
                </c:pt>
                <c:pt idx="1234">
                  <c:v>35750</c:v>
                </c:pt>
                <c:pt idx="1235">
                  <c:v>35751</c:v>
                </c:pt>
                <c:pt idx="1236">
                  <c:v>35752</c:v>
                </c:pt>
                <c:pt idx="1237">
                  <c:v>35753</c:v>
                </c:pt>
                <c:pt idx="1238">
                  <c:v>35754</c:v>
                </c:pt>
                <c:pt idx="1239">
                  <c:v>35755</c:v>
                </c:pt>
                <c:pt idx="1240">
                  <c:v>35756</c:v>
                </c:pt>
                <c:pt idx="1241">
                  <c:v>35757</c:v>
                </c:pt>
                <c:pt idx="1242">
                  <c:v>35758</c:v>
                </c:pt>
                <c:pt idx="1243">
                  <c:v>35759</c:v>
                </c:pt>
                <c:pt idx="1244">
                  <c:v>35760</c:v>
                </c:pt>
                <c:pt idx="1245">
                  <c:v>35761</c:v>
                </c:pt>
                <c:pt idx="1246">
                  <c:v>35762</c:v>
                </c:pt>
                <c:pt idx="1247">
                  <c:v>35763</c:v>
                </c:pt>
                <c:pt idx="1248">
                  <c:v>35764</c:v>
                </c:pt>
                <c:pt idx="1249">
                  <c:v>35765</c:v>
                </c:pt>
                <c:pt idx="1250">
                  <c:v>35766</c:v>
                </c:pt>
                <c:pt idx="1251">
                  <c:v>35767</c:v>
                </c:pt>
                <c:pt idx="1252">
                  <c:v>35768</c:v>
                </c:pt>
                <c:pt idx="1253">
                  <c:v>35769</c:v>
                </c:pt>
                <c:pt idx="1254">
                  <c:v>35770</c:v>
                </c:pt>
                <c:pt idx="1255">
                  <c:v>35771</c:v>
                </c:pt>
                <c:pt idx="1256">
                  <c:v>35772</c:v>
                </c:pt>
                <c:pt idx="1257">
                  <c:v>35773</c:v>
                </c:pt>
                <c:pt idx="1258">
                  <c:v>35774</c:v>
                </c:pt>
                <c:pt idx="1259">
                  <c:v>35775</c:v>
                </c:pt>
                <c:pt idx="1260">
                  <c:v>35776</c:v>
                </c:pt>
                <c:pt idx="1261">
                  <c:v>35777</c:v>
                </c:pt>
                <c:pt idx="1262">
                  <c:v>35778</c:v>
                </c:pt>
                <c:pt idx="1263">
                  <c:v>35779</c:v>
                </c:pt>
                <c:pt idx="1264">
                  <c:v>35780</c:v>
                </c:pt>
                <c:pt idx="1265">
                  <c:v>35781</c:v>
                </c:pt>
                <c:pt idx="1266">
                  <c:v>35782</c:v>
                </c:pt>
                <c:pt idx="1267">
                  <c:v>35783</c:v>
                </c:pt>
                <c:pt idx="1268">
                  <c:v>35784</c:v>
                </c:pt>
                <c:pt idx="1269">
                  <c:v>35785</c:v>
                </c:pt>
                <c:pt idx="1270">
                  <c:v>35786</c:v>
                </c:pt>
                <c:pt idx="1271">
                  <c:v>35787</c:v>
                </c:pt>
                <c:pt idx="1272">
                  <c:v>35788</c:v>
                </c:pt>
                <c:pt idx="1273">
                  <c:v>35789</c:v>
                </c:pt>
                <c:pt idx="1274">
                  <c:v>35790</c:v>
                </c:pt>
                <c:pt idx="1275">
                  <c:v>35791</c:v>
                </c:pt>
                <c:pt idx="1276">
                  <c:v>35792</c:v>
                </c:pt>
                <c:pt idx="1277">
                  <c:v>35793</c:v>
                </c:pt>
                <c:pt idx="1278">
                  <c:v>35794</c:v>
                </c:pt>
                <c:pt idx="1279">
                  <c:v>35795</c:v>
                </c:pt>
                <c:pt idx="1280">
                  <c:v>35796</c:v>
                </c:pt>
                <c:pt idx="1281">
                  <c:v>35797</c:v>
                </c:pt>
                <c:pt idx="1282">
                  <c:v>35798</c:v>
                </c:pt>
                <c:pt idx="1283">
                  <c:v>35799</c:v>
                </c:pt>
                <c:pt idx="1284">
                  <c:v>35800</c:v>
                </c:pt>
                <c:pt idx="1285">
                  <c:v>35801</c:v>
                </c:pt>
                <c:pt idx="1286">
                  <c:v>35802</c:v>
                </c:pt>
                <c:pt idx="1287">
                  <c:v>35803</c:v>
                </c:pt>
                <c:pt idx="1288">
                  <c:v>35804</c:v>
                </c:pt>
                <c:pt idx="1289">
                  <c:v>35805</c:v>
                </c:pt>
                <c:pt idx="1290">
                  <c:v>35806</c:v>
                </c:pt>
                <c:pt idx="1291">
                  <c:v>35807</c:v>
                </c:pt>
                <c:pt idx="1292">
                  <c:v>35808</c:v>
                </c:pt>
                <c:pt idx="1293">
                  <c:v>35809</c:v>
                </c:pt>
                <c:pt idx="1294">
                  <c:v>35810</c:v>
                </c:pt>
                <c:pt idx="1295">
                  <c:v>35811</c:v>
                </c:pt>
                <c:pt idx="1296">
                  <c:v>35812</c:v>
                </c:pt>
                <c:pt idx="1297">
                  <c:v>35813</c:v>
                </c:pt>
                <c:pt idx="1298">
                  <c:v>35814</c:v>
                </c:pt>
                <c:pt idx="1299">
                  <c:v>35815</c:v>
                </c:pt>
                <c:pt idx="1300">
                  <c:v>35816</c:v>
                </c:pt>
                <c:pt idx="1301">
                  <c:v>35817</c:v>
                </c:pt>
                <c:pt idx="1302">
                  <c:v>35818</c:v>
                </c:pt>
                <c:pt idx="1303">
                  <c:v>35819</c:v>
                </c:pt>
                <c:pt idx="1304">
                  <c:v>35820</c:v>
                </c:pt>
                <c:pt idx="1305">
                  <c:v>35821</c:v>
                </c:pt>
                <c:pt idx="1306">
                  <c:v>35822</c:v>
                </c:pt>
                <c:pt idx="1307">
                  <c:v>35823</c:v>
                </c:pt>
                <c:pt idx="1308">
                  <c:v>35824</c:v>
                </c:pt>
                <c:pt idx="1309">
                  <c:v>35825</c:v>
                </c:pt>
                <c:pt idx="1310">
                  <c:v>35826</c:v>
                </c:pt>
                <c:pt idx="1311">
                  <c:v>35827</c:v>
                </c:pt>
                <c:pt idx="1312">
                  <c:v>35828</c:v>
                </c:pt>
                <c:pt idx="1313">
                  <c:v>35829</c:v>
                </c:pt>
                <c:pt idx="1314">
                  <c:v>35830</c:v>
                </c:pt>
                <c:pt idx="1315">
                  <c:v>35831</c:v>
                </c:pt>
                <c:pt idx="1316">
                  <c:v>35832</c:v>
                </c:pt>
                <c:pt idx="1317">
                  <c:v>35833</c:v>
                </c:pt>
                <c:pt idx="1318">
                  <c:v>35834</c:v>
                </c:pt>
                <c:pt idx="1319">
                  <c:v>35835</c:v>
                </c:pt>
                <c:pt idx="1320">
                  <c:v>35836</c:v>
                </c:pt>
                <c:pt idx="1321">
                  <c:v>35837</c:v>
                </c:pt>
                <c:pt idx="1322">
                  <c:v>35838</c:v>
                </c:pt>
                <c:pt idx="1323">
                  <c:v>35839</c:v>
                </c:pt>
                <c:pt idx="1324">
                  <c:v>35840</c:v>
                </c:pt>
                <c:pt idx="1325">
                  <c:v>35841</c:v>
                </c:pt>
                <c:pt idx="1326">
                  <c:v>35842</c:v>
                </c:pt>
                <c:pt idx="1327">
                  <c:v>35843</c:v>
                </c:pt>
                <c:pt idx="1328">
                  <c:v>35844</c:v>
                </c:pt>
                <c:pt idx="1329">
                  <c:v>35845</c:v>
                </c:pt>
                <c:pt idx="1330">
                  <c:v>35846</c:v>
                </c:pt>
                <c:pt idx="1331">
                  <c:v>35847</c:v>
                </c:pt>
                <c:pt idx="1332">
                  <c:v>35848</c:v>
                </c:pt>
                <c:pt idx="1333">
                  <c:v>35849</c:v>
                </c:pt>
                <c:pt idx="1334">
                  <c:v>35850</c:v>
                </c:pt>
                <c:pt idx="1335">
                  <c:v>35851</c:v>
                </c:pt>
                <c:pt idx="1336">
                  <c:v>35852</c:v>
                </c:pt>
                <c:pt idx="1337">
                  <c:v>35853</c:v>
                </c:pt>
                <c:pt idx="1338">
                  <c:v>35854</c:v>
                </c:pt>
                <c:pt idx="1339">
                  <c:v>35855</c:v>
                </c:pt>
                <c:pt idx="1340">
                  <c:v>35856</c:v>
                </c:pt>
                <c:pt idx="1341">
                  <c:v>35857</c:v>
                </c:pt>
                <c:pt idx="1342">
                  <c:v>35858</c:v>
                </c:pt>
                <c:pt idx="1343">
                  <c:v>35859</c:v>
                </c:pt>
                <c:pt idx="1344">
                  <c:v>35860</c:v>
                </c:pt>
                <c:pt idx="1345">
                  <c:v>35861</c:v>
                </c:pt>
                <c:pt idx="1346">
                  <c:v>35862</c:v>
                </c:pt>
                <c:pt idx="1347">
                  <c:v>35863</c:v>
                </c:pt>
                <c:pt idx="1348">
                  <c:v>35864</c:v>
                </c:pt>
                <c:pt idx="1349">
                  <c:v>35865</c:v>
                </c:pt>
                <c:pt idx="1350">
                  <c:v>35866</c:v>
                </c:pt>
                <c:pt idx="1351">
                  <c:v>35867</c:v>
                </c:pt>
                <c:pt idx="1352">
                  <c:v>35868</c:v>
                </c:pt>
                <c:pt idx="1353">
                  <c:v>35869</c:v>
                </c:pt>
                <c:pt idx="1354">
                  <c:v>35870</c:v>
                </c:pt>
                <c:pt idx="1355">
                  <c:v>35871</c:v>
                </c:pt>
                <c:pt idx="1356">
                  <c:v>35872</c:v>
                </c:pt>
                <c:pt idx="1357">
                  <c:v>35873</c:v>
                </c:pt>
                <c:pt idx="1358">
                  <c:v>35874</c:v>
                </c:pt>
                <c:pt idx="1359">
                  <c:v>35875</c:v>
                </c:pt>
                <c:pt idx="1360">
                  <c:v>35876</c:v>
                </c:pt>
                <c:pt idx="1361">
                  <c:v>35877</c:v>
                </c:pt>
                <c:pt idx="1362">
                  <c:v>35878</c:v>
                </c:pt>
                <c:pt idx="1363">
                  <c:v>35879</c:v>
                </c:pt>
                <c:pt idx="1364">
                  <c:v>35880</c:v>
                </c:pt>
                <c:pt idx="1365">
                  <c:v>35881</c:v>
                </c:pt>
                <c:pt idx="1366">
                  <c:v>35882</c:v>
                </c:pt>
                <c:pt idx="1367">
                  <c:v>35883</c:v>
                </c:pt>
                <c:pt idx="1368">
                  <c:v>35884</c:v>
                </c:pt>
                <c:pt idx="1369">
                  <c:v>35885</c:v>
                </c:pt>
                <c:pt idx="1370">
                  <c:v>35886</c:v>
                </c:pt>
                <c:pt idx="1371">
                  <c:v>35887</c:v>
                </c:pt>
                <c:pt idx="1372">
                  <c:v>35888</c:v>
                </c:pt>
                <c:pt idx="1373">
                  <c:v>35889</c:v>
                </c:pt>
                <c:pt idx="1374">
                  <c:v>35890</c:v>
                </c:pt>
                <c:pt idx="1375">
                  <c:v>35891</c:v>
                </c:pt>
                <c:pt idx="1376">
                  <c:v>35892</c:v>
                </c:pt>
                <c:pt idx="1377">
                  <c:v>35893</c:v>
                </c:pt>
                <c:pt idx="1378">
                  <c:v>35894</c:v>
                </c:pt>
                <c:pt idx="1379">
                  <c:v>35895</c:v>
                </c:pt>
                <c:pt idx="1380">
                  <c:v>35896</c:v>
                </c:pt>
                <c:pt idx="1381">
                  <c:v>35897</c:v>
                </c:pt>
                <c:pt idx="1382">
                  <c:v>35898</c:v>
                </c:pt>
                <c:pt idx="1383">
                  <c:v>35899</c:v>
                </c:pt>
                <c:pt idx="1384">
                  <c:v>35900</c:v>
                </c:pt>
                <c:pt idx="1385">
                  <c:v>35901</c:v>
                </c:pt>
                <c:pt idx="1386">
                  <c:v>35902</c:v>
                </c:pt>
                <c:pt idx="1387">
                  <c:v>35903</c:v>
                </c:pt>
                <c:pt idx="1388">
                  <c:v>35904</c:v>
                </c:pt>
                <c:pt idx="1389">
                  <c:v>35905</c:v>
                </c:pt>
                <c:pt idx="1390">
                  <c:v>35906</c:v>
                </c:pt>
                <c:pt idx="1391">
                  <c:v>35907</c:v>
                </c:pt>
                <c:pt idx="1392">
                  <c:v>35908</c:v>
                </c:pt>
                <c:pt idx="1393">
                  <c:v>35909</c:v>
                </c:pt>
                <c:pt idx="1394">
                  <c:v>35910</c:v>
                </c:pt>
                <c:pt idx="1395">
                  <c:v>35911</c:v>
                </c:pt>
                <c:pt idx="1396">
                  <c:v>35912</c:v>
                </c:pt>
                <c:pt idx="1397">
                  <c:v>35913</c:v>
                </c:pt>
                <c:pt idx="1398">
                  <c:v>35914</c:v>
                </c:pt>
                <c:pt idx="1399">
                  <c:v>35915</c:v>
                </c:pt>
                <c:pt idx="1400">
                  <c:v>35916</c:v>
                </c:pt>
                <c:pt idx="1401">
                  <c:v>35917</c:v>
                </c:pt>
                <c:pt idx="1402">
                  <c:v>35918</c:v>
                </c:pt>
                <c:pt idx="1403">
                  <c:v>35919</c:v>
                </c:pt>
                <c:pt idx="1404">
                  <c:v>35920</c:v>
                </c:pt>
                <c:pt idx="1405">
                  <c:v>35921</c:v>
                </c:pt>
                <c:pt idx="1406">
                  <c:v>35922</c:v>
                </c:pt>
                <c:pt idx="1407">
                  <c:v>35923</c:v>
                </c:pt>
                <c:pt idx="1408">
                  <c:v>35924</c:v>
                </c:pt>
                <c:pt idx="1409">
                  <c:v>35925</c:v>
                </c:pt>
                <c:pt idx="1410">
                  <c:v>35926</c:v>
                </c:pt>
                <c:pt idx="1411">
                  <c:v>35927</c:v>
                </c:pt>
                <c:pt idx="1412">
                  <c:v>35928</c:v>
                </c:pt>
                <c:pt idx="1413">
                  <c:v>35929</c:v>
                </c:pt>
                <c:pt idx="1414">
                  <c:v>35930</c:v>
                </c:pt>
                <c:pt idx="1415">
                  <c:v>35931</c:v>
                </c:pt>
                <c:pt idx="1416">
                  <c:v>35932</c:v>
                </c:pt>
                <c:pt idx="1417">
                  <c:v>35933</c:v>
                </c:pt>
                <c:pt idx="1418">
                  <c:v>35934</c:v>
                </c:pt>
                <c:pt idx="1419">
                  <c:v>35935</c:v>
                </c:pt>
                <c:pt idx="1420">
                  <c:v>35936</c:v>
                </c:pt>
                <c:pt idx="1421">
                  <c:v>35937</c:v>
                </c:pt>
                <c:pt idx="1422">
                  <c:v>35938</c:v>
                </c:pt>
                <c:pt idx="1423">
                  <c:v>35939</c:v>
                </c:pt>
                <c:pt idx="1424">
                  <c:v>35940</c:v>
                </c:pt>
                <c:pt idx="1425">
                  <c:v>35941</c:v>
                </c:pt>
                <c:pt idx="1426">
                  <c:v>35942</c:v>
                </c:pt>
                <c:pt idx="1427">
                  <c:v>35943</c:v>
                </c:pt>
                <c:pt idx="1428">
                  <c:v>35944</c:v>
                </c:pt>
                <c:pt idx="1429">
                  <c:v>35945</c:v>
                </c:pt>
                <c:pt idx="1430">
                  <c:v>35946</c:v>
                </c:pt>
                <c:pt idx="1431">
                  <c:v>35947</c:v>
                </c:pt>
                <c:pt idx="1432">
                  <c:v>35948</c:v>
                </c:pt>
                <c:pt idx="1433">
                  <c:v>35949</c:v>
                </c:pt>
                <c:pt idx="1434">
                  <c:v>35950</c:v>
                </c:pt>
                <c:pt idx="1435">
                  <c:v>35951</c:v>
                </c:pt>
                <c:pt idx="1436">
                  <c:v>35952</c:v>
                </c:pt>
                <c:pt idx="1437">
                  <c:v>35953</c:v>
                </c:pt>
                <c:pt idx="1438">
                  <c:v>35954</c:v>
                </c:pt>
                <c:pt idx="1439">
                  <c:v>35955</c:v>
                </c:pt>
                <c:pt idx="1440">
                  <c:v>35956</c:v>
                </c:pt>
                <c:pt idx="1441">
                  <c:v>35957</c:v>
                </c:pt>
                <c:pt idx="1442">
                  <c:v>35958</c:v>
                </c:pt>
                <c:pt idx="1443">
                  <c:v>35959</c:v>
                </c:pt>
                <c:pt idx="1444">
                  <c:v>35960</c:v>
                </c:pt>
                <c:pt idx="1445">
                  <c:v>35961</c:v>
                </c:pt>
                <c:pt idx="1446">
                  <c:v>35962</c:v>
                </c:pt>
                <c:pt idx="1447">
                  <c:v>35963</c:v>
                </c:pt>
                <c:pt idx="1448">
                  <c:v>35964</c:v>
                </c:pt>
                <c:pt idx="1449">
                  <c:v>35965</c:v>
                </c:pt>
                <c:pt idx="1450">
                  <c:v>35966</c:v>
                </c:pt>
                <c:pt idx="1451">
                  <c:v>35967</c:v>
                </c:pt>
                <c:pt idx="1452">
                  <c:v>35968</c:v>
                </c:pt>
                <c:pt idx="1453">
                  <c:v>35969</c:v>
                </c:pt>
                <c:pt idx="1454">
                  <c:v>35970</c:v>
                </c:pt>
                <c:pt idx="1455">
                  <c:v>35971</c:v>
                </c:pt>
                <c:pt idx="1456">
                  <c:v>35972</c:v>
                </c:pt>
                <c:pt idx="1457">
                  <c:v>35973</c:v>
                </c:pt>
                <c:pt idx="1458">
                  <c:v>35974</c:v>
                </c:pt>
                <c:pt idx="1459">
                  <c:v>35975</c:v>
                </c:pt>
                <c:pt idx="1460">
                  <c:v>35976</c:v>
                </c:pt>
                <c:pt idx="1461">
                  <c:v>35977</c:v>
                </c:pt>
                <c:pt idx="1462">
                  <c:v>35978</c:v>
                </c:pt>
                <c:pt idx="1463">
                  <c:v>35979</c:v>
                </c:pt>
                <c:pt idx="1464">
                  <c:v>35980</c:v>
                </c:pt>
                <c:pt idx="1465">
                  <c:v>35981</c:v>
                </c:pt>
                <c:pt idx="1466">
                  <c:v>35982</c:v>
                </c:pt>
                <c:pt idx="1467">
                  <c:v>35983</c:v>
                </c:pt>
                <c:pt idx="1468">
                  <c:v>35984</c:v>
                </c:pt>
                <c:pt idx="1469">
                  <c:v>35985</c:v>
                </c:pt>
                <c:pt idx="1470">
                  <c:v>35986</c:v>
                </c:pt>
                <c:pt idx="1471">
                  <c:v>35987</c:v>
                </c:pt>
                <c:pt idx="1472">
                  <c:v>35988</c:v>
                </c:pt>
                <c:pt idx="1473">
                  <c:v>35989</c:v>
                </c:pt>
                <c:pt idx="1474">
                  <c:v>35990</c:v>
                </c:pt>
                <c:pt idx="1475">
                  <c:v>35991</c:v>
                </c:pt>
                <c:pt idx="1476">
                  <c:v>35992</c:v>
                </c:pt>
                <c:pt idx="1477">
                  <c:v>35993</c:v>
                </c:pt>
                <c:pt idx="1478">
                  <c:v>35994</c:v>
                </c:pt>
                <c:pt idx="1479">
                  <c:v>35995</c:v>
                </c:pt>
                <c:pt idx="1480">
                  <c:v>35996</c:v>
                </c:pt>
                <c:pt idx="1481">
                  <c:v>35997</c:v>
                </c:pt>
                <c:pt idx="1482">
                  <c:v>35998</c:v>
                </c:pt>
                <c:pt idx="1483">
                  <c:v>35999</c:v>
                </c:pt>
                <c:pt idx="1484">
                  <c:v>36000</c:v>
                </c:pt>
                <c:pt idx="1485">
                  <c:v>36001</c:v>
                </c:pt>
                <c:pt idx="1486">
                  <c:v>36002</c:v>
                </c:pt>
                <c:pt idx="1487">
                  <c:v>36003</c:v>
                </c:pt>
                <c:pt idx="1488">
                  <c:v>36004</c:v>
                </c:pt>
                <c:pt idx="1489">
                  <c:v>36005</c:v>
                </c:pt>
                <c:pt idx="1490">
                  <c:v>36006</c:v>
                </c:pt>
                <c:pt idx="1491">
                  <c:v>36007</c:v>
                </c:pt>
                <c:pt idx="1492">
                  <c:v>36008</c:v>
                </c:pt>
                <c:pt idx="1493">
                  <c:v>36009</c:v>
                </c:pt>
                <c:pt idx="1494">
                  <c:v>36010</c:v>
                </c:pt>
                <c:pt idx="1495">
                  <c:v>36011</c:v>
                </c:pt>
                <c:pt idx="1496">
                  <c:v>36012</c:v>
                </c:pt>
                <c:pt idx="1497">
                  <c:v>36013</c:v>
                </c:pt>
                <c:pt idx="1498">
                  <c:v>36014</c:v>
                </c:pt>
                <c:pt idx="1499">
                  <c:v>36015</c:v>
                </c:pt>
                <c:pt idx="1500">
                  <c:v>36016</c:v>
                </c:pt>
                <c:pt idx="1501">
                  <c:v>36017</c:v>
                </c:pt>
                <c:pt idx="1502">
                  <c:v>36018</c:v>
                </c:pt>
                <c:pt idx="1503">
                  <c:v>36019</c:v>
                </c:pt>
                <c:pt idx="1504">
                  <c:v>36020</c:v>
                </c:pt>
                <c:pt idx="1505">
                  <c:v>36021</c:v>
                </c:pt>
                <c:pt idx="1506">
                  <c:v>36022</c:v>
                </c:pt>
                <c:pt idx="1507">
                  <c:v>36023</c:v>
                </c:pt>
                <c:pt idx="1508">
                  <c:v>36024</c:v>
                </c:pt>
                <c:pt idx="1509">
                  <c:v>36025</c:v>
                </c:pt>
                <c:pt idx="1510">
                  <c:v>36026</c:v>
                </c:pt>
                <c:pt idx="1511">
                  <c:v>36027</c:v>
                </c:pt>
                <c:pt idx="1512">
                  <c:v>36028</c:v>
                </c:pt>
                <c:pt idx="1513">
                  <c:v>36029</c:v>
                </c:pt>
                <c:pt idx="1514">
                  <c:v>36030</c:v>
                </c:pt>
                <c:pt idx="1515">
                  <c:v>36031</c:v>
                </c:pt>
                <c:pt idx="1516">
                  <c:v>36032</c:v>
                </c:pt>
                <c:pt idx="1517">
                  <c:v>36033</c:v>
                </c:pt>
                <c:pt idx="1518">
                  <c:v>36034</c:v>
                </c:pt>
                <c:pt idx="1519">
                  <c:v>36035</c:v>
                </c:pt>
                <c:pt idx="1520">
                  <c:v>36036</c:v>
                </c:pt>
                <c:pt idx="1521">
                  <c:v>36037</c:v>
                </c:pt>
                <c:pt idx="1522">
                  <c:v>36038</c:v>
                </c:pt>
                <c:pt idx="1523">
                  <c:v>36039</c:v>
                </c:pt>
                <c:pt idx="1524">
                  <c:v>36040</c:v>
                </c:pt>
                <c:pt idx="1525">
                  <c:v>36041</c:v>
                </c:pt>
                <c:pt idx="1526">
                  <c:v>36042</c:v>
                </c:pt>
                <c:pt idx="1527">
                  <c:v>36043</c:v>
                </c:pt>
                <c:pt idx="1528">
                  <c:v>36044</c:v>
                </c:pt>
                <c:pt idx="1529">
                  <c:v>36045</c:v>
                </c:pt>
                <c:pt idx="1530">
                  <c:v>36046</c:v>
                </c:pt>
                <c:pt idx="1531">
                  <c:v>36047</c:v>
                </c:pt>
                <c:pt idx="1532">
                  <c:v>36048</c:v>
                </c:pt>
                <c:pt idx="1533">
                  <c:v>36049</c:v>
                </c:pt>
                <c:pt idx="1534">
                  <c:v>36050</c:v>
                </c:pt>
                <c:pt idx="1535">
                  <c:v>36051</c:v>
                </c:pt>
                <c:pt idx="1536">
                  <c:v>36052</c:v>
                </c:pt>
                <c:pt idx="1537">
                  <c:v>36053</c:v>
                </c:pt>
                <c:pt idx="1538">
                  <c:v>36054</c:v>
                </c:pt>
                <c:pt idx="1539">
                  <c:v>36055</c:v>
                </c:pt>
                <c:pt idx="1540">
                  <c:v>36056</c:v>
                </c:pt>
                <c:pt idx="1541">
                  <c:v>36057</c:v>
                </c:pt>
                <c:pt idx="1542">
                  <c:v>36058</c:v>
                </c:pt>
                <c:pt idx="1543">
                  <c:v>36059</c:v>
                </c:pt>
                <c:pt idx="1544">
                  <c:v>36060</c:v>
                </c:pt>
                <c:pt idx="1545">
                  <c:v>36061</c:v>
                </c:pt>
                <c:pt idx="1546">
                  <c:v>36062</c:v>
                </c:pt>
                <c:pt idx="1547">
                  <c:v>36063</c:v>
                </c:pt>
                <c:pt idx="1548">
                  <c:v>36064</c:v>
                </c:pt>
                <c:pt idx="1549">
                  <c:v>36065</c:v>
                </c:pt>
                <c:pt idx="1550">
                  <c:v>36066</c:v>
                </c:pt>
                <c:pt idx="1551">
                  <c:v>36067</c:v>
                </c:pt>
                <c:pt idx="1552">
                  <c:v>36068</c:v>
                </c:pt>
                <c:pt idx="1553">
                  <c:v>36069</c:v>
                </c:pt>
                <c:pt idx="1554">
                  <c:v>36070</c:v>
                </c:pt>
                <c:pt idx="1555">
                  <c:v>36071</c:v>
                </c:pt>
                <c:pt idx="1556">
                  <c:v>36072</c:v>
                </c:pt>
                <c:pt idx="1557">
                  <c:v>36073</c:v>
                </c:pt>
                <c:pt idx="1558">
                  <c:v>36074</c:v>
                </c:pt>
                <c:pt idx="1559">
                  <c:v>36075</c:v>
                </c:pt>
                <c:pt idx="1560">
                  <c:v>36076</c:v>
                </c:pt>
                <c:pt idx="1561">
                  <c:v>36077</c:v>
                </c:pt>
                <c:pt idx="1562">
                  <c:v>36078</c:v>
                </c:pt>
                <c:pt idx="1563">
                  <c:v>36079</c:v>
                </c:pt>
                <c:pt idx="1564">
                  <c:v>36080</c:v>
                </c:pt>
                <c:pt idx="1565">
                  <c:v>36081</c:v>
                </c:pt>
                <c:pt idx="1566">
                  <c:v>36082</c:v>
                </c:pt>
                <c:pt idx="1567">
                  <c:v>36083</c:v>
                </c:pt>
                <c:pt idx="1568">
                  <c:v>36084</c:v>
                </c:pt>
                <c:pt idx="1569">
                  <c:v>36085</c:v>
                </c:pt>
                <c:pt idx="1570">
                  <c:v>36086</c:v>
                </c:pt>
                <c:pt idx="1571">
                  <c:v>36087</c:v>
                </c:pt>
                <c:pt idx="1572">
                  <c:v>36088</c:v>
                </c:pt>
                <c:pt idx="1573">
                  <c:v>36089</c:v>
                </c:pt>
                <c:pt idx="1574">
                  <c:v>36090</c:v>
                </c:pt>
                <c:pt idx="1575">
                  <c:v>36091</c:v>
                </c:pt>
                <c:pt idx="1576">
                  <c:v>36092</c:v>
                </c:pt>
                <c:pt idx="1577">
                  <c:v>36093</c:v>
                </c:pt>
                <c:pt idx="1578">
                  <c:v>36094</c:v>
                </c:pt>
                <c:pt idx="1579">
                  <c:v>36095</c:v>
                </c:pt>
                <c:pt idx="1580">
                  <c:v>36096</c:v>
                </c:pt>
                <c:pt idx="1581">
                  <c:v>36097</c:v>
                </c:pt>
                <c:pt idx="1582">
                  <c:v>36098</c:v>
                </c:pt>
                <c:pt idx="1583">
                  <c:v>36099</c:v>
                </c:pt>
                <c:pt idx="1584">
                  <c:v>36100</c:v>
                </c:pt>
                <c:pt idx="1585">
                  <c:v>36101</c:v>
                </c:pt>
                <c:pt idx="1586">
                  <c:v>36102</c:v>
                </c:pt>
                <c:pt idx="1587">
                  <c:v>36103</c:v>
                </c:pt>
                <c:pt idx="1588">
                  <c:v>36104</c:v>
                </c:pt>
                <c:pt idx="1589">
                  <c:v>36105</c:v>
                </c:pt>
                <c:pt idx="1590">
                  <c:v>36106</c:v>
                </c:pt>
                <c:pt idx="1591">
                  <c:v>36107</c:v>
                </c:pt>
                <c:pt idx="1592">
                  <c:v>36108</c:v>
                </c:pt>
                <c:pt idx="1593">
                  <c:v>36109</c:v>
                </c:pt>
                <c:pt idx="1594">
                  <c:v>36110</c:v>
                </c:pt>
                <c:pt idx="1595">
                  <c:v>36111</c:v>
                </c:pt>
                <c:pt idx="1596">
                  <c:v>36112</c:v>
                </c:pt>
                <c:pt idx="1597">
                  <c:v>36113</c:v>
                </c:pt>
                <c:pt idx="1598">
                  <c:v>36114</c:v>
                </c:pt>
                <c:pt idx="1599">
                  <c:v>36115</c:v>
                </c:pt>
                <c:pt idx="1600">
                  <c:v>36116</c:v>
                </c:pt>
                <c:pt idx="1601">
                  <c:v>36117</c:v>
                </c:pt>
                <c:pt idx="1602">
                  <c:v>36118</c:v>
                </c:pt>
                <c:pt idx="1603">
                  <c:v>36119</c:v>
                </c:pt>
                <c:pt idx="1604">
                  <c:v>36120</c:v>
                </c:pt>
                <c:pt idx="1605">
                  <c:v>36121</c:v>
                </c:pt>
                <c:pt idx="1606">
                  <c:v>36122</c:v>
                </c:pt>
                <c:pt idx="1607">
                  <c:v>36123</c:v>
                </c:pt>
                <c:pt idx="1608">
                  <c:v>36124</c:v>
                </c:pt>
                <c:pt idx="1609">
                  <c:v>36125</c:v>
                </c:pt>
                <c:pt idx="1610">
                  <c:v>36126</c:v>
                </c:pt>
                <c:pt idx="1611">
                  <c:v>36127</c:v>
                </c:pt>
                <c:pt idx="1612">
                  <c:v>36128</c:v>
                </c:pt>
                <c:pt idx="1613">
                  <c:v>36129</c:v>
                </c:pt>
                <c:pt idx="1614">
                  <c:v>36130</c:v>
                </c:pt>
                <c:pt idx="1615">
                  <c:v>36131</c:v>
                </c:pt>
                <c:pt idx="1616">
                  <c:v>36132</c:v>
                </c:pt>
                <c:pt idx="1617">
                  <c:v>36133</c:v>
                </c:pt>
                <c:pt idx="1618">
                  <c:v>36134</c:v>
                </c:pt>
                <c:pt idx="1619">
                  <c:v>36135</c:v>
                </c:pt>
                <c:pt idx="1620">
                  <c:v>36136</c:v>
                </c:pt>
                <c:pt idx="1621">
                  <c:v>36137</c:v>
                </c:pt>
                <c:pt idx="1622">
                  <c:v>36138</c:v>
                </c:pt>
                <c:pt idx="1623">
                  <c:v>36139</c:v>
                </c:pt>
                <c:pt idx="1624">
                  <c:v>36140</c:v>
                </c:pt>
                <c:pt idx="1625">
                  <c:v>36141</c:v>
                </c:pt>
                <c:pt idx="1626">
                  <c:v>36142</c:v>
                </c:pt>
                <c:pt idx="1627">
                  <c:v>36143</c:v>
                </c:pt>
                <c:pt idx="1628">
                  <c:v>36144</c:v>
                </c:pt>
                <c:pt idx="1629">
                  <c:v>36145</c:v>
                </c:pt>
                <c:pt idx="1630">
                  <c:v>36146</c:v>
                </c:pt>
                <c:pt idx="1631">
                  <c:v>36147</c:v>
                </c:pt>
                <c:pt idx="1632">
                  <c:v>36148</c:v>
                </c:pt>
                <c:pt idx="1633">
                  <c:v>36149</c:v>
                </c:pt>
                <c:pt idx="1634">
                  <c:v>36150</c:v>
                </c:pt>
                <c:pt idx="1635">
                  <c:v>36151</c:v>
                </c:pt>
                <c:pt idx="1636">
                  <c:v>36152</c:v>
                </c:pt>
                <c:pt idx="1637">
                  <c:v>36153</c:v>
                </c:pt>
                <c:pt idx="1638">
                  <c:v>36154</c:v>
                </c:pt>
                <c:pt idx="1639">
                  <c:v>36155</c:v>
                </c:pt>
                <c:pt idx="1640">
                  <c:v>36156</c:v>
                </c:pt>
                <c:pt idx="1641">
                  <c:v>36157</c:v>
                </c:pt>
                <c:pt idx="1642">
                  <c:v>36158</c:v>
                </c:pt>
                <c:pt idx="1643">
                  <c:v>36159</c:v>
                </c:pt>
                <c:pt idx="1644">
                  <c:v>36160</c:v>
                </c:pt>
                <c:pt idx="1645">
                  <c:v>36161</c:v>
                </c:pt>
                <c:pt idx="1646">
                  <c:v>36162</c:v>
                </c:pt>
                <c:pt idx="1647">
                  <c:v>36163</c:v>
                </c:pt>
                <c:pt idx="1648">
                  <c:v>36164</c:v>
                </c:pt>
                <c:pt idx="1649">
                  <c:v>36165</c:v>
                </c:pt>
                <c:pt idx="1650">
                  <c:v>36166</c:v>
                </c:pt>
                <c:pt idx="1651">
                  <c:v>36167</c:v>
                </c:pt>
                <c:pt idx="1652">
                  <c:v>36168</c:v>
                </c:pt>
                <c:pt idx="1653">
                  <c:v>36169</c:v>
                </c:pt>
                <c:pt idx="1654">
                  <c:v>36170</c:v>
                </c:pt>
                <c:pt idx="1655">
                  <c:v>36171</c:v>
                </c:pt>
                <c:pt idx="1656">
                  <c:v>36172</c:v>
                </c:pt>
                <c:pt idx="1657">
                  <c:v>36173</c:v>
                </c:pt>
                <c:pt idx="1658">
                  <c:v>36174</c:v>
                </c:pt>
                <c:pt idx="1659">
                  <c:v>36175</c:v>
                </c:pt>
                <c:pt idx="1660">
                  <c:v>36176</c:v>
                </c:pt>
                <c:pt idx="1661">
                  <c:v>36177</c:v>
                </c:pt>
                <c:pt idx="1662">
                  <c:v>36178</c:v>
                </c:pt>
                <c:pt idx="1663">
                  <c:v>36179</c:v>
                </c:pt>
                <c:pt idx="1664">
                  <c:v>36180</c:v>
                </c:pt>
                <c:pt idx="1665">
                  <c:v>36181</c:v>
                </c:pt>
                <c:pt idx="1666">
                  <c:v>36182</c:v>
                </c:pt>
                <c:pt idx="1667">
                  <c:v>36183</c:v>
                </c:pt>
                <c:pt idx="1668">
                  <c:v>36184</c:v>
                </c:pt>
                <c:pt idx="1669">
                  <c:v>36185</c:v>
                </c:pt>
                <c:pt idx="1670">
                  <c:v>36186</c:v>
                </c:pt>
                <c:pt idx="1671">
                  <c:v>36187</c:v>
                </c:pt>
                <c:pt idx="1672">
                  <c:v>36188</c:v>
                </c:pt>
                <c:pt idx="1673">
                  <c:v>36189</c:v>
                </c:pt>
                <c:pt idx="1674">
                  <c:v>36190</c:v>
                </c:pt>
                <c:pt idx="1675">
                  <c:v>36191</c:v>
                </c:pt>
                <c:pt idx="1676">
                  <c:v>36192</c:v>
                </c:pt>
                <c:pt idx="1677">
                  <c:v>36193</c:v>
                </c:pt>
                <c:pt idx="1678">
                  <c:v>36194</c:v>
                </c:pt>
                <c:pt idx="1679">
                  <c:v>36195</c:v>
                </c:pt>
                <c:pt idx="1680">
                  <c:v>36196</c:v>
                </c:pt>
                <c:pt idx="1681">
                  <c:v>36197</c:v>
                </c:pt>
                <c:pt idx="1682">
                  <c:v>36198</c:v>
                </c:pt>
                <c:pt idx="1683">
                  <c:v>36199</c:v>
                </c:pt>
                <c:pt idx="1684">
                  <c:v>36200</c:v>
                </c:pt>
                <c:pt idx="1685">
                  <c:v>36201</c:v>
                </c:pt>
                <c:pt idx="1686">
                  <c:v>36202</c:v>
                </c:pt>
                <c:pt idx="1687">
                  <c:v>36203</c:v>
                </c:pt>
                <c:pt idx="1688">
                  <c:v>36204</c:v>
                </c:pt>
                <c:pt idx="1689">
                  <c:v>36205</c:v>
                </c:pt>
                <c:pt idx="1690">
                  <c:v>36206</c:v>
                </c:pt>
                <c:pt idx="1691">
                  <c:v>36207</c:v>
                </c:pt>
                <c:pt idx="1692">
                  <c:v>36208</c:v>
                </c:pt>
                <c:pt idx="1693">
                  <c:v>36209</c:v>
                </c:pt>
                <c:pt idx="1694">
                  <c:v>36210</c:v>
                </c:pt>
                <c:pt idx="1695">
                  <c:v>36211</c:v>
                </c:pt>
                <c:pt idx="1696">
                  <c:v>36212</c:v>
                </c:pt>
                <c:pt idx="1697">
                  <c:v>36213</c:v>
                </c:pt>
                <c:pt idx="1698">
                  <c:v>36214</c:v>
                </c:pt>
                <c:pt idx="1699">
                  <c:v>36215</c:v>
                </c:pt>
                <c:pt idx="1700">
                  <c:v>36216</c:v>
                </c:pt>
                <c:pt idx="1701">
                  <c:v>36217</c:v>
                </c:pt>
                <c:pt idx="1702">
                  <c:v>36218</c:v>
                </c:pt>
                <c:pt idx="1703">
                  <c:v>36219</c:v>
                </c:pt>
                <c:pt idx="1704">
                  <c:v>36220</c:v>
                </c:pt>
                <c:pt idx="1705">
                  <c:v>36221</c:v>
                </c:pt>
                <c:pt idx="1706">
                  <c:v>36222</c:v>
                </c:pt>
                <c:pt idx="1707">
                  <c:v>36223</c:v>
                </c:pt>
                <c:pt idx="1708">
                  <c:v>36224</c:v>
                </c:pt>
                <c:pt idx="1709">
                  <c:v>36225</c:v>
                </c:pt>
                <c:pt idx="1710">
                  <c:v>36226</c:v>
                </c:pt>
                <c:pt idx="1711">
                  <c:v>36227</c:v>
                </c:pt>
                <c:pt idx="1712">
                  <c:v>36228</c:v>
                </c:pt>
                <c:pt idx="1713">
                  <c:v>36229</c:v>
                </c:pt>
                <c:pt idx="1714">
                  <c:v>36230</c:v>
                </c:pt>
                <c:pt idx="1715">
                  <c:v>36231</c:v>
                </c:pt>
                <c:pt idx="1716">
                  <c:v>36232</c:v>
                </c:pt>
                <c:pt idx="1717">
                  <c:v>36233</c:v>
                </c:pt>
                <c:pt idx="1718">
                  <c:v>36234</c:v>
                </c:pt>
                <c:pt idx="1719">
                  <c:v>36235</c:v>
                </c:pt>
                <c:pt idx="1720">
                  <c:v>36236</c:v>
                </c:pt>
                <c:pt idx="1721">
                  <c:v>36237</c:v>
                </c:pt>
                <c:pt idx="1722">
                  <c:v>36238</c:v>
                </c:pt>
                <c:pt idx="1723">
                  <c:v>36239</c:v>
                </c:pt>
                <c:pt idx="1724">
                  <c:v>36240</c:v>
                </c:pt>
                <c:pt idx="1725">
                  <c:v>36241</c:v>
                </c:pt>
                <c:pt idx="1726">
                  <c:v>36242</c:v>
                </c:pt>
                <c:pt idx="1727">
                  <c:v>36243</c:v>
                </c:pt>
                <c:pt idx="1728">
                  <c:v>36244</c:v>
                </c:pt>
                <c:pt idx="1729">
                  <c:v>36245</c:v>
                </c:pt>
                <c:pt idx="1730">
                  <c:v>36246</c:v>
                </c:pt>
                <c:pt idx="1731">
                  <c:v>36247</c:v>
                </c:pt>
                <c:pt idx="1732">
                  <c:v>36248</c:v>
                </c:pt>
                <c:pt idx="1733">
                  <c:v>36249</c:v>
                </c:pt>
                <c:pt idx="1734">
                  <c:v>36250</c:v>
                </c:pt>
                <c:pt idx="1735">
                  <c:v>36251</c:v>
                </c:pt>
                <c:pt idx="1736">
                  <c:v>36252</c:v>
                </c:pt>
                <c:pt idx="1737">
                  <c:v>36253</c:v>
                </c:pt>
                <c:pt idx="1738">
                  <c:v>36254</c:v>
                </c:pt>
                <c:pt idx="1739">
                  <c:v>36255</c:v>
                </c:pt>
                <c:pt idx="1740">
                  <c:v>36256</c:v>
                </c:pt>
                <c:pt idx="1741">
                  <c:v>36257</c:v>
                </c:pt>
                <c:pt idx="1742">
                  <c:v>36258</c:v>
                </c:pt>
                <c:pt idx="1743">
                  <c:v>36259</c:v>
                </c:pt>
                <c:pt idx="1744">
                  <c:v>36260</c:v>
                </c:pt>
                <c:pt idx="1745">
                  <c:v>36261</c:v>
                </c:pt>
                <c:pt idx="1746">
                  <c:v>36262</c:v>
                </c:pt>
                <c:pt idx="1747">
                  <c:v>36263</c:v>
                </c:pt>
                <c:pt idx="1748">
                  <c:v>36264</c:v>
                </c:pt>
                <c:pt idx="1749">
                  <c:v>36265</c:v>
                </c:pt>
                <c:pt idx="1750">
                  <c:v>36266</c:v>
                </c:pt>
                <c:pt idx="1751">
                  <c:v>36267</c:v>
                </c:pt>
                <c:pt idx="1752">
                  <c:v>36268</c:v>
                </c:pt>
                <c:pt idx="1753">
                  <c:v>36269</c:v>
                </c:pt>
                <c:pt idx="1754">
                  <c:v>36270</c:v>
                </c:pt>
                <c:pt idx="1755">
                  <c:v>36271</c:v>
                </c:pt>
                <c:pt idx="1756">
                  <c:v>36272</c:v>
                </c:pt>
                <c:pt idx="1757">
                  <c:v>36273</c:v>
                </c:pt>
                <c:pt idx="1758">
                  <c:v>36274</c:v>
                </c:pt>
                <c:pt idx="1759">
                  <c:v>36275</c:v>
                </c:pt>
                <c:pt idx="1760">
                  <c:v>36276</c:v>
                </c:pt>
                <c:pt idx="1761">
                  <c:v>36277</c:v>
                </c:pt>
                <c:pt idx="1762">
                  <c:v>36278</c:v>
                </c:pt>
                <c:pt idx="1763">
                  <c:v>36279</c:v>
                </c:pt>
                <c:pt idx="1764">
                  <c:v>36280</c:v>
                </c:pt>
                <c:pt idx="1765">
                  <c:v>36281</c:v>
                </c:pt>
                <c:pt idx="1766">
                  <c:v>36282</c:v>
                </c:pt>
                <c:pt idx="1767">
                  <c:v>36283</c:v>
                </c:pt>
                <c:pt idx="1768">
                  <c:v>36284</c:v>
                </c:pt>
                <c:pt idx="1769">
                  <c:v>36285</c:v>
                </c:pt>
                <c:pt idx="1770">
                  <c:v>36286</c:v>
                </c:pt>
                <c:pt idx="1771">
                  <c:v>36287</c:v>
                </c:pt>
                <c:pt idx="1772">
                  <c:v>36288</c:v>
                </c:pt>
                <c:pt idx="1773">
                  <c:v>36289</c:v>
                </c:pt>
                <c:pt idx="1774">
                  <c:v>36290</c:v>
                </c:pt>
                <c:pt idx="1775">
                  <c:v>36291</c:v>
                </c:pt>
                <c:pt idx="1776">
                  <c:v>36292</c:v>
                </c:pt>
                <c:pt idx="1777">
                  <c:v>36293</c:v>
                </c:pt>
                <c:pt idx="1778">
                  <c:v>36294</c:v>
                </c:pt>
                <c:pt idx="1779">
                  <c:v>36295</c:v>
                </c:pt>
                <c:pt idx="1780">
                  <c:v>36296</c:v>
                </c:pt>
                <c:pt idx="1781">
                  <c:v>36297</c:v>
                </c:pt>
                <c:pt idx="1782">
                  <c:v>36298</c:v>
                </c:pt>
                <c:pt idx="1783">
                  <c:v>36299</c:v>
                </c:pt>
                <c:pt idx="1784">
                  <c:v>36300</c:v>
                </c:pt>
                <c:pt idx="1785">
                  <c:v>36301</c:v>
                </c:pt>
                <c:pt idx="1786">
                  <c:v>36302</c:v>
                </c:pt>
                <c:pt idx="1787">
                  <c:v>36303</c:v>
                </c:pt>
                <c:pt idx="1788">
                  <c:v>36304</c:v>
                </c:pt>
                <c:pt idx="1789">
                  <c:v>36305</c:v>
                </c:pt>
                <c:pt idx="1790">
                  <c:v>36306</c:v>
                </c:pt>
                <c:pt idx="1791">
                  <c:v>36307</c:v>
                </c:pt>
                <c:pt idx="1792">
                  <c:v>36308</c:v>
                </c:pt>
                <c:pt idx="1793">
                  <c:v>36309</c:v>
                </c:pt>
                <c:pt idx="1794">
                  <c:v>36310</c:v>
                </c:pt>
                <c:pt idx="1795">
                  <c:v>36311</c:v>
                </c:pt>
                <c:pt idx="1796">
                  <c:v>36312</c:v>
                </c:pt>
                <c:pt idx="1797">
                  <c:v>36313</c:v>
                </c:pt>
                <c:pt idx="1798">
                  <c:v>36314</c:v>
                </c:pt>
                <c:pt idx="1799">
                  <c:v>36315</c:v>
                </c:pt>
                <c:pt idx="1800">
                  <c:v>36316</c:v>
                </c:pt>
                <c:pt idx="1801">
                  <c:v>36317</c:v>
                </c:pt>
                <c:pt idx="1802">
                  <c:v>36318</c:v>
                </c:pt>
                <c:pt idx="1803">
                  <c:v>36319</c:v>
                </c:pt>
                <c:pt idx="1804">
                  <c:v>36320</c:v>
                </c:pt>
                <c:pt idx="1805">
                  <c:v>36321</c:v>
                </c:pt>
                <c:pt idx="1806">
                  <c:v>36322</c:v>
                </c:pt>
                <c:pt idx="1807">
                  <c:v>36323</c:v>
                </c:pt>
                <c:pt idx="1808">
                  <c:v>36324</c:v>
                </c:pt>
                <c:pt idx="1809">
                  <c:v>36325</c:v>
                </c:pt>
                <c:pt idx="1810">
                  <c:v>36326</c:v>
                </c:pt>
                <c:pt idx="1811">
                  <c:v>36327</c:v>
                </c:pt>
                <c:pt idx="1812">
                  <c:v>36328</c:v>
                </c:pt>
                <c:pt idx="1813">
                  <c:v>36329</c:v>
                </c:pt>
                <c:pt idx="1814">
                  <c:v>36330</c:v>
                </c:pt>
                <c:pt idx="1815">
                  <c:v>36331</c:v>
                </c:pt>
                <c:pt idx="1816">
                  <c:v>36332</c:v>
                </c:pt>
                <c:pt idx="1817">
                  <c:v>36333</c:v>
                </c:pt>
                <c:pt idx="1818">
                  <c:v>36334</c:v>
                </c:pt>
                <c:pt idx="1819">
                  <c:v>36335</c:v>
                </c:pt>
                <c:pt idx="1820">
                  <c:v>36336</c:v>
                </c:pt>
                <c:pt idx="1821">
                  <c:v>36337</c:v>
                </c:pt>
                <c:pt idx="1822">
                  <c:v>36338</c:v>
                </c:pt>
                <c:pt idx="1823">
                  <c:v>36339</c:v>
                </c:pt>
                <c:pt idx="1824">
                  <c:v>36340</c:v>
                </c:pt>
                <c:pt idx="1825">
                  <c:v>36341</c:v>
                </c:pt>
                <c:pt idx="1826">
                  <c:v>36342</c:v>
                </c:pt>
                <c:pt idx="1827">
                  <c:v>36343</c:v>
                </c:pt>
                <c:pt idx="1828">
                  <c:v>36344</c:v>
                </c:pt>
                <c:pt idx="1829">
                  <c:v>36345</c:v>
                </c:pt>
                <c:pt idx="1830">
                  <c:v>36346</c:v>
                </c:pt>
                <c:pt idx="1831">
                  <c:v>36347</c:v>
                </c:pt>
                <c:pt idx="1832">
                  <c:v>36348</c:v>
                </c:pt>
                <c:pt idx="1833">
                  <c:v>36349</c:v>
                </c:pt>
                <c:pt idx="1834">
                  <c:v>36350</c:v>
                </c:pt>
                <c:pt idx="1835">
                  <c:v>36351</c:v>
                </c:pt>
                <c:pt idx="1836">
                  <c:v>36352</c:v>
                </c:pt>
                <c:pt idx="1837">
                  <c:v>36353</c:v>
                </c:pt>
                <c:pt idx="1838">
                  <c:v>36354</c:v>
                </c:pt>
                <c:pt idx="1839">
                  <c:v>36355</c:v>
                </c:pt>
                <c:pt idx="1840">
                  <c:v>36356</c:v>
                </c:pt>
                <c:pt idx="1841">
                  <c:v>36357</c:v>
                </c:pt>
                <c:pt idx="1842">
                  <c:v>36358</c:v>
                </c:pt>
                <c:pt idx="1843">
                  <c:v>36359</c:v>
                </c:pt>
                <c:pt idx="1844">
                  <c:v>36360</c:v>
                </c:pt>
                <c:pt idx="1845">
                  <c:v>36361</c:v>
                </c:pt>
                <c:pt idx="1846">
                  <c:v>36362</c:v>
                </c:pt>
                <c:pt idx="1847">
                  <c:v>36363</c:v>
                </c:pt>
                <c:pt idx="1848">
                  <c:v>36364</c:v>
                </c:pt>
                <c:pt idx="1849">
                  <c:v>36365</c:v>
                </c:pt>
                <c:pt idx="1850">
                  <c:v>36366</c:v>
                </c:pt>
                <c:pt idx="1851">
                  <c:v>36367</c:v>
                </c:pt>
                <c:pt idx="1852">
                  <c:v>36368</c:v>
                </c:pt>
                <c:pt idx="1853">
                  <c:v>36369</c:v>
                </c:pt>
                <c:pt idx="1854">
                  <c:v>36370</c:v>
                </c:pt>
                <c:pt idx="1855">
                  <c:v>36371</c:v>
                </c:pt>
                <c:pt idx="1856">
                  <c:v>36372</c:v>
                </c:pt>
                <c:pt idx="1857">
                  <c:v>36373</c:v>
                </c:pt>
                <c:pt idx="1858">
                  <c:v>36374</c:v>
                </c:pt>
                <c:pt idx="1859">
                  <c:v>36375</c:v>
                </c:pt>
                <c:pt idx="1860">
                  <c:v>36376</c:v>
                </c:pt>
                <c:pt idx="1861">
                  <c:v>36377</c:v>
                </c:pt>
                <c:pt idx="1862">
                  <c:v>36378</c:v>
                </c:pt>
                <c:pt idx="1863">
                  <c:v>36379</c:v>
                </c:pt>
                <c:pt idx="1864">
                  <c:v>36380</c:v>
                </c:pt>
                <c:pt idx="1865">
                  <c:v>36381</c:v>
                </c:pt>
                <c:pt idx="1866">
                  <c:v>36382</c:v>
                </c:pt>
                <c:pt idx="1867">
                  <c:v>36383</c:v>
                </c:pt>
                <c:pt idx="1868">
                  <c:v>36384</c:v>
                </c:pt>
                <c:pt idx="1869">
                  <c:v>36385</c:v>
                </c:pt>
                <c:pt idx="1870">
                  <c:v>36386</c:v>
                </c:pt>
                <c:pt idx="1871">
                  <c:v>36387</c:v>
                </c:pt>
                <c:pt idx="1872">
                  <c:v>36388</c:v>
                </c:pt>
                <c:pt idx="1873">
                  <c:v>36389</c:v>
                </c:pt>
                <c:pt idx="1874">
                  <c:v>36390</c:v>
                </c:pt>
                <c:pt idx="1875">
                  <c:v>36391</c:v>
                </c:pt>
                <c:pt idx="1876">
                  <c:v>36392</c:v>
                </c:pt>
                <c:pt idx="1877">
                  <c:v>36393</c:v>
                </c:pt>
                <c:pt idx="1878">
                  <c:v>36394</c:v>
                </c:pt>
                <c:pt idx="1879">
                  <c:v>36395</c:v>
                </c:pt>
                <c:pt idx="1880">
                  <c:v>36396</c:v>
                </c:pt>
                <c:pt idx="1881">
                  <c:v>36397</c:v>
                </c:pt>
                <c:pt idx="1882">
                  <c:v>36398</c:v>
                </c:pt>
                <c:pt idx="1883">
                  <c:v>36399</c:v>
                </c:pt>
                <c:pt idx="1884">
                  <c:v>36400</c:v>
                </c:pt>
                <c:pt idx="1885">
                  <c:v>36401</c:v>
                </c:pt>
                <c:pt idx="1886">
                  <c:v>36402</c:v>
                </c:pt>
                <c:pt idx="1887">
                  <c:v>36403</c:v>
                </c:pt>
                <c:pt idx="1888">
                  <c:v>36404</c:v>
                </c:pt>
                <c:pt idx="1889">
                  <c:v>36405</c:v>
                </c:pt>
                <c:pt idx="1890">
                  <c:v>36406</c:v>
                </c:pt>
                <c:pt idx="1891">
                  <c:v>36407</c:v>
                </c:pt>
                <c:pt idx="1892">
                  <c:v>36408</c:v>
                </c:pt>
                <c:pt idx="1893">
                  <c:v>36409</c:v>
                </c:pt>
                <c:pt idx="1894">
                  <c:v>36410</c:v>
                </c:pt>
                <c:pt idx="1895">
                  <c:v>36411</c:v>
                </c:pt>
                <c:pt idx="1896">
                  <c:v>36412</c:v>
                </c:pt>
                <c:pt idx="1897">
                  <c:v>36413</c:v>
                </c:pt>
                <c:pt idx="1898">
                  <c:v>36414</c:v>
                </c:pt>
                <c:pt idx="1899">
                  <c:v>36415</c:v>
                </c:pt>
                <c:pt idx="1900">
                  <c:v>36416</c:v>
                </c:pt>
                <c:pt idx="1901">
                  <c:v>36417</c:v>
                </c:pt>
                <c:pt idx="1902">
                  <c:v>36418</c:v>
                </c:pt>
                <c:pt idx="1903">
                  <c:v>36419</c:v>
                </c:pt>
                <c:pt idx="1904">
                  <c:v>36420</c:v>
                </c:pt>
                <c:pt idx="1905">
                  <c:v>36421</c:v>
                </c:pt>
                <c:pt idx="1906">
                  <c:v>36422</c:v>
                </c:pt>
                <c:pt idx="1907">
                  <c:v>36423</c:v>
                </c:pt>
                <c:pt idx="1908">
                  <c:v>36424</c:v>
                </c:pt>
                <c:pt idx="1909">
                  <c:v>36425</c:v>
                </c:pt>
                <c:pt idx="1910">
                  <c:v>36426</c:v>
                </c:pt>
                <c:pt idx="1911">
                  <c:v>36427</c:v>
                </c:pt>
                <c:pt idx="1912">
                  <c:v>36428</c:v>
                </c:pt>
                <c:pt idx="1913">
                  <c:v>36429</c:v>
                </c:pt>
                <c:pt idx="1914">
                  <c:v>36430</c:v>
                </c:pt>
                <c:pt idx="1915">
                  <c:v>36431</c:v>
                </c:pt>
                <c:pt idx="1916">
                  <c:v>36432</c:v>
                </c:pt>
                <c:pt idx="1917">
                  <c:v>36433</c:v>
                </c:pt>
                <c:pt idx="1918">
                  <c:v>36434</c:v>
                </c:pt>
                <c:pt idx="1919">
                  <c:v>36435</c:v>
                </c:pt>
                <c:pt idx="1920">
                  <c:v>36436</c:v>
                </c:pt>
                <c:pt idx="1921">
                  <c:v>36437</c:v>
                </c:pt>
                <c:pt idx="1922">
                  <c:v>36438</c:v>
                </c:pt>
                <c:pt idx="1923">
                  <c:v>36439</c:v>
                </c:pt>
                <c:pt idx="1924">
                  <c:v>36440</c:v>
                </c:pt>
                <c:pt idx="1925">
                  <c:v>36441</c:v>
                </c:pt>
                <c:pt idx="1926">
                  <c:v>36442</c:v>
                </c:pt>
                <c:pt idx="1927">
                  <c:v>36443</c:v>
                </c:pt>
                <c:pt idx="1928">
                  <c:v>36444</c:v>
                </c:pt>
                <c:pt idx="1929">
                  <c:v>36445</c:v>
                </c:pt>
                <c:pt idx="1930">
                  <c:v>36446</c:v>
                </c:pt>
                <c:pt idx="1931">
                  <c:v>36447</c:v>
                </c:pt>
                <c:pt idx="1932">
                  <c:v>36448</c:v>
                </c:pt>
                <c:pt idx="1933">
                  <c:v>36449</c:v>
                </c:pt>
                <c:pt idx="1934">
                  <c:v>36450</c:v>
                </c:pt>
                <c:pt idx="1935">
                  <c:v>36451</c:v>
                </c:pt>
                <c:pt idx="1936">
                  <c:v>36452</c:v>
                </c:pt>
                <c:pt idx="1937">
                  <c:v>36453</c:v>
                </c:pt>
                <c:pt idx="1938">
                  <c:v>36454</c:v>
                </c:pt>
                <c:pt idx="1939">
                  <c:v>36455</c:v>
                </c:pt>
                <c:pt idx="1940">
                  <c:v>36456</c:v>
                </c:pt>
                <c:pt idx="1941">
                  <c:v>36457</c:v>
                </c:pt>
                <c:pt idx="1942">
                  <c:v>36458</c:v>
                </c:pt>
                <c:pt idx="1943">
                  <c:v>36459</c:v>
                </c:pt>
                <c:pt idx="1944">
                  <c:v>36460</c:v>
                </c:pt>
                <c:pt idx="1945">
                  <c:v>36461</c:v>
                </c:pt>
                <c:pt idx="1946">
                  <c:v>36462</c:v>
                </c:pt>
                <c:pt idx="1947">
                  <c:v>36463</c:v>
                </c:pt>
                <c:pt idx="1948">
                  <c:v>36464</c:v>
                </c:pt>
                <c:pt idx="1949">
                  <c:v>36465</c:v>
                </c:pt>
                <c:pt idx="1950">
                  <c:v>36466</c:v>
                </c:pt>
                <c:pt idx="1951">
                  <c:v>36467</c:v>
                </c:pt>
                <c:pt idx="1952">
                  <c:v>36468</c:v>
                </c:pt>
                <c:pt idx="1953">
                  <c:v>36469</c:v>
                </c:pt>
                <c:pt idx="1954">
                  <c:v>36470</c:v>
                </c:pt>
                <c:pt idx="1955">
                  <c:v>36471</c:v>
                </c:pt>
                <c:pt idx="1956">
                  <c:v>36472</c:v>
                </c:pt>
                <c:pt idx="1957">
                  <c:v>36473</c:v>
                </c:pt>
                <c:pt idx="1958">
                  <c:v>36474</c:v>
                </c:pt>
                <c:pt idx="1959">
                  <c:v>36475</c:v>
                </c:pt>
                <c:pt idx="1960">
                  <c:v>36476</c:v>
                </c:pt>
                <c:pt idx="1961">
                  <c:v>36477</c:v>
                </c:pt>
                <c:pt idx="1962">
                  <c:v>36478</c:v>
                </c:pt>
                <c:pt idx="1963">
                  <c:v>36479</c:v>
                </c:pt>
                <c:pt idx="1964">
                  <c:v>36480</c:v>
                </c:pt>
                <c:pt idx="1965">
                  <c:v>36481</c:v>
                </c:pt>
                <c:pt idx="1966">
                  <c:v>36482</c:v>
                </c:pt>
                <c:pt idx="1967">
                  <c:v>36483</c:v>
                </c:pt>
                <c:pt idx="1968">
                  <c:v>36484</c:v>
                </c:pt>
                <c:pt idx="1969">
                  <c:v>36485</c:v>
                </c:pt>
                <c:pt idx="1970">
                  <c:v>36486</c:v>
                </c:pt>
                <c:pt idx="1971">
                  <c:v>36487</c:v>
                </c:pt>
                <c:pt idx="1972">
                  <c:v>36488</c:v>
                </c:pt>
                <c:pt idx="1973">
                  <c:v>36489</c:v>
                </c:pt>
                <c:pt idx="1974">
                  <c:v>36490</c:v>
                </c:pt>
                <c:pt idx="1975">
                  <c:v>36491</c:v>
                </c:pt>
                <c:pt idx="1976">
                  <c:v>36492</c:v>
                </c:pt>
                <c:pt idx="1977">
                  <c:v>36493</c:v>
                </c:pt>
                <c:pt idx="1978">
                  <c:v>36494</c:v>
                </c:pt>
                <c:pt idx="1979">
                  <c:v>36495</c:v>
                </c:pt>
                <c:pt idx="1980">
                  <c:v>36496</c:v>
                </c:pt>
                <c:pt idx="1981">
                  <c:v>36497</c:v>
                </c:pt>
                <c:pt idx="1982">
                  <c:v>36498</c:v>
                </c:pt>
                <c:pt idx="1983">
                  <c:v>36499</c:v>
                </c:pt>
                <c:pt idx="1984">
                  <c:v>36500</c:v>
                </c:pt>
                <c:pt idx="1985">
                  <c:v>36501</c:v>
                </c:pt>
                <c:pt idx="1986">
                  <c:v>36502</c:v>
                </c:pt>
                <c:pt idx="1987">
                  <c:v>36503</c:v>
                </c:pt>
                <c:pt idx="1988">
                  <c:v>36504</c:v>
                </c:pt>
                <c:pt idx="1989">
                  <c:v>36505</c:v>
                </c:pt>
                <c:pt idx="1990">
                  <c:v>36506</c:v>
                </c:pt>
                <c:pt idx="1991">
                  <c:v>36507</c:v>
                </c:pt>
                <c:pt idx="1992">
                  <c:v>36508</c:v>
                </c:pt>
                <c:pt idx="1993">
                  <c:v>36509</c:v>
                </c:pt>
                <c:pt idx="1994">
                  <c:v>36510</c:v>
                </c:pt>
                <c:pt idx="1995">
                  <c:v>36511</c:v>
                </c:pt>
                <c:pt idx="1996">
                  <c:v>36512</c:v>
                </c:pt>
                <c:pt idx="1997">
                  <c:v>36513</c:v>
                </c:pt>
                <c:pt idx="1998">
                  <c:v>36514</c:v>
                </c:pt>
                <c:pt idx="1999">
                  <c:v>36515</c:v>
                </c:pt>
                <c:pt idx="2000">
                  <c:v>36516</c:v>
                </c:pt>
                <c:pt idx="2001">
                  <c:v>36517</c:v>
                </c:pt>
                <c:pt idx="2002">
                  <c:v>36518</c:v>
                </c:pt>
                <c:pt idx="2003">
                  <c:v>36519</c:v>
                </c:pt>
                <c:pt idx="2004">
                  <c:v>36520</c:v>
                </c:pt>
                <c:pt idx="2005">
                  <c:v>36521</c:v>
                </c:pt>
                <c:pt idx="2006">
                  <c:v>36522</c:v>
                </c:pt>
                <c:pt idx="2007">
                  <c:v>36523</c:v>
                </c:pt>
                <c:pt idx="2008">
                  <c:v>36524</c:v>
                </c:pt>
                <c:pt idx="2009">
                  <c:v>36525</c:v>
                </c:pt>
                <c:pt idx="2010">
                  <c:v>36526</c:v>
                </c:pt>
                <c:pt idx="2011">
                  <c:v>36527</c:v>
                </c:pt>
                <c:pt idx="2012">
                  <c:v>36528</c:v>
                </c:pt>
                <c:pt idx="2013">
                  <c:v>36529</c:v>
                </c:pt>
                <c:pt idx="2014">
                  <c:v>36530</c:v>
                </c:pt>
                <c:pt idx="2015">
                  <c:v>36531</c:v>
                </c:pt>
                <c:pt idx="2016">
                  <c:v>36532</c:v>
                </c:pt>
                <c:pt idx="2017">
                  <c:v>36533</c:v>
                </c:pt>
                <c:pt idx="2018">
                  <c:v>36534</c:v>
                </c:pt>
                <c:pt idx="2019">
                  <c:v>36535</c:v>
                </c:pt>
                <c:pt idx="2020">
                  <c:v>36536</c:v>
                </c:pt>
                <c:pt idx="2021">
                  <c:v>36537</c:v>
                </c:pt>
                <c:pt idx="2022">
                  <c:v>36538</c:v>
                </c:pt>
                <c:pt idx="2023">
                  <c:v>36539</c:v>
                </c:pt>
                <c:pt idx="2024">
                  <c:v>36540</c:v>
                </c:pt>
                <c:pt idx="2025">
                  <c:v>36541</c:v>
                </c:pt>
                <c:pt idx="2026">
                  <c:v>36542</c:v>
                </c:pt>
                <c:pt idx="2027">
                  <c:v>36543</c:v>
                </c:pt>
                <c:pt idx="2028">
                  <c:v>36544</c:v>
                </c:pt>
                <c:pt idx="2029">
                  <c:v>36545</c:v>
                </c:pt>
                <c:pt idx="2030">
                  <c:v>36546</c:v>
                </c:pt>
                <c:pt idx="2031">
                  <c:v>36547</c:v>
                </c:pt>
                <c:pt idx="2032">
                  <c:v>36548</c:v>
                </c:pt>
                <c:pt idx="2033">
                  <c:v>36549</c:v>
                </c:pt>
                <c:pt idx="2034">
                  <c:v>36550</c:v>
                </c:pt>
                <c:pt idx="2035">
                  <c:v>36551</c:v>
                </c:pt>
                <c:pt idx="2036">
                  <c:v>36552</c:v>
                </c:pt>
                <c:pt idx="2037">
                  <c:v>36553</c:v>
                </c:pt>
                <c:pt idx="2038">
                  <c:v>36554</c:v>
                </c:pt>
                <c:pt idx="2039">
                  <c:v>36555</c:v>
                </c:pt>
                <c:pt idx="2040">
                  <c:v>36556</c:v>
                </c:pt>
                <c:pt idx="2041">
                  <c:v>36557</c:v>
                </c:pt>
                <c:pt idx="2042">
                  <c:v>36558</c:v>
                </c:pt>
                <c:pt idx="2043">
                  <c:v>36559</c:v>
                </c:pt>
                <c:pt idx="2044">
                  <c:v>36560</c:v>
                </c:pt>
                <c:pt idx="2045">
                  <c:v>36561</c:v>
                </c:pt>
                <c:pt idx="2046">
                  <c:v>36562</c:v>
                </c:pt>
                <c:pt idx="2047">
                  <c:v>36563</c:v>
                </c:pt>
                <c:pt idx="2048">
                  <c:v>36564</c:v>
                </c:pt>
                <c:pt idx="2049">
                  <c:v>36565</c:v>
                </c:pt>
                <c:pt idx="2050">
                  <c:v>36566</c:v>
                </c:pt>
                <c:pt idx="2051">
                  <c:v>36567</c:v>
                </c:pt>
                <c:pt idx="2052">
                  <c:v>36568</c:v>
                </c:pt>
                <c:pt idx="2053">
                  <c:v>36569</c:v>
                </c:pt>
                <c:pt idx="2054">
                  <c:v>36570</c:v>
                </c:pt>
                <c:pt idx="2055">
                  <c:v>36571</c:v>
                </c:pt>
                <c:pt idx="2056">
                  <c:v>36572</c:v>
                </c:pt>
                <c:pt idx="2057">
                  <c:v>36573</c:v>
                </c:pt>
                <c:pt idx="2058">
                  <c:v>36574</c:v>
                </c:pt>
                <c:pt idx="2059">
                  <c:v>36575</c:v>
                </c:pt>
                <c:pt idx="2060">
                  <c:v>36576</c:v>
                </c:pt>
                <c:pt idx="2061">
                  <c:v>36577</c:v>
                </c:pt>
                <c:pt idx="2062">
                  <c:v>36578</c:v>
                </c:pt>
                <c:pt idx="2063">
                  <c:v>36579</c:v>
                </c:pt>
                <c:pt idx="2064">
                  <c:v>36580</c:v>
                </c:pt>
                <c:pt idx="2065">
                  <c:v>36581</c:v>
                </c:pt>
                <c:pt idx="2066">
                  <c:v>36582</c:v>
                </c:pt>
                <c:pt idx="2067">
                  <c:v>36583</c:v>
                </c:pt>
                <c:pt idx="2068">
                  <c:v>36584</c:v>
                </c:pt>
                <c:pt idx="2069">
                  <c:v>36585</c:v>
                </c:pt>
                <c:pt idx="2070">
                  <c:v>36586</c:v>
                </c:pt>
                <c:pt idx="2071">
                  <c:v>36587</c:v>
                </c:pt>
                <c:pt idx="2072">
                  <c:v>36588</c:v>
                </c:pt>
                <c:pt idx="2073">
                  <c:v>36589</c:v>
                </c:pt>
                <c:pt idx="2074">
                  <c:v>36590</c:v>
                </c:pt>
                <c:pt idx="2075">
                  <c:v>36591</c:v>
                </c:pt>
                <c:pt idx="2076">
                  <c:v>36592</c:v>
                </c:pt>
                <c:pt idx="2077">
                  <c:v>36593</c:v>
                </c:pt>
                <c:pt idx="2078">
                  <c:v>36594</c:v>
                </c:pt>
                <c:pt idx="2079">
                  <c:v>36595</c:v>
                </c:pt>
                <c:pt idx="2080">
                  <c:v>36596</c:v>
                </c:pt>
                <c:pt idx="2081">
                  <c:v>36597</c:v>
                </c:pt>
                <c:pt idx="2082">
                  <c:v>36598</c:v>
                </c:pt>
                <c:pt idx="2083">
                  <c:v>36599</c:v>
                </c:pt>
                <c:pt idx="2084">
                  <c:v>36600</c:v>
                </c:pt>
                <c:pt idx="2085">
                  <c:v>36601</c:v>
                </c:pt>
                <c:pt idx="2086">
                  <c:v>36602</c:v>
                </c:pt>
                <c:pt idx="2087">
                  <c:v>36603</c:v>
                </c:pt>
                <c:pt idx="2088">
                  <c:v>36604</c:v>
                </c:pt>
                <c:pt idx="2089">
                  <c:v>36605</c:v>
                </c:pt>
                <c:pt idx="2090">
                  <c:v>36606</c:v>
                </c:pt>
                <c:pt idx="2091">
                  <c:v>36607</c:v>
                </c:pt>
                <c:pt idx="2092">
                  <c:v>36608</c:v>
                </c:pt>
                <c:pt idx="2093">
                  <c:v>36609</c:v>
                </c:pt>
                <c:pt idx="2094">
                  <c:v>36610</c:v>
                </c:pt>
                <c:pt idx="2095">
                  <c:v>36611</c:v>
                </c:pt>
                <c:pt idx="2096">
                  <c:v>36612</c:v>
                </c:pt>
                <c:pt idx="2097">
                  <c:v>36613</c:v>
                </c:pt>
                <c:pt idx="2098">
                  <c:v>36614</c:v>
                </c:pt>
                <c:pt idx="2099">
                  <c:v>36615</c:v>
                </c:pt>
                <c:pt idx="2100">
                  <c:v>36616</c:v>
                </c:pt>
                <c:pt idx="2101">
                  <c:v>36617</c:v>
                </c:pt>
                <c:pt idx="2102">
                  <c:v>36618</c:v>
                </c:pt>
                <c:pt idx="2103">
                  <c:v>36619</c:v>
                </c:pt>
                <c:pt idx="2104">
                  <c:v>36620</c:v>
                </c:pt>
                <c:pt idx="2105">
                  <c:v>36621</c:v>
                </c:pt>
                <c:pt idx="2106">
                  <c:v>36622</c:v>
                </c:pt>
                <c:pt idx="2107">
                  <c:v>36623</c:v>
                </c:pt>
                <c:pt idx="2108">
                  <c:v>36624</c:v>
                </c:pt>
                <c:pt idx="2109">
                  <c:v>36625</c:v>
                </c:pt>
                <c:pt idx="2110">
                  <c:v>36626</c:v>
                </c:pt>
                <c:pt idx="2111">
                  <c:v>36627</c:v>
                </c:pt>
                <c:pt idx="2112">
                  <c:v>36628</c:v>
                </c:pt>
                <c:pt idx="2113">
                  <c:v>36629</c:v>
                </c:pt>
                <c:pt idx="2114">
                  <c:v>36630</c:v>
                </c:pt>
                <c:pt idx="2115">
                  <c:v>36631</c:v>
                </c:pt>
                <c:pt idx="2116">
                  <c:v>36632</c:v>
                </c:pt>
                <c:pt idx="2117">
                  <c:v>36633</c:v>
                </c:pt>
                <c:pt idx="2118">
                  <c:v>36634</c:v>
                </c:pt>
                <c:pt idx="2119">
                  <c:v>36635</c:v>
                </c:pt>
                <c:pt idx="2120">
                  <c:v>36636</c:v>
                </c:pt>
                <c:pt idx="2121">
                  <c:v>36637</c:v>
                </c:pt>
                <c:pt idx="2122">
                  <c:v>36638</c:v>
                </c:pt>
                <c:pt idx="2123">
                  <c:v>36639</c:v>
                </c:pt>
                <c:pt idx="2124">
                  <c:v>36640</c:v>
                </c:pt>
                <c:pt idx="2125">
                  <c:v>36641</c:v>
                </c:pt>
                <c:pt idx="2126">
                  <c:v>36642</c:v>
                </c:pt>
                <c:pt idx="2127">
                  <c:v>36643</c:v>
                </c:pt>
                <c:pt idx="2128">
                  <c:v>36644</c:v>
                </c:pt>
                <c:pt idx="2129">
                  <c:v>36645</c:v>
                </c:pt>
                <c:pt idx="2130">
                  <c:v>36646</c:v>
                </c:pt>
                <c:pt idx="2131">
                  <c:v>36647</c:v>
                </c:pt>
                <c:pt idx="2132">
                  <c:v>36648</c:v>
                </c:pt>
                <c:pt idx="2133">
                  <c:v>36649</c:v>
                </c:pt>
                <c:pt idx="2134">
                  <c:v>36650</c:v>
                </c:pt>
                <c:pt idx="2135">
                  <c:v>36651</c:v>
                </c:pt>
                <c:pt idx="2136">
                  <c:v>36652</c:v>
                </c:pt>
                <c:pt idx="2137">
                  <c:v>36653</c:v>
                </c:pt>
                <c:pt idx="2138">
                  <c:v>36654</c:v>
                </c:pt>
                <c:pt idx="2139">
                  <c:v>36655</c:v>
                </c:pt>
                <c:pt idx="2140">
                  <c:v>36656</c:v>
                </c:pt>
                <c:pt idx="2141">
                  <c:v>36657</c:v>
                </c:pt>
                <c:pt idx="2142">
                  <c:v>36658</c:v>
                </c:pt>
                <c:pt idx="2143">
                  <c:v>36659</c:v>
                </c:pt>
                <c:pt idx="2144">
                  <c:v>36660</c:v>
                </c:pt>
                <c:pt idx="2145">
                  <c:v>36661</c:v>
                </c:pt>
                <c:pt idx="2146">
                  <c:v>36662</c:v>
                </c:pt>
                <c:pt idx="2147">
                  <c:v>36663</c:v>
                </c:pt>
                <c:pt idx="2148">
                  <c:v>36664</c:v>
                </c:pt>
                <c:pt idx="2149">
                  <c:v>36665</c:v>
                </c:pt>
                <c:pt idx="2150">
                  <c:v>36666</c:v>
                </c:pt>
                <c:pt idx="2151">
                  <c:v>36667</c:v>
                </c:pt>
                <c:pt idx="2152">
                  <c:v>36668</c:v>
                </c:pt>
                <c:pt idx="2153">
                  <c:v>36669</c:v>
                </c:pt>
                <c:pt idx="2154">
                  <c:v>36670</c:v>
                </c:pt>
                <c:pt idx="2155">
                  <c:v>36671</c:v>
                </c:pt>
                <c:pt idx="2156">
                  <c:v>36672</c:v>
                </c:pt>
                <c:pt idx="2157">
                  <c:v>36673</c:v>
                </c:pt>
                <c:pt idx="2158">
                  <c:v>36674</c:v>
                </c:pt>
                <c:pt idx="2159">
                  <c:v>36675</c:v>
                </c:pt>
                <c:pt idx="2160">
                  <c:v>36676</c:v>
                </c:pt>
                <c:pt idx="2161">
                  <c:v>36677</c:v>
                </c:pt>
                <c:pt idx="2162">
                  <c:v>36678</c:v>
                </c:pt>
                <c:pt idx="2163">
                  <c:v>36679</c:v>
                </c:pt>
                <c:pt idx="2164">
                  <c:v>36680</c:v>
                </c:pt>
                <c:pt idx="2165">
                  <c:v>36681</c:v>
                </c:pt>
                <c:pt idx="2166">
                  <c:v>36682</c:v>
                </c:pt>
                <c:pt idx="2167">
                  <c:v>36683</c:v>
                </c:pt>
                <c:pt idx="2168">
                  <c:v>36684</c:v>
                </c:pt>
                <c:pt idx="2169">
                  <c:v>36685</c:v>
                </c:pt>
                <c:pt idx="2170">
                  <c:v>36686</c:v>
                </c:pt>
                <c:pt idx="2171">
                  <c:v>36687</c:v>
                </c:pt>
                <c:pt idx="2172">
                  <c:v>36688</c:v>
                </c:pt>
                <c:pt idx="2173">
                  <c:v>36689</c:v>
                </c:pt>
                <c:pt idx="2174">
                  <c:v>36690</c:v>
                </c:pt>
                <c:pt idx="2175">
                  <c:v>36691</c:v>
                </c:pt>
                <c:pt idx="2176">
                  <c:v>36692</c:v>
                </c:pt>
                <c:pt idx="2177">
                  <c:v>36693</c:v>
                </c:pt>
                <c:pt idx="2178">
                  <c:v>36694</c:v>
                </c:pt>
                <c:pt idx="2179">
                  <c:v>36695</c:v>
                </c:pt>
                <c:pt idx="2180">
                  <c:v>36696</c:v>
                </c:pt>
                <c:pt idx="2181">
                  <c:v>36697</c:v>
                </c:pt>
                <c:pt idx="2182">
                  <c:v>36698</c:v>
                </c:pt>
                <c:pt idx="2183">
                  <c:v>36699</c:v>
                </c:pt>
                <c:pt idx="2184">
                  <c:v>36700</c:v>
                </c:pt>
                <c:pt idx="2185">
                  <c:v>36701</c:v>
                </c:pt>
                <c:pt idx="2186">
                  <c:v>36702</c:v>
                </c:pt>
                <c:pt idx="2187">
                  <c:v>36703</c:v>
                </c:pt>
                <c:pt idx="2188">
                  <c:v>36704</c:v>
                </c:pt>
                <c:pt idx="2189">
                  <c:v>36705</c:v>
                </c:pt>
                <c:pt idx="2190">
                  <c:v>36706</c:v>
                </c:pt>
                <c:pt idx="2191">
                  <c:v>36707</c:v>
                </c:pt>
                <c:pt idx="2192">
                  <c:v>36708</c:v>
                </c:pt>
                <c:pt idx="2193">
                  <c:v>36709</c:v>
                </c:pt>
                <c:pt idx="2194">
                  <c:v>36710</c:v>
                </c:pt>
                <c:pt idx="2195">
                  <c:v>36711</c:v>
                </c:pt>
                <c:pt idx="2196">
                  <c:v>36712</c:v>
                </c:pt>
                <c:pt idx="2197">
                  <c:v>36713</c:v>
                </c:pt>
                <c:pt idx="2198">
                  <c:v>36714</c:v>
                </c:pt>
                <c:pt idx="2199">
                  <c:v>36715</c:v>
                </c:pt>
                <c:pt idx="2200">
                  <c:v>36716</c:v>
                </c:pt>
                <c:pt idx="2201">
                  <c:v>36717</c:v>
                </c:pt>
                <c:pt idx="2202">
                  <c:v>36718</c:v>
                </c:pt>
                <c:pt idx="2203">
                  <c:v>36719</c:v>
                </c:pt>
                <c:pt idx="2204">
                  <c:v>36720</c:v>
                </c:pt>
                <c:pt idx="2205">
                  <c:v>36721</c:v>
                </c:pt>
                <c:pt idx="2206">
                  <c:v>36722</c:v>
                </c:pt>
                <c:pt idx="2207">
                  <c:v>36723</c:v>
                </c:pt>
                <c:pt idx="2208">
                  <c:v>36724</c:v>
                </c:pt>
                <c:pt idx="2209">
                  <c:v>36725</c:v>
                </c:pt>
                <c:pt idx="2210">
                  <c:v>36726</c:v>
                </c:pt>
                <c:pt idx="2211">
                  <c:v>36727</c:v>
                </c:pt>
                <c:pt idx="2212">
                  <c:v>36728</c:v>
                </c:pt>
                <c:pt idx="2213">
                  <c:v>36729</c:v>
                </c:pt>
                <c:pt idx="2214">
                  <c:v>36730</c:v>
                </c:pt>
                <c:pt idx="2215">
                  <c:v>36731</c:v>
                </c:pt>
                <c:pt idx="2216">
                  <c:v>36732</c:v>
                </c:pt>
                <c:pt idx="2217">
                  <c:v>36733</c:v>
                </c:pt>
                <c:pt idx="2218">
                  <c:v>36734</c:v>
                </c:pt>
                <c:pt idx="2219">
                  <c:v>36735</c:v>
                </c:pt>
                <c:pt idx="2220">
                  <c:v>36736</c:v>
                </c:pt>
                <c:pt idx="2221">
                  <c:v>36737</c:v>
                </c:pt>
                <c:pt idx="2222">
                  <c:v>36738</c:v>
                </c:pt>
                <c:pt idx="2223">
                  <c:v>36739</c:v>
                </c:pt>
                <c:pt idx="2224">
                  <c:v>36740</c:v>
                </c:pt>
                <c:pt idx="2225">
                  <c:v>36741</c:v>
                </c:pt>
                <c:pt idx="2226">
                  <c:v>36742</c:v>
                </c:pt>
                <c:pt idx="2227">
                  <c:v>36743</c:v>
                </c:pt>
                <c:pt idx="2228">
                  <c:v>36744</c:v>
                </c:pt>
                <c:pt idx="2229">
                  <c:v>36745</c:v>
                </c:pt>
                <c:pt idx="2230">
                  <c:v>36746</c:v>
                </c:pt>
                <c:pt idx="2231">
                  <c:v>36747</c:v>
                </c:pt>
                <c:pt idx="2232">
                  <c:v>36748</c:v>
                </c:pt>
                <c:pt idx="2233">
                  <c:v>36749</c:v>
                </c:pt>
                <c:pt idx="2234">
                  <c:v>36750</c:v>
                </c:pt>
                <c:pt idx="2235">
                  <c:v>36751</c:v>
                </c:pt>
                <c:pt idx="2236">
                  <c:v>36752</c:v>
                </c:pt>
                <c:pt idx="2237">
                  <c:v>36753</c:v>
                </c:pt>
                <c:pt idx="2238">
                  <c:v>36754</c:v>
                </c:pt>
                <c:pt idx="2239">
                  <c:v>36755</c:v>
                </c:pt>
                <c:pt idx="2240">
                  <c:v>36756</c:v>
                </c:pt>
                <c:pt idx="2241">
                  <c:v>36757</c:v>
                </c:pt>
                <c:pt idx="2242">
                  <c:v>36758</c:v>
                </c:pt>
                <c:pt idx="2243">
                  <c:v>36759</c:v>
                </c:pt>
                <c:pt idx="2244">
                  <c:v>36760</c:v>
                </c:pt>
                <c:pt idx="2245">
                  <c:v>36761</c:v>
                </c:pt>
                <c:pt idx="2246">
                  <c:v>36762</c:v>
                </c:pt>
                <c:pt idx="2247">
                  <c:v>36763</c:v>
                </c:pt>
                <c:pt idx="2248">
                  <c:v>36764</c:v>
                </c:pt>
                <c:pt idx="2249">
                  <c:v>36765</c:v>
                </c:pt>
                <c:pt idx="2250">
                  <c:v>36766</c:v>
                </c:pt>
                <c:pt idx="2251">
                  <c:v>36767</c:v>
                </c:pt>
                <c:pt idx="2252">
                  <c:v>36768</c:v>
                </c:pt>
                <c:pt idx="2253">
                  <c:v>36769</c:v>
                </c:pt>
                <c:pt idx="2254">
                  <c:v>36770</c:v>
                </c:pt>
                <c:pt idx="2255">
                  <c:v>36771</c:v>
                </c:pt>
                <c:pt idx="2256">
                  <c:v>36772</c:v>
                </c:pt>
                <c:pt idx="2257">
                  <c:v>36773</c:v>
                </c:pt>
                <c:pt idx="2258">
                  <c:v>36774</c:v>
                </c:pt>
                <c:pt idx="2259">
                  <c:v>36775</c:v>
                </c:pt>
                <c:pt idx="2260">
                  <c:v>36776</c:v>
                </c:pt>
                <c:pt idx="2261">
                  <c:v>36777</c:v>
                </c:pt>
                <c:pt idx="2262">
                  <c:v>36778</c:v>
                </c:pt>
                <c:pt idx="2263">
                  <c:v>36779</c:v>
                </c:pt>
                <c:pt idx="2264">
                  <c:v>36780</c:v>
                </c:pt>
                <c:pt idx="2265">
                  <c:v>36781</c:v>
                </c:pt>
                <c:pt idx="2266">
                  <c:v>36782</c:v>
                </c:pt>
                <c:pt idx="2267">
                  <c:v>36783</c:v>
                </c:pt>
                <c:pt idx="2268">
                  <c:v>36784</c:v>
                </c:pt>
                <c:pt idx="2269">
                  <c:v>36785</c:v>
                </c:pt>
                <c:pt idx="2270">
                  <c:v>36786</c:v>
                </c:pt>
                <c:pt idx="2271">
                  <c:v>36787</c:v>
                </c:pt>
                <c:pt idx="2272">
                  <c:v>36788</c:v>
                </c:pt>
                <c:pt idx="2273">
                  <c:v>36789</c:v>
                </c:pt>
                <c:pt idx="2274">
                  <c:v>36790</c:v>
                </c:pt>
                <c:pt idx="2275">
                  <c:v>36791</c:v>
                </c:pt>
                <c:pt idx="2276">
                  <c:v>36792</c:v>
                </c:pt>
                <c:pt idx="2277">
                  <c:v>36793</c:v>
                </c:pt>
                <c:pt idx="2278">
                  <c:v>36794</c:v>
                </c:pt>
                <c:pt idx="2279">
                  <c:v>36795</c:v>
                </c:pt>
                <c:pt idx="2280">
                  <c:v>36796</c:v>
                </c:pt>
                <c:pt idx="2281">
                  <c:v>36797</c:v>
                </c:pt>
                <c:pt idx="2282">
                  <c:v>36798</c:v>
                </c:pt>
                <c:pt idx="2283">
                  <c:v>36799</c:v>
                </c:pt>
                <c:pt idx="2284">
                  <c:v>36800</c:v>
                </c:pt>
                <c:pt idx="2285">
                  <c:v>36801</c:v>
                </c:pt>
                <c:pt idx="2286">
                  <c:v>36802</c:v>
                </c:pt>
                <c:pt idx="2287">
                  <c:v>36803</c:v>
                </c:pt>
                <c:pt idx="2288">
                  <c:v>36804</c:v>
                </c:pt>
                <c:pt idx="2289">
                  <c:v>36805</c:v>
                </c:pt>
                <c:pt idx="2290">
                  <c:v>36806</c:v>
                </c:pt>
                <c:pt idx="2291">
                  <c:v>36807</c:v>
                </c:pt>
                <c:pt idx="2292">
                  <c:v>36808</c:v>
                </c:pt>
                <c:pt idx="2293">
                  <c:v>36809</c:v>
                </c:pt>
                <c:pt idx="2294">
                  <c:v>36810</c:v>
                </c:pt>
                <c:pt idx="2295">
                  <c:v>36811</c:v>
                </c:pt>
                <c:pt idx="2296">
                  <c:v>36812</c:v>
                </c:pt>
                <c:pt idx="2297">
                  <c:v>36813</c:v>
                </c:pt>
                <c:pt idx="2298">
                  <c:v>36814</c:v>
                </c:pt>
                <c:pt idx="2299">
                  <c:v>36815</c:v>
                </c:pt>
                <c:pt idx="2300">
                  <c:v>36816</c:v>
                </c:pt>
                <c:pt idx="2301">
                  <c:v>36817</c:v>
                </c:pt>
                <c:pt idx="2302">
                  <c:v>36818</c:v>
                </c:pt>
                <c:pt idx="2303">
                  <c:v>36819</c:v>
                </c:pt>
                <c:pt idx="2304">
                  <c:v>36820</c:v>
                </c:pt>
                <c:pt idx="2305">
                  <c:v>36821</c:v>
                </c:pt>
                <c:pt idx="2306">
                  <c:v>36822</c:v>
                </c:pt>
                <c:pt idx="2307">
                  <c:v>36823</c:v>
                </c:pt>
                <c:pt idx="2308">
                  <c:v>36824</c:v>
                </c:pt>
                <c:pt idx="2309">
                  <c:v>36825</c:v>
                </c:pt>
                <c:pt idx="2310">
                  <c:v>36826</c:v>
                </c:pt>
                <c:pt idx="2311">
                  <c:v>36827</c:v>
                </c:pt>
                <c:pt idx="2312">
                  <c:v>36828</c:v>
                </c:pt>
                <c:pt idx="2313">
                  <c:v>36829</c:v>
                </c:pt>
                <c:pt idx="2314">
                  <c:v>36830</c:v>
                </c:pt>
                <c:pt idx="2315">
                  <c:v>36831</c:v>
                </c:pt>
                <c:pt idx="2316">
                  <c:v>36832</c:v>
                </c:pt>
                <c:pt idx="2317">
                  <c:v>36833</c:v>
                </c:pt>
                <c:pt idx="2318">
                  <c:v>36834</c:v>
                </c:pt>
                <c:pt idx="2319">
                  <c:v>36835</c:v>
                </c:pt>
                <c:pt idx="2320">
                  <c:v>36836</c:v>
                </c:pt>
                <c:pt idx="2321">
                  <c:v>36837</c:v>
                </c:pt>
                <c:pt idx="2322">
                  <c:v>36838</c:v>
                </c:pt>
                <c:pt idx="2323">
                  <c:v>36839</c:v>
                </c:pt>
                <c:pt idx="2324">
                  <c:v>36840</c:v>
                </c:pt>
                <c:pt idx="2325">
                  <c:v>36841</c:v>
                </c:pt>
                <c:pt idx="2326">
                  <c:v>36842</c:v>
                </c:pt>
                <c:pt idx="2327">
                  <c:v>36843</c:v>
                </c:pt>
                <c:pt idx="2328">
                  <c:v>36844</c:v>
                </c:pt>
                <c:pt idx="2329">
                  <c:v>36845</c:v>
                </c:pt>
                <c:pt idx="2330">
                  <c:v>36846</c:v>
                </c:pt>
                <c:pt idx="2331">
                  <c:v>36847</c:v>
                </c:pt>
                <c:pt idx="2332">
                  <c:v>36848</c:v>
                </c:pt>
                <c:pt idx="2333">
                  <c:v>36849</c:v>
                </c:pt>
                <c:pt idx="2334">
                  <c:v>36850</c:v>
                </c:pt>
                <c:pt idx="2335">
                  <c:v>36851</c:v>
                </c:pt>
                <c:pt idx="2336">
                  <c:v>36852</c:v>
                </c:pt>
                <c:pt idx="2337">
                  <c:v>36853</c:v>
                </c:pt>
                <c:pt idx="2338">
                  <c:v>36854</c:v>
                </c:pt>
                <c:pt idx="2339">
                  <c:v>36855</c:v>
                </c:pt>
                <c:pt idx="2340">
                  <c:v>36856</c:v>
                </c:pt>
                <c:pt idx="2341">
                  <c:v>36857</c:v>
                </c:pt>
                <c:pt idx="2342">
                  <c:v>36858</c:v>
                </c:pt>
                <c:pt idx="2343">
                  <c:v>36859</c:v>
                </c:pt>
                <c:pt idx="2344">
                  <c:v>36860</c:v>
                </c:pt>
                <c:pt idx="2345">
                  <c:v>36861</c:v>
                </c:pt>
                <c:pt idx="2346">
                  <c:v>36862</c:v>
                </c:pt>
                <c:pt idx="2347">
                  <c:v>36863</c:v>
                </c:pt>
                <c:pt idx="2348">
                  <c:v>36864</c:v>
                </c:pt>
                <c:pt idx="2349">
                  <c:v>36865</c:v>
                </c:pt>
                <c:pt idx="2350">
                  <c:v>36866</c:v>
                </c:pt>
                <c:pt idx="2351">
                  <c:v>36867</c:v>
                </c:pt>
                <c:pt idx="2352">
                  <c:v>36868</c:v>
                </c:pt>
                <c:pt idx="2353">
                  <c:v>36869</c:v>
                </c:pt>
                <c:pt idx="2354">
                  <c:v>36870</c:v>
                </c:pt>
                <c:pt idx="2355">
                  <c:v>36871</c:v>
                </c:pt>
                <c:pt idx="2356">
                  <c:v>36872</c:v>
                </c:pt>
                <c:pt idx="2357">
                  <c:v>36873</c:v>
                </c:pt>
                <c:pt idx="2358">
                  <c:v>36874</c:v>
                </c:pt>
                <c:pt idx="2359">
                  <c:v>36875</c:v>
                </c:pt>
                <c:pt idx="2360">
                  <c:v>36876</c:v>
                </c:pt>
                <c:pt idx="2361">
                  <c:v>36877</c:v>
                </c:pt>
                <c:pt idx="2362">
                  <c:v>36878</c:v>
                </c:pt>
                <c:pt idx="2363">
                  <c:v>36879</c:v>
                </c:pt>
                <c:pt idx="2364">
                  <c:v>36880</c:v>
                </c:pt>
                <c:pt idx="2365">
                  <c:v>36881</c:v>
                </c:pt>
                <c:pt idx="2366">
                  <c:v>36882</c:v>
                </c:pt>
                <c:pt idx="2367">
                  <c:v>36883</c:v>
                </c:pt>
                <c:pt idx="2368">
                  <c:v>36884</c:v>
                </c:pt>
                <c:pt idx="2369">
                  <c:v>36885</c:v>
                </c:pt>
                <c:pt idx="2370">
                  <c:v>36886</c:v>
                </c:pt>
                <c:pt idx="2371">
                  <c:v>36887</c:v>
                </c:pt>
                <c:pt idx="2372">
                  <c:v>36888</c:v>
                </c:pt>
                <c:pt idx="2373">
                  <c:v>36889</c:v>
                </c:pt>
                <c:pt idx="2374">
                  <c:v>36890</c:v>
                </c:pt>
                <c:pt idx="2375">
                  <c:v>36891</c:v>
                </c:pt>
                <c:pt idx="2376">
                  <c:v>36892</c:v>
                </c:pt>
                <c:pt idx="2377">
                  <c:v>36893</c:v>
                </c:pt>
                <c:pt idx="2378">
                  <c:v>36894</c:v>
                </c:pt>
                <c:pt idx="2379">
                  <c:v>36895</c:v>
                </c:pt>
                <c:pt idx="2380">
                  <c:v>36896</c:v>
                </c:pt>
                <c:pt idx="2381">
                  <c:v>36897</c:v>
                </c:pt>
                <c:pt idx="2382">
                  <c:v>36898</c:v>
                </c:pt>
                <c:pt idx="2383">
                  <c:v>36899</c:v>
                </c:pt>
                <c:pt idx="2384">
                  <c:v>36900</c:v>
                </c:pt>
                <c:pt idx="2385">
                  <c:v>36901</c:v>
                </c:pt>
                <c:pt idx="2386">
                  <c:v>36902</c:v>
                </c:pt>
                <c:pt idx="2387">
                  <c:v>36903</c:v>
                </c:pt>
                <c:pt idx="2388">
                  <c:v>36904</c:v>
                </c:pt>
                <c:pt idx="2389">
                  <c:v>36905</c:v>
                </c:pt>
                <c:pt idx="2390">
                  <c:v>36906</c:v>
                </c:pt>
                <c:pt idx="2391">
                  <c:v>36907</c:v>
                </c:pt>
                <c:pt idx="2392">
                  <c:v>36908</c:v>
                </c:pt>
                <c:pt idx="2393">
                  <c:v>36909</c:v>
                </c:pt>
                <c:pt idx="2394">
                  <c:v>36910</c:v>
                </c:pt>
                <c:pt idx="2395">
                  <c:v>36911</c:v>
                </c:pt>
                <c:pt idx="2396">
                  <c:v>36912</c:v>
                </c:pt>
                <c:pt idx="2397">
                  <c:v>36913</c:v>
                </c:pt>
                <c:pt idx="2398">
                  <c:v>36914</c:v>
                </c:pt>
                <c:pt idx="2399">
                  <c:v>36915</c:v>
                </c:pt>
                <c:pt idx="2400">
                  <c:v>36916</c:v>
                </c:pt>
                <c:pt idx="2401">
                  <c:v>36917</c:v>
                </c:pt>
                <c:pt idx="2402">
                  <c:v>36918</c:v>
                </c:pt>
                <c:pt idx="2403">
                  <c:v>36919</c:v>
                </c:pt>
                <c:pt idx="2404">
                  <c:v>36920</c:v>
                </c:pt>
                <c:pt idx="2405">
                  <c:v>36921</c:v>
                </c:pt>
                <c:pt idx="2406">
                  <c:v>36922</c:v>
                </c:pt>
                <c:pt idx="2407">
                  <c:v>36923</c:v>
                </c:pt>
                <c:pt idx="2408">
                  <c:v>36924</c:v>
                </c:pt>
                <c:pt idx="2409">
                  <c:v>36925</c:v>
                </c:pt>
                <c:pt idx="2410">
                  <c:v>36926</c:v>
                </c:pt>
                <c:pt idx="2411">
                  <c:v>36927</c:v>
                </c:pt>
                <c:pt idx="2412">
                  <c:v>36928</c:v>
                </c:pt>
                <c:pt idx="2413">
                  <c:v>36929</c:v>
                </c:pt>
                <c:pt idx="2414">
                  <c:v>36930</c:v>
                </c:pt>
                <c:pt idx="2415">
                  <c:v>36931</c:v>
                </c:pt>
                <c:pt idx="2416">
                  <c:v>36932</c:v>
                </c:pt>
                <c:pt idx="2417">
                  <c:v>36933</c:v>
                </c:pt>
                <c:pt idx="2418">
                  <c:v>36934</c:v>
                </c:pt>
                <c:pt idx="2419">
                  <c:v>36935</c:v>
                </c:pt>
                <c:pt idx="2420">
                  <c:v>36936</c:v>
                </c:pt>
                <c:pt idx="2421">
                  <c:v>36937</c:v>
                </c:pt>
                <c:pt idx="2422">
                  <c:v>36938</c:v>
                </c:pt>
                <c:pt idx="2423">
                  <c:v>36939</c:v>
                </c:pt>
                <c:pt idx="2424">
                  <c:v>36940</c:v>
                </c:pt>
                <c:pt idx="2425">
                  <c:v>36941</c:v>
                </c:pt>
                <c:pt idx="2426">
                  <c:v>36942</c:v>
                </c:pt>
                <c:pt idx="2427">
                  <c:v>36943</c:v>
                </c:pt>
                <c:pt idx="2428">
                  <c:v>36944</c:v>
                </c:pt>
                <c:pt idx="2429">
                  <c:v>36945</c:v>
                </c:pt>
                <c:pt idx="2430">
                  <c:v>36946</c:v>
                </c:pt>
                <c:pt idx="2431">
                  <c:v>36947</c:v>
                </c:pt>
                <c:pt idx="2432">
                  <c:v>36948</c:v>
                </c:pt>
                <c:pt idx="2433">
                  <c:v>36949</c:v>
                </c:pt>
                <c:pt idx="2434">
                  <c:v>36950</c:v>
                </c:pt>
                <c:pt idx="2435">
                  <c:v>36951</c:v>
                </c:pt>
                <c:pt idx="2436">
                  <c:v>36952</c:v>
                </c:pt>
                <c:pt idx="2437">
                  <c:v>36953</c:v>
                </c:pt>
                <c:pt idx="2438">
                  <c:v>36954</c:v>
                </c:pt>
                <c:pt idx="2439">
                  <c:v>36955</c:v>
                </c:pt>
                <c:pt idx="2440">
                  <c:v>36956</c:v>
                </c:pt>
                <c:pt idx="2441">
                  <c:v>36957</c:v>
                </c:pt>
                <c:pt idx="2442">
                  <c:v>36958</c:v>
                </c:pt>
                <c:pt idx="2443">
                  <c:v>36959</c:v>
                </c:pt>
                <c:pt idx="2444">
                  <c:v>36960</c:v>
                </c:pt>
                <c:pt idx="2445">
                  <c:v>36961</c:v>
                </c:pt>
                <c:pt idx="2446">
                  <c:v>36962</c:v>
                </c:pt>
                <c:pt idx="2447">
                  <c:v>36963</c:v>
                </c:pt>
                <c:pt idx="2448">
                  <c:v>36964</c:v>
                </c:pt>
                <c:pt idx="2449">
                  <c:v>36965</c:v>
                </c:pt>
                <c:pt idx="2450">
                  <c:v>36966</c:v>
                </c:pt>
                <c:pt idx="2451">
                  <c:v>36967</c:v>
                </c:pt>
                <c:pt idx="2452">
                  <c:v>36968</c:v>
                </c:pt>
                <c:pt idx="2453">
                  <c:v>36969</c:v>
                </c:pt>
                <c:pt idx="2454">
                  <c:v>36970</c:v>
                </c:pt>
                <c:pt idx="2455">
                  <c:v>36971</c:v>
                </c:pt>
                <c:pt idx="2456">
                  <c:v>36972</c:v>
                </c:pt>
                <c:pt idx="2457">
                  <c:v>36973</c:v>
                </c:pt>
                <c:pt idx="2458">
                  <c:v>36974</c:v>
                </c:pt>
                <c:pt idx="2459">
                  <c:v>36975</c:v>
                </c:pt>
                <c:pt idx="2460">
                  <c:v>36976</c:v>
                </c:pt>
                <c:pt idx="2461">
                  <c:v>36977</c:v>
                </c:pt>
                <c:pt idx="2462">
                  <c:v>36978</c:v>
                </c:pt>
                <c:pt idx="2463">
                  <c:v>36979</c:v>
                </c:pt>
                <c:pt idx="2464">
                  <c:v>36980</c:v>
                </c:pt>
                <c:pt idx="2465">
                  <c:v>36981</c:v>
                </c:pt>
                <c:pt idx="2466">
                  <c:v>36982</c:v>
                </c:pt>
                <c:pt idx="2467">
                  <c:v>36983</c:v>
                </c:pt>
                <c:pt idx="2468">
                  <c:v>36984</c:v>
                </c:pt>
                <c:pt idx="2469">
                  <c:v>36985</c:v>
                </c:pt>
                <c:pt idx="2470">
                  <c:v>36986</c:v>
                </c:pt>
                <c:pt idx="2471">
                  <c:v>36987</c:v>
                </c:pt>
                <c:pt idx="2472">
                  <c:v>36988</c:v>
                </c:pt>
                <c:pt idx="2473">
                  <c:v>36989</c:v>
                </c:pt>
                <c:pt idx="2474">
                  <c:v>36990</c:v>
                </c:pt>
                <c:pt idx="2475">
                  <c:v>36991</c:v>
                </c:pt>
                <c:pt idx="2476">
                  <c:v>36992</c:v>
                </c:pt>
                <c:pt idx="2477">
                  <c:v>36993</c:v>
                </c:pt>
                <c:pt idx="2478">
                  <c:v>36994</c:v>
                </c:pt>
                <c:pt idx="2479">
                  <c:v>36995</c:v>
                </c:pt>
                <c:pt idx="2480">
                  <c:v>36996</c:v>
                </c:pt>
                <c:pt idx="2481">
                  <c:v>36997</c:v>
                </c:pt>
                <c:pt idx="2482">
                  <c:v>36998</c:v>
                </c:pt>
                <c:pt idx="2483">
                  <c:v>36999</c:v>
                </c:pt>
                <c:pt idx="2484">
                  <c:v>37000</c:v>
                </c:pt>
                <c:pt idx="2485">
                  <c:v>37001</c:v>
                </c:pt>
                <c:pt idx="2486">
                  <c:v>37002</c:v>
                </c:pt>
                <c:pt idx="2487">
                  <c:v>37003</c:v>
                </c:pt>
                <c:pt idx="2488">
                  <c:v>37004</c:v>
                </c:pt>
                <c:pt idx="2489">
                  <c:v>37005</c:v>
                </c:pt>
                <c:pt idx="2490">
                  <c:v>37006</c:v>
                </c:pt>
                <c:pt idx="2491">
                  <c:v>37007</c:v>
                </c:pt>
                <c:pt idx="2492">
                  <c:v>37008</c:v>
                </c:pt>
                <c:pt idx="2493">
                  <c:v>37009</c:v>
                </c:pt>
                <c:pt idx="2494">
                  <c:v>37010</c:v>
                </c:pt>
                <c:pt idx="2495">
                  <c:v>37011</c:v>
                </c:pt>
                <c:pt idx="2496">
                  <c:v>37012</c:v>
                </c:pt>
                <c:pt idx="2497">
                  <c:v>37013</c:v>
                </c:pt>
                <c:pt idx="2498">
                  <c:v>37014</c:v>
                </c:pt>
                <c:pt idx="2499">
                  <c:v>37015</c:v>
                </c:pt>
                <c:pt idx="2500">
                  <c:v>37016</c:v>
                </c:pt>
                <c:pt idx="2501">
                  <c:v>37017</c:v>
                </c:pt>
                <c:pt idx="2502">
                  <c:v>37018</c:v>
                </c:pt>
                <c:pt idx="2503">
                  <c:v>37019</c:v>
                </c:pt>
                <c:pt idx="2504">
                  <c:v>37020</c:v>
                </c:pt>
                <c:pt idx="2505">
                  <c:v>37021</c:v>
                </c:pt>
                <c:pt idx="2506">
                  <c:v>37022</c:v>
                </c:pt>
                <c:pt idx="2507">
                  <c:v>37023</c:v>
                </c:pt>
                <c:pt idx="2508">
                  <c:v>37024</c:v>
                </c:pt>
                <c:pt idx="2509">
                  <c:v>37025</c:v>
                </c:pt>
                <c:pt idx="2510">
                  <c:v>37026</c:v>
                </c:pt>
                <c:pt idx="2511">
                  <c:v>37027</c:v>
                </c:pt>
                <c:pt idx="2512">
                  <c:v>37028</c:v>
                </c:pt>
                <c:pt idx="2513">
                  <c:v>37029</c:v>
                </c:pt>
                <c:pt idx="2514">
                  <c:v>37030</c:v>
                </c:pt>
                <c:pt idx="2515">
                  <c:v>37031</c:v>
                </c:pt>
                <c:pt idx="2516">
                  <c:v>37032</c:v>
                </c:pt>
                <c:pt idx="2517">
                  <c:v>37033</c:v>
                </c:pt>
                <c:pt idx="2518">
                  <c:v>37034</c:v>
                </c:pt>
                <c:pt idx="2519">
                  <c:v>37035</c:v>
                </c:pt>
                <c:pt idx="2520">
                  <c:v>37036</c:v>
                </c:pt>
                <c:pt idx="2521">
                  <c:v>37037</c:v>
                </c:pt>
                <c:pt idx="2522">
                  <c:v>37038</c:v>
                </c:pt>
                <c:pt idx="2523">
                  <c:v>37039</c:v>
                </c:pt>
                <c:pt idx="2524">
                  <c:v>37040</c:v>
                </c:pt>
                <c:pt idx="2525">
                  <c:v>37041</c:v>
                </c:pt>
                <c:pt idx="2526">
                  <c:v>37042</c:v>
                </c:pt>
                <c:pt idx="2527">
                  <c:v>37043</c:v>
                </c:pt>
                <c:pt idx="2528">
                  <c:v>37044</c:v>
                </c:pt>
                <c:pt idx="2529">
                  <c:v>37045</c:v>
                </c:pt>
                <c:pt idx="2530">
                  <c:v>37046</c:v>
                </c:pt>
                <c:pt idx="2531">
                  <c:v>37047</c:v>
                </c:pt>
                <c:pt idx="2532">
                  <c:v>37048</c:v>
                </c:pt>
                <c:pt idx="2533">
                  <c:v>37049</c:v>
                </c:pt>
                <c:pt idx="2534">
                  <c:v>37050</c:v>
                </c:pt>
                <c:pt idx="2535">
                  <c:v>37051</c:v>
                </c:pt>
                <c:pt idx="2536">
                  <c:v>37052</c:v>
                </c:pt>
                <c:pt idx="2537">
                  <c:v>37053</c:v>
                </c:pt>
                <c:pt idx="2538">
                  <c:v>37054</c:v>
                </c:pt>
                <c:pt idx="2539">
                  <c:v>37055</c:v>
                </c:pt>
                <c:pt idx="2540">
                  <c:v>37056</c:v>
                </c:pt>
                <c:pt idx="2541">
                  <c:v>37057</c:v>
                </c:pt>
                <c:pt idx="2542">
                  <c:v>37058</c:v>
                </c:pt>
                <c:pt idx="2543">
                  <c:v>37059</c:v>
                </c:pt>
                <c:pt idx="2544">
                  <c:v>37060</c:v>
                </c:pt>
                <c:pt idx="2545">
                  <c:v>37061</c:v>
                </c:pt>
                <c:pt idx="2546">
                  <c:v>37062</c:v>
                </c:pt>
                <c:pt idx="2547">
                  <c:v>37063</c:v>
                </c:pt>
                <c:pt idx="2548">
                  <c:v>37064</c:v>
                </c:pt>
                <c:pt idx="2549">
                  <c:v>37065</c:v>
                </c:pt>
                <c:pt idx="2550">
                  <c:v>37066</c:v>
                </c:pt>
                <c:pt idx="2551">
                  <c:v>37067</c:v>
                </c:pt>
                <c:pt idx="2552">
                  <c:v>37068</c:v>
                </c:pt>
                <c:pt idx="2553">
                  <c:v>37069</c:v>
                </c:pt>
                <c:pt idx="2554">
                  <c:v>37070</c:v>
                </c:pt>
                <c:pt idx="2555">
                  <c:v>37071</c:v>
                </c:pt>
                <c:pt idx="2556">
                  <c:v>37072</c:v>
                </c:pt>
                <c:pt idx="2557">
                  <c:v>37073</c:v>
                </c:pt>
                <c:pt idx="2558">
                  <c:v>37074</c:v>
                </c:pt>
                <c:pt idx="2559">
                  <c:v>37075</c:v>
                </c:pt>
                <c:pt idx="2560">
                  <c:v>37076</c:v>
                </c:pt>
                <c:pt idx="2561">
                  <c:v>37077</c:v>
                </c:pt>
                <c:pt idx="2562">
                  <c:v>37078</c:v>
                </c:pt>
                <c:pt idx="2563">
                  <c:v>37079</c:v>
                </c:pt>
                <c:pt idx="2564">
                  <c:v>37080</c:v>
                </c:pt>
                <c:pt idx="2565">
                  <c:v>37081</c:v>
                </c:pt>
                <c:pt idx="2566">
                  <c:v>37082</c:v>
                </c:pt>
                <c:pt idx="2567">
                  <c:v>37083</c:v>
                </c:pt>
                <c:pt idx="2568">
                  <c:v>37084</c:v>
                </c:pt>
                <c:pt idx="2569">
                  <c:v>37085</c:v>
                </c:pt>
                <c:pt idx="2570">
                  <c:v>37086</c:v>
                </c:pt>
                <c:pt idx="2571">
                  <c:v>37087</c:v>
                </c:pt>
                <c:pt idx="2572">
                  <c:v>37088</c:v>
                </c:pt>
                <c:pt idx="2573">
                  <c:v>37089</c:v>
                </c:pt>
                <c:pt idx="2574">
                  <c:v>37090</c:v>
                </c:pt>
                <c:pt idx="2575">
                  <c:v>37091</c:v>
                </c:pt>
                <c:pt idx="2576">
                  <c:v>37092</c:v>
                </c:pt>
                <c:pt idx="2577">
                  <c:v>37093</c:v>
                </c:pt>
                <c:pt idx="2578">
                  <c:v>37094</c:v>
                </c:pt>
                <c:pt idx="2579">
                  <c:v>37095</c:v>
                </c:pt>
                <c:pt idx="2580">
                  <c:v>37096</c:v>
                </c:pt>
                <c:pt idx="2581">
                  <c:v>37097</c:v>
                </c:pt>
                <c:pt idx="2582">
                  <c:v>37098</c:v>
                </c:pt>
                <c:pt idx="2583">
                  <c:v>37099</c:v>
                </c:pt>
                <c:pt idx="2584">
                  <c:v>37100</c:v>
                </c:pt>
                <c:pt idx="2585">
                  <c:v>37101</c:v>
                </c:pt>
                <c:pt idx="2586">
                  <c:v>37102</c:v>
                </c:pt>
                <c:pt idx="2587">
                  <c:v>37103</c:v>
                </c:pt>
                <c:pt idx="2588">
                  <c:v>37104</c:v>
                </c:pt>
                <c:pt idx="2589">
                  <c:v>37105</c:v>
                </c:pt>
                <c:pt idx="2590">
                  <c:v>37106</c:v>
                </c:pt>
                <c:pt idx="2591">
                  <c:v>37107</c:v>
                </c:pt>
                <c:pt idx="2592">
                  <c:v>37108</c:v>
                </c:pt>
                <c:pt idx="2593">
                  <c:v>37109</c:v>
                </c:pt>
                <c:pt idx="2594">
                  <c:v>37110</c:v>
                </c:pt>
                <c:pt idx="2595">
                  <c:v>37111</c:v>
                </c:pt>
                <c:pt idx="2596">
                  <c:v>37112</c:v>
                </c:pt>
                <c:pt idx="2597">
                  <c:v>37113</c:v>
                </c:pt>
                <c:pt idx="2598">
                  <c:v>37114</c:v>
                </c:pt>
                <c:pt idx="2599">
                  <c:v>37115</c:v>
                </c:pt>
                <c:pt idx="2600">
                  <c:v>37116</c:v>
                </c:pt>
                <c:pt idx="2601">
                  <c:v>37117</c:v>
                </c:pt>
                <c:pt idx="2602">
                  <c:v>37118</c:v>
                </c:pt>
                <c:pt idx="2603">
                  <c:v>37119</c:v>
                </c:pt>
                <c:pt idx="2604">
                  <c:v>37120</c:v>
                </c:pt>
                <c:pt idx="2605">
                  <c:v>37121</c:v>
                </c:pt>
                <c:pt idx="2606">
                  <c:v>37122</c:v>
                </c:pt>
                <c:pt idx="2607">
                  <c:v>37123</c:v>
                </c:pt>
                <c:pt idx="2608">
                  <c:v>37124</c:v>
                </c:pt>
                <c:pt idx="2609">
                  <c:v>37125</c:v>
                </c:pt>
                <c:pt idx="2610">
                  <c:v>37126</c:v>
                </c:pt>
                <c:pt idx="2611">
                  <c:v>37127</c:v>
                </c:pt>
                <c:pt idx="2612">
                  <c:v>37128</c:v>
                </c:pt>
                <c:pt idx="2613">
                  <c:v>37129</c:v>
                </c:pt>
                <c:pt idx="2614">
                  <c:v>37130</c:v>
                </c:pt>
                <c:pt idx="2615">
                  <c:v>37131</c:v>
                </c:pt>
                <c:pt idx="2616">
                  <c:v>37132</c:v>
                </c:pt>
                <c:pt idx="2617">
                  <c:v>37133</c:v>
                </c:pt>
                <c:pt idx="2618">
                  <c:v>37134</c:v>
                </c:pt>
                <c:pt idx="2619">
                  <c:v>37135</c:v>
                </c:pt>
                <c:pt idx="2620">
                  <c:v>37136</c:v>
                </c:pt>
                <c:pt idx="2621">
                  <c:v>37137</c:v>
                </c:pt>
                <c:pt idx="2622">
                  <c:v>37138</c:v>
                </c:pt>
                <c:pt idx="2623">
                  <c:v>37139</c:v>
                </c:pt>
                <c:pt idx="2624">
                  <c:v>37140</c:v>
                </c:pt>
                <c:pt idx="2625">
                  <c:v>37141</c:v>
                </c:pt>
                <c:pt idx="2626">
                  <c:v>37142</c:v>
                </c:pt>
                <c:pt idx="2627">
                  <c:v>37143</c:v>
                </c:pt>
                <c:pt idx="2628">
                  <c:v>37144</c:v>
                </c:pt>
                <c:pt idx="2629">
                  <c:v>37145</c:v>
                </c:pt>
                <c:pt idx="2630">
                  <c:v>37146</c:v>
                </c:pt>
                <c:pt idx="2631">
                  <c:v>37147</c:v>
                </c:pt>
                <c:pt idx="2632">
                  <c:v>37148</c:v>
                </c:pt>
                <c:pt idx="2633">
                  <c:v>37149</c:v>
                </c:pt>
                <c:pt idx="2634">
                  <c:v>37150</c:v>
                </c:pt>
                <c:pt idx="2635">
                  <c:v>37151</c:v>
                </c:pt>
                <c:pt idx="2636">
                  <c:v>37152</c:v>
                </c:pt>
                <c:pt idx="2637">
                  <c:v>37153</c:v>
                </c:pt>
                <c:pt idx="2638">
                  <c:v>37154</c:v>
                </c:pt>
                <c:pt idx="2639">
                  <c:v>37155</c:v>
                </c:pt>
                <c:pt idx="2640">
                  <c:v>37156</c:v>
                </c:pt>
                <c:pt idx="2641">
                  <c:v>37157</c:v>
                </c:pt>
                <c:pt idx="2642">
                  <c:v>37158</c:v>
                </c:pt>
                <c:pt idx="2643">
                  <c:v>37159</c:v>
                </c:pt>
                <c:pt idx="2644">
                  <c:v>37160</c:v>
                </c:pt>
                <c:pt idx="2645">
                  <c:v>37161</c:v>
                </c:pt>
                <c:pt idx="2646">
                  <c:v>37162</c:v>
                </c:pt>
                <c:pt idx="2647">
                  <c:v>37163</c:v>
                </c:pt>
                <c:pt idx="2648">
                  <c:v>37164</c:v>
                </c:pt>
                <c:pt idx="2649">
                  <c:v>37165</c:v>
                </c:pt>
                <c:pt idx="2650">
                  <c:v>37166</c:v>
                </c:pt>
                <c:pt idx="2651">
                  <c:v>37167</c:v>
                </c:pt>
                <c:pt idx="2652">
                  <c:v>37168</c:v>
                </c:pt>
                <c:pt idx="2653">
                  <c:v>37169</c:v>
                </c:pt>
                <c:pt idx="2654">
                  <c:v>37170</c:v>
                </c:pt>
                <c:pt idx="2655">
                  <c:v>37171</c:v>
                </c:pt>
                <c:pt idx="2656">
                  <c:v>37172</c:v>
                </c:pt>
                <c:pt idx="2657">
                  <c:v>37173</c:v>
                </c:pt>
                <c:pt idx="2658">
                  <c:v>37174</c:v>
                </c:pt>
                <c:pt idx="2659">
                  <c:v>37175</c:v>
                </c:pt>
                <c:pt idx="2660">
                  <c:v>37176</c:v>
                </c:pt>
                <c:pt idx="2661">
                  <c:v>37177</c:v>
                </c:pt>
                <c:pt idx="2662">
                  <c:v>37178</c:v>
                </c:pt>
                <c:pt idx="2663">
                  <c:v>37179</c:v>
                </c:pt>
                <c:pt idx="2664">
                  <c:v>37180</c:v>
                </c:pt>
                <c:pt idx="2665">
                  <c:v>37181</c:v>
                </c:pt>
                <c:pt idx="2666">
                  <c:v>37182</c:v>
                </c:pt>
                <c:pt idx="2667">
                  <c:v>37183</c:v>
                </c:pt>
                <c:pt idx="2668">
                  <c:v>37184</c:v>
                </c:pt>
                <c:pt idx="2669">
                  <c:v>37185</c:v>
                </c:pt>
                <c:pt idx="2670">
                  <c:v>37186</c:v>
                </c:pt>
                <c:pt idx="2671">
                  <c:v>37187</c:v>
                </c:pt>
                <c:pt idx="2672">
                  <c:v>37188</c:v>
                </c:pt>
                <c:pt idx="2673">
                  <c:v>37189</c:v>
                </c:pt>
                <c:pt idx="2674">
                  <c:v>37190</c:v>
                </c:pt>
                <c:pt idx="2675">
                  <c:v>37191</c:v>
                </c:pt>
                <c:pt idx="2676">
                  <c:v>37192</c:v>
                </c:pt>
                <c:pt idx="2677">
                  <c:v>37193</c:v>
                </c:pt>
                <c:pt idx="2678">
                  <c:v>37194</c:v>
                </c:pt>
                <c:pt idx="2679">
                  <c:v>37195</c:v>
                </c:pt>
                <c:pt idx="2680">
                  <c:v>37196</c:v>
                </c:pt>
                <c:pt idx="2681">
                  <c:v>37197</c:v>
                </c:pt>
                <c:pt idx="2682">
                  <c:v>37198</c:v>
                </c:pt>
                <c:pt idx="2683">
                  <c:v>37199</c:v>
                </c:pt>
                <c:pt idx="2684">
                  <c:v>37200</c:v>
                </c:pt>
                <c:pt idx="2685">
                  <c:v>37201</c:v>
                </c:pt>
                <c:pt idx="2686">
                  <c:v>37202</c:v>
                </c:pt>
                <c:pt idx="2687">
                  <c:v>37203</c:v>
                </c:pt>
                <c:pt idx="2688">
                  <c:v>37204</c:v>
                </c:pt>
                <c:pt idx="2689">
                  <c:v>37205</c:v>
                </c:pt>
                <c:pt idx="2690">
                  <c:v>37206</c:v>
                </c:pt>
                <c:pt idx="2691">
                  <c:v>37207</c:v>
                </c:pt>
                <c:pt idx="2692">
                  <c:v>37208</c:v>
                </c:pt>
                <c:pt idx="2693">
                  <c:v>37209</c:v>
                </c:pt>
                <c:pt idx="2694">
                  <c:v>37210</c:v>
                </c:pt>
                <c:pt idx="2695">
                  <c:v>37211</c:v>
                </c:pt>
                <c:pt idx="2696">
                  <c:v>37212</c:v>
                </c:pt>
                <c:pt idx="2697">
                  <c:v>37213</c:v>
                </c:pt>
                <c:pt idx="2698">
                  <c:v>37214</c:v>
                </c:pt>
                <c:pt idx="2699">
                  <c:v>37215</c:v>
                </c:pt>
                <c:pt idx="2700">
                  <c:v>37216</c:v>
                </c:pt>
                <c:pt idx="2701">
                  <c:v>37217</c:v>
                </c:pt>
                <c:pt idx="2702">
                  <c:v>37218</c:v>
                </c:pt>
                <c:pt idx="2703">
                  <c:v>37219</c:v>
                </c:pt>
                <c:pt idx="2704">
                  <c:v>37220</c:v>
                </c:pt>
                <c:pt idx="2705">
                  <c:v>37221</c:v>
                </c:pt>
                <c:pt idx="2706">
                  <c:v>37222</c:v>
                </c:pt>
                <c:pt idx="2707">
                  <c:v>37223</c:v>
                </c:pt>
                <c:pt idx="2708">
                  <c:v>37224</c:v>
                </c:pt>
                <c:pt idx="2709">
                  <c:v>37225</c:v>
                </c:pt>
                <c:pt idx="2710">
                  <c:v>37226</c:v>
                </c:pt>
                <c:pt idx="2711">
                  <c:v>37227</c:v>
                </c:pt>
                <c:pt idx="2712">
                  <c:v>37228</c:v>
                </c:pt>
                <c:pt idx="2713">
                  <c:v>37229</c:v>
                </c:pt>
                <c:pt idx="2714">
                  <c:v>37230</c:v>
                </c:pt>
                <c:pt idx="2715">
                  <c:v>37231</c:v>
                </c:pt>
                <c:pt idx="2716">
                  <c:v>37232</c:v>
                </c:pt>
                <c:pt idx="2717">
                  <c:v>37233</c:v>
                </c:pt>
                <c:pt idx="2718">
                  <c:v>37234</c:v>
                </c:pt>
                <c:pt idx="2719">
                  <c:v>37235</c:v>
                </c:pt>
                <c:pt idx="2720">
                  <c:v>37236</c:v>
                </c:pt>
                <c:pt idx="2721">
                  <c:v>37237</c:v>
                </c:pt>
                <c:pt idx="2722">
                  <c:v>37238</c:v>
                </c:pt>
                <c:pt idx="2723">
                  <c:v>37239</c:v>
                </c:pt>
                <c:pt idx="2724">
                  <c:v>37240</c:v>
                </c:pt>
                <c:pt idx="2725">
                  <c:v>37241</c:v>
                </c:pt>
                <c:pt idx="2726">
                  <c:v>37242</c:v>
                </c:pt>
                <c:pt idx="2727">
                  <c:v>37243</c:v>
                </c:pt>
                <c:pt idx="2728">
                  <c:v>37244</c:v>
                </c:pt>
                <c:pt idx="2729">
                  <c:v>37245</c:v>
                </c:pt>
                <c:pt idx="2730">
                  <c:v>37246</c:v>
                </c:pt>
                <c:pt idx="2731">
                  <c:v>37247</c:v>
                </c:pt>
                <c:pt idx="2732">
                  <c:v>37248</c:v>
                </c:pt>
                <c:pt idx="2733">
                  <c:v>37249</c:v>
                </c:pt>
                <c:pt idx="2734">
                  <c:v>37250</c:v>
                </c:pt>
                <c:pt idx="2735">
                  <c:v>37251</c:v>
                </c:pt>
                <c:pt idx="2736">
                  <c:v>37252</c:v>
                </c:pt>
                <c:pt idx="2737">
                  <c:v>37253</c:v>
                </c:pt>
                <c:pt idx="2738">
                  <c:v>37254</c:v>
                </c:pt>
                <c:pt idx="2739">
                  <c:v>37255</c:v>
                </c:pt>
                <c:pt idx="2740">
                  <c:v>37256</c:v>
                </c:pt>
                <c:pt idx="2741">
                  <c:v>37257</c:v>
                </c:pt>
                <c:pt idx="2742">
                  <c:v>37258</c:v>
                </c:pt>
                <c:pt idx="2743">
                  <c:v>37259</c:v>
                </c:pt>
                <c:pt idx="2744">
                  <c:v>37260</c:v>
                </c:pt>
                <c:pt idx="2745">
                  <c:v>37261</c:v>
                </c:pt>
                <c:pt idx="2746">
                  <c:v>37262</c:v>
                </c:pt>
                <c:pt idx="2747">
                  <c:v>37263</c:v>
                </c:pt>
                <c:pt idx="2748">
                  <c:v>37264</c:v>
                </c:pt>
                <c:pt idx="2749">
                  <c:v>37265</c:v>
                </c:pt>
                <c:pt idx="2750">
                  <c:v>37266</c:v>
                </c:pt>
                <c:pt idx="2751">
                  <c:v>37267</c:v>
                </c:pt>
                <c:pt idx="2752">
                  <c:v>37268</c:v>
                </c:pt>
                <c:pt idx="2753">
                  <c:v>37269</c:v>
                </c:pt>
                <c:pt idx="2754">
                  <c:v>37270</c:v>
                </c:pt>
                <c:pt idx="2755">
                  <c:v>37271</c:v>
                </c:pt>
                <c:pt idx="2756">
                  <c:v>37272</c:v>
                </c:pt>
                <c:pt idx="2757">
                  <c:v>37273</c:v>
                </c:pt>
                <c:pt idx="2758">
                  <c:v>37274</c:v>
                </c:pt>
                <c:pt idx="2759">
                  <c:v>37275</c:v>
                </c:pt>
                <c:pt idx="2760">
                  <c:v>37276</c:v>
                </c:pt>
                <c:pt idx="2761">
                  <c:v>37277</c:v>
                </c:pt>
                <c:pt idx="2762">
                  <c:v>37278</c:v>
                </c:pt>
                <c:pt idx="2763">
                  <c:v>37279</c:v>
                </c:pt>
                <c:pt idx="2764">
                  <c:v>37280</c:v>
                </c:pt>
                <c:pt idx="2765">
                  <c:v>37281</c:v>
                </c:pt>
                <c:pt idx="2766">
                  <c:v>37282</c:v>
                </c:pt>
                <c:pt idx="2767">
                  <c:v>37283</c:v>
                </c:pt>
                <c:pt idx="2768">
                  <c:v>37284</c:v>
                </c:pt>
                <c:pt idx="2769">
                  <c:v>37285</c:v>
                </c:pt>
                <c:pt idx="2770">
                  <c:v>37286</c:v>
                </c:pt>
                <c:pt idx="2771">
                  <c:v>37287</c:v>
                </c:pt>
                <c:pt idx="2772">
                  <c:v>37288</c:v>
                </c:pt>
                <c:pt idx="2773">
                  <c:v>37289</c:v>
                </c:pt>
                <c:pt idx="2774">
                  <c:v>37290</c:v>
                </c:pt>
                <c:pt idx="2775">
                  <c:v>37291</c:v>
                </c:pt>
                <c:pt idx="2776">
                  <c:v>37292</c:v>
                </c:pt>
                <c:pt idx="2777">
                  <c:v>37293</c:v>
                </c:pt>
                <c:pt idx="2778">
                  <c:v>37294</c:v>
                </c:pt>
                <c:pt idx="2779">
                  <c:v>37295</c:v>
                </c:pt>
                <c:pt idx="2780">
                  <c:v>37296</c:v>
                </c:pt>
                <c:pt idx="2781">
                  <c:v>37297</c:v>
                </c:pt>
                <c:pt idx="2782">
                  <c:v>37298</c:v>
                </c:pt>
                <c:pt idx="2783">
                  <c:v>37299</c:v>
                </c:pt>
                <c:pt idx="2784">
                  <c:v>37300</c:v>
                </c:pt>
                <c:pt idx="2785">
                  <c:v>37301</c:v>
                </c:pt>
                <c:pt idx="2786">
                  <c:v>37302</c:v>
                </c:pt>
                <c:pt idx="2787">
                  <c:v>37303</c:v>
                </c:pt>
                <c:pt idx="2788">
                  <c:v>37304</c:v>
                </c:pt>
                <c:pt idx="2789">
                  <c:v>37305</c:v>
                </c:pt>
                <c:pt idx="2790">
                  <c:v>37306</c:v>
                </c:pt>
                <c:pt idx="2791">
                  <c:v>37307</c:v>
                </c:pt>
                <c:pt idx="2792">
                  <c:v>37308</c:v>
                </c:pt>
                <c:pt idx="2793">
                  <c:v>37309</c:v>
                </c:pt>
                <c:pt idx="2794">
                  <c:v>37310</c:v>
                </c:pt>
                <c:pt idx="2795">
                  <c:v>37311</c:v>
                </c:pt>
                <c:pt idx="2796">
                  <c:v>37312</c:v>
                </c:pt>
                <c:pt idx="2797">
                  <c:v>37313</c:v>
                </c:pt>
                <c:pt idx="2798">
                  <c:v>37314</c:v>
                </c:pt>
                <c:pt idx="2799">
                  <c:v>37315</c:v>
                </c:pt>
                <c:pt idx="2800">
                  <c:v>37316</c:v>
                </c:pt>
                <c:pt idx="2801">
                  <c:v>37317</c:v>
                </c:pt>
                <c:pt idx="2802">
                  <c:v>37318</c:v>
                </c:pt>
                <c:pt idx="2803">
                  <c:v>37319</c:v>
                </c:pt>
                <c:pt idx="2804">
                  <c:v>37320</c:v>
                </c:pt>
                <c:pt idx="2805">
                  <c:v>37321</c:v>
                </c:pt>
                <c:pt idx="2806">
                  <c:v>37322</c:v>
                </c:pt>
                <c:pt idx="2807">
                  <c:v>37323</c:v>
                </c:pt>
                <c:pt idx="2808">
                  <c:v>37324</c:v>
                </c:pt>
                <c:pt idx="2809">
                  <c:v>37325</c:v>
                </c:pt>
                <c:pt idx="2810">
                  <c:v>37326</c:v>
                </c:pt>
                <c:pt idx="2811">
                  <c:v>37327</c:v>
                </c:pt>
                <c:pt idx="2812">
                  <c:v>37328</c:v>
                </c:pt>
                <c:pt idx="2813">
                  <c:v>37329</c:v>
                </c:pt>
                <c:pt idx="2814">
                  <c:v>37330</c:v>
                </c:pt>
                <c:pt idx="2815">
                  <c:v>37331</c:v>
                </c:pt>
                <c:pt idx="2816">
                  <c:v>37332</c:v>
                </c:pt>
                <c:pt idx="2817">
                  <c:v>37333</c:v>
                </c:pt>
                <c:pt idx="2818">
                  <c:v>37334</c:v>
                </c:pt>
                <c:pt idx="2819">
                  <c:v>37335</c:v>
                </c:pt>
                <c:pt idx="2820">
                  <c:v>37336</c:v>
                </c:pt>
                <c:pt idx="2821">
                  <c:v>37337</c:v>
                </c:pt>
                <c:pt idx="2822">
                  <c:v>37338</c:v>
                </c:pt>
                <c:pt idx="2823">
                  <c:v>37339</c:v>
                </c:pt>
                <c:pt idx="2824">
                  <c:v>37340</c:v>
                </c:pt>
                <c:pt idx="2825">
                  <c:v>37341</c:v>
                </c:pt>
                <c:pt idx="2826">
                  <c:v>37342</c:v>
                </c:pt>
                <c:pt idx="2827">
                  <c:v>37343</c:v>
                </c:pt>
                <c:pt idx="2828">
                  <c:v>37344</c:v>
                </c:pt>
                <c:pt idx="2829">
                  <c:v>37345</c:v>
                </c:pt>
                <c:pt idx="2830">
                  <c:v>37346</c:v>
                </c:pt>
                <c:pt idx="2831">
                  <c:v>37347</c:v>
                </c:pt>
                <c:pt idx="2832">
                  <c:v>37348</c:v>
                </c:pt>
                <c:pt idx="2833">
                  <c:v>37349</c:v>
                </c:pt>
                <c:pt idx="2834">
                  <c:v>37350</c:v>
                </c:pt>
                <c:pt idx="2835">
                  <c:v>37351</c:v>
                </c:pt>
                <c:pt idx="2836">
                  <c:v>37352</c:v>
                </c:pt>
                <c:pt idx="2837">
                  <c:v>37353</c:v>
                </c:pt>
                <c:pt idx="2838">
                  <c:v>37354</c:v>
                </c:pt>
                <c:pt idx="2839">
                  <c:v>37355</c:v>
                </c:pt>
                <c:pt idx="2840">
                  <c:v>37356</c:v>
                </c:pt>
                <c:pt idx="2841">
                  <c:v>37357</c:v>
                </c:pt>
                <c:pt idx="2842">
                  <c:v>37358</c:v>
                </c:pt>
                <c:pt idx="2843">
                  <c:v>37359</c:v>
                </c:pt>
                <c:pt idx="2844">
                  <c:v>37360</c:v>
                </c:pt>
                <c:pt idx="2845">
                  <c:v>37361</c:v>
                </c:pt>
                <c:pt idx="2846">
                  <c:v>37362</c:v>
                </c:pt>
                <c:pt idx="2847">
                  <c:v>37363</c:v>
                </c:pt>
                <c:pt idx="2848">
                  <c:v>37364</c:v>
                </c:pt>
                <c:pt idx="2849">
                  <c:v>37365</c:v>
                </c:pt>
                <c:pt idx="2850">
                  <c:v>37366</c:v>
                </c:pt>
                <c:pt idx="2851">
                  <c:v>37367</c:v>
                </c:pt>
                <c:pt idx="2852">
                  <c:v>37368</c:v>
                </c:pt>
                <c:pt idx="2853">
                  <c:v>37369</c:v>
                </c:pt>
                <c:pt idx="2854">
                  <c:v>37370</c:v>
                </c:pt>
                <c:pt idx="2855">
                  <c:v>37371</c:v>
                </c:pt>
                <c:pt idx="2856">
                  <c:v>37372</c:v>
                </c:pt>
                <c:pt idx="2857">
                  <c:v>37373</c:v>
                </c:pt>
                <c:pt idx="2858">
                  <c:v>37374</c:v>
                </c:pt>
                <c:pt idx="2859">
                  <c:v>37375</c:v>
                </c:pt>
                <c:pt idx="2860">
                  <c:v>37376</c:v>
                </c:pt>
                <c:pt idx="2861">
                  <c:v>37377</c:v>
                </c:pt>
                <c:pt idx="2862">
                  <c:v>37378</c:v>
                </c:pt>
                <c:pt idx="2863">
                  <c:v>37379</c:v>
                </c:pt>
                <c:pt idx="2864">
                  <c:v>37380</c:v>
                </c:pt>
                <c:pt idx="2865">
                  <c:v>37381</c:v>
                </c:pt>
                <c:pt idx="2866">
                  <c:v>37382</c:v>
                </c:pt>
                <c:pt idx="2867">
                  <c:v>37383</c:v>
                </c:pt>
                <c:pt idx="2868">
                  <c:v>37384</c:v>
                </c:pt>
                <c:pt idx="2869">
                  <c:v>37385</c:v>
                </c:pt>
                <c:pt idx="2870">
                  <c:v>37386</c:v>
                </c:pt>
                <c:pt idx="2871">
                  <c:v>37387</c:v>
                </c:pt>
                <c:pt idx="2872">
                  <c:v>37388</c:v>
                </c:pt>
                <c:pt idx="2873">
                  <c:v>37389</c:v>
                </c:pt>
                <c:pt idx="2874">
                  <c:v>37390</c:v>
                </c:pt>
                <c:pt idx="2875">
                  <c:v>37391</c:v>
                </c:pt>
                <c:pt idx="2876">
                  <c:v>37392</c:v>
                </c:pt>
                <c:pt idx="2877">
                  <c:v>37393</c:v>
                </c:pt>
                <c:pt idx="2878">
                  <c:v>37394</c:v>
                </c:pt>
                <c:pt idx="2879">
                  <c:v>37395</c:v>
                </c:pt>
                <c:pt idx="2880">
                  <c:v>37396</c:v>
                </c:pt>
                <c:pt idx="2881">
                  <c:v>37397</c:v>
                </c:pt>
                <c:pt idx="2882">
                  <c:v>37398</c:v>
                </c:pt>
                <c:pt idx="2883">
                  <c:v>37399</c:v>
                </c:pt>
                <c:pt idx="2884">
                  <c:v>37400</c:v>
                </c:pt>
                <c:pt idx="2885">
                  <c:v>37401</c:v>
                </c:pt>
                <c:pt idx="2886">
                  <c:v>37402</c:v>
                </c:pt>
                <c:pt idx="2887">
                  <c:v>37403</c:v>
                </c:pt>
                <c:pt idx="2888">
                  <c:v>37404</c:v>
                </c:pt>
                <c:pt idx="2889">
                  <c:v>37405</c:v>
                </c:pt>
                <c:pt idx="2890">
                  <c:v>37406</c:v>
                </c:pt>
                <c:pt idx="2891">
                  <c:v>37407</c:v>
                </c:pt>
                <c:pt idx="2892">
                  <c:v>37408</c:v>
                </c:pt>
                <c:pt idx="2893">
                  <c:v>37409</c:v>
                </c:pt>
                <c:pt idx="2894">
                  <c:v>37410</c:v>
                </c:pt>
                <c:pt idx="2895">
                  <c:v>37411</c:v>
                </c:pt>
                <c:pt idx="2896">
                  <c:v>37412</c:v>
                </c:pt>
                <c:pt idx="2897">
                  <c:v>37413</c:v>
                </c:pt>
                <c:pt idx="2898">
                  <c:v>37414</c:v>
                </c:pt>
                <c:pt idx="2899">
                  <c:v>37415</c:v>
                </c:pt>
                <c:pt idx="2900">
                  <c:v>37416</c:v>
                </c:pt>
                <c:pt idx="2901">
                  <c:v>37417</c:v>
                </c:pt>
                <c:pt idx="2902">
                  <c:v>37418</c:v>
                </c:pt>
                <c:pt idx="2903">
                  <c:v>37419</c:v>
                </c:pt>
                <c:pt idx="2904">
                  <c:v>37420</c:v>
                </c:pt>
                <c:pt idx="2905">
                  <c:v>37421</c:v>
                </c:pt>
                <c:pt idx="2906">
                  <c:v>37422</c:v>
                </c:pt>
                <c:pt idx="2907">
                  <c:v>37423</c:v>
                </c:pt>
                <c:pt idx="2908">
                  <c:v>37424</c:v>
                </c:pt>
                <c:pt idx="2909">
                  <c:v>37425</c:v>
                </c:pt>
                <c:pt idx="2910">
                  <c:v>37426</c:v>
                </c:pt>
                <c:pt idx="2911">
                  <c:v>37427</c:v>
                </c:pt>
                <c:pt idx="2912">
                  <c:v>37428</c:v>
                </c:pt>
                <c:pt idx="2913">
                  <c:v>37429</c:v>
                </c:pt>
                <c:pt idx="2914">
                  <c:v>37430</c:v>
                </c:pt>
                <c:pt idx="2915">
                  <c:v>37431</c:v>
                </c:pt>
                <c:pt idx="2916">
                  <c:v>37432</c:v>
                </c:pt>
                <c:pt idx="2917">
                  <c:v>37433</c:v>
                </c:pt>
                <c:pt idx="2918">
                  <c:v>37434</c:v>
                </c:pt>
                <c:pt idx="2919">
                  <c:v>37435</c:v>
                </c:pt>
                <c:pt idx="2920">
                  <c:v>37436</c:v>
                </c:pt>
                <c:pt idx="2921">
                  <c:v>37437</c:v>
                </c:pt>
                <c:pt idx="2922">
                  <c:v>37438</c:v>
                </c:pt>
                <c:pt idx="2923">
                  <c:v>37439</c:v>
                </c:pt>
                <c:pt idx="2924">
                  <c:v>37440</c:v>
                </c:pt>
                <c:pt idx="2925">
                  <c:v>37441</c:v>
                </c:pt>
                <c:pt idx="2926">
                  <c:v>37442</c:v>
                </c:pt>
                <c:pt idx="2927">
                  <c:v>37443</c:v>
                </c:pt>
                <c:pt idx="2928">
                  <c:v>37444</c:v>
                </c:pt>
                <c:pt idx="2929">
                  <c:v>37445</c:v>
                </c:pt>
                <c:pt idx="2930">
                  <c:v>37446</c:v>
                </c:pt>
                <c:pt idx="2931">
                  <c:v>37447</c:v>
                </c:pt>
                <c:pt idx="2932">
                  <c:v>37448</c:v>
                </c:pt>
                <c:pt idx="2933">
                  <c:v>37449</c:v>
                </c:pt>
                <c:pt idx="2934">
                  <c:v>37450</c:v>
                </c:pt>
                <c:pt idx="2935">
                  <c:v>37451</c:v>
                </c:pt>
                <c:pt idx="2936">
                  <c:v>37452</c:v>
                </c:pt>
                <c:pt idx="2937">
                  <c:v>37453</c:v>
                </c:pt>
                <c:pt idx="2938">
                  <c:v>37454</c:v>
                </c:pt>
                <c:pt idx="2939">
                  <c:v>37455</c:v>
                </c:pt>
                <c:pt idx="2940">
                  <c:v>37456</c:v>
                </c:pt>
                <c:pt idx="2941">
                  <c:v>37457</c:v>
                </c:pt>
                <c:pt idx="2942">
                  <c:v>37458</c:v>
                </c:pt>
                <c:pt idx="2943">
                  <c:v>37459</c:v>
                </c:pt>
                <c:pt idx="2944">
                  <c:v>37460</c:v>
                </c:pt>
                <c:pt idx="2945">
                  <c:v>37461</c:v>
                </c:pt>
                <c:pt idx="2946">
                  <c:v>37462</c:v>
                </c:pt>
                <c:pt idx="2947">
                  <c:v>37463</c:v>
                </c:pt>
                <c:pt idx="2948">
                  <c:v>37464</c:v>
                </c:pt>
                <c:pt idx="2949">
                  <c:v>37465</c:v>
                </c:pt>
                <c:pt idx="2950">
                  <c:v>37466</c:v>
                </c:pt>
                <c:pt idx="2951">
                  <c:v>37467</c:v>
                </c:pt>
                <c:pt idx="2952">
                  <c:v>37468</c:v>
                </c:pt>
                <c:pt idx="2953">
                  <c:v>37469</c:v>
                </c:pt>
                <c:pt idx="2954">
                  <c:v>37470</c:v>
                </c:pt>
                <c:pt idx="2955">
                  <c:v>37471</c:v>
                </c:pt>
                <c:pt idx="2956">
                  <c:v>37472</c:v>
                </c:pt>
                <c:pt idx="2957">
                  <c:v>37473</c:v>
                </c:pt>
                <c:pt idx="2958">
                  <c:v>37474</c:v>
                </c:pt>
                <c:pt idx="2959">
                  <c:v>37475</c:v>
                </c:pt>
                <c:pt idx="2960">
                  <c:v>37476</c:v>
                </c:pt>
                <c:pt idx="2961">
                  <c:v>37477</c:v>
                </c:pt>
                <c:pt idx="2962">
                  <c:v>37478</c:v>
                </c:pt>
                <c:pt idx="2963">
                  <c:v>37479</c:v>
                </c:pt>
                <c:pt idx="2964">
                  <c:v>37480</c:v>
                </c:pt>
                <c:pt idx="2965">
                  <c:v>37481</c:v>
                </c:pt>
                <c:pt idx="2966">
                  <c:v>37482</c:v>
                </c:pt>
                <c:pt idx="2967">
                  <c:v>37483</c:v>
                </c:pt>
                <c:pt idx="2968">
                  <c:v>37484</c:v>
                </c:pt>
                <c:pt idx="2969">
                  <c:v>37485</c:v>
                </c:pt>
                <c:pt idx="2970">
                  <c:v>37486</c:v>
                </c:pt>
                <c:pt idx="2971">
                  <c:v>37487</c:v>
                </c:pt>
                <c:pt idx="2972">
                  <c:v>37488</c:v>
                </c:pt>
                <c:pt idx="2973">
                  <c:v>37489</c:v>
                </c:pt>
                <c:pt idx="2974">
                  <c:v>37490</c:v>
                </c:pt>
                <c:pt idx="2975">
                  <c:v>37491</c:v>
                </c:pt>
                <c:pt idx="2976">
                  <c:v>37492</c:v>
                </c:pt>
                <c:pt idx="2977">
                  <c:v>37493</c:v>
                </c:pt>
                <c:pt idx="2978">
                  <c:v>37494</c:v>
                </c:pt>
                <c:pt idx="2979">
                  <c:v>37495</c:v>
                </c:pt>
                <c:pt idx="2980">
                  <c:v>37496</c:v>
                </c:pt>
                <c:pt idx="2981">
                  <c:v>37497</c:v>
                </c:pt>
                <c:pt idx="2982">
                  <c:v>37498</c:v>
                </c:pt>
                <c:pt idx="2983">
                  <c:v>37499</c:v>
                </c:pt>
                <c:pt idx="2984">
                  <c:v>37500</c:v>
                </c:pt>
                <c:pt idx="2985">
                  <c:v>37501</c:v>
                </c:pt>
                <c:pt idx="2986">
                  <c:v>37502</c:v>
                </c:pt>
                <c:pt idx="2987">
                  <c:v>37503</c:v>
                </c:pt>
                <c:pt idx="2988">
                  <c:v>37504</c:v>
                </c:pt>
                <c:pt idx="2989">
                  <c:v>37505</c:v>
                </c:pt>
                <c:pt idx="2990">
                  <c:v>37506</c:v>
                </c:pt>
                <c:pt idx="2991">
                  <c:v>37507</c:v>
                </c:pt>
                <c:pt idx="2992">
                  <c:v>37508</c:v>
                </c:pt>
                <c:pt idx="2993">
                  <c:v>37509</c:v>
                </c:pt>
                <c:pt idx="2994">
                  <c:v>37510</c:v>
                </c:pt>
                <c:pt idx="2995">
                  <c:v>37511</c:v>
                </c:pt>
                <c:pt idx="2996">
                  <c:v>37512</c:v>
                </c:pt>
                <c:pt idx="2997">
                  <c:v>37513</c:v>
                </c:pt>
                <c:pt idx="2998">
                  <c:v>37514</c:v>
                </c:pt>
                <c:pt idx="2999">
                  <c:v>37515</c:v>
                </c:pt>
                <c:pt idx="3000">
                  <c:v>37516</c:v>
                </c:pt>
                <c:pt idx="3001">
                  <c:v>37517</c:v>
                </c:pt>
                <c:pt idx="3002">
                  <c:v>37518</c:v>
                </c:pt>
                <c:pt idx="3003">
                  <c:v>37519</c:v>
                </c:pt>
                <c:pt idx="3004">
                  <c:v>37520</c:v>
                </c:pt>
                <c:pt idx="3005">
                  <c:v>37521</c:v>
                </c:pt>
                <c:pt idx="3006">
                  <c:v>37522</c:v>
                </c:pt>
                <c:pt idx="3007">
                  <c:v>37523</c:v>
                </c:pt>
                <c:pt idx="3008">
                  <c:v>37524</c:v>
                </c:pt>
                <c:pt idx="3009">
                  <c:v>37525</c:v>
                </c:pt>
                <c:pt idx="3010">
                  <c:v>37526</c:v>
                </c:pt>
                <c:pt idx="3011">
                  <c:v>37527</c:v>
                </c:pt>
                <c:pt idx="3012">
                  <c:v>37528</c:v>
                </c:pt>
                <c:pt idx="3013">
                  <c:v>37529</c:v>
                </c:pt>
                <c:pt idx="3014">
                  <c:v>37530</c:v>
                </c:pt>
                <c:pt idx="3015">
                  <c:v>37531</c:v>
                </c:pt>
                <c:pt idx="3016">
                  <c:v>37532</c:v>
                </c:pt>
                <c:pt idx="3017">
                  <c:v>37533</c:v>
                </c:pt>
                <c:pt idx="3018">
                  <c:v>37534</c:v>
                </c:pt>
                <c:pt idx="3019">
                  <c:v>37535</c:v>
                </c:pt>
                <c:pt idx="3020">
                  <c:v>37536</c:v>
                </c:pt>
                <c:pt idx="3021">
                  <c:v>37537</c:v>
                </c:pt>
                <c:pt idx="3022">
                  <c:v>37538</c:v>
                </c:pt>
                <c:pt idx="3023">
                  <c:v>37539</c:v>
                </c:pt>
                <c:pt idx="3024">
                  <c:v>37540</c:v>
                </c:pt>
                <c:pt idx="3025">
                  <c:v>37541</c:v>
                </c:pt>
                <c:pt idx="3026">
                  <c:v>37542</c:v>
                </c:pt>
                <c:pt idx="3027">
                  <c:v>37543</c:v>
                </c:pt>
                <c:pt idx="3028">
                  <c:v>37544</c:v>
                </c:pt>
                <c:pt idx="3029">
                  <c:v>37545</c:v>
                </c:pt>
                <c:pt idx="3030">
                  <c:v>37546</c:v>
                </c:pt>
                <c:pt idx="3031">
                  <c:v>37547</c:v>
                </c:pt>
                <c:pt idx="3032">
                  <c:v>37548</c:v>
                </c:pt>
                <c:pt idx="3033">
                  <c:v>37549</c:v>
                </c:pt>
                <c:pt idx="3034">
                  <c:v>37550</c:v>
                </c:pt>
                <c:pt idx="3035">
                  <c:v>37551</c:v>
                </c:pt>
                <c:pt idx="3036">
                  <c:v>37552</c:v>
                </c:pt>
                <c:pt idx="3037">
                  <c:v>37553</c:v>
                </c:pt>
                <c:pt idx="3038">
                  <c:v>37554</c:v>
                </c:pt>
                <c:pt idx="3039">
                  <c:v>37555</c:v>
                </c:pt>
                <c:pt idx="3040">
                  <c:v>37556</c:v>
                </c:pt>
                <c:pt idx="3041">
                  <c:v>37557</c:v>
                </c:pt>
                <c:pt idx="3042">
                  <c:v>37558</c:v>
                </c:pt>
                <c:pt idx="3043">
                  <c:v>37559</c:v>
                </c:pt>
                <c:pt idx="3044">
                  <c:v>37560</c:v>
                </c:pt>
                <c:pt idx="3045">
                  <c:v>37561</c:v>
                </c:pt>
                <c:pt idx="3046">
                  <c:v>37562</c:v>
                </c:pt>
                <c:pt idx="3047">
                  <c:v>37563</c:v>
                </c:pt>
                <c:pt idx="3048">
                  <c:v>37564</c:v>
                </c:pt>
                <c:pt idx="3049">
                  <c:v>37565</c:v>
                </c:pt>
                <c:pt idx="3050">
                  <c:v>37566</c:v>
                </c:pt>
                <c:pt idx="3051">
                  <c:v>37567</c:v>
                </c:pt>
                <c:pt idx="3052">
                  <c:v>37568</c:v>
                </c:pt>
                <c:pt idx="3053">
                  <c:v>37569</c:v>
                </c:pt>
                <c:pt idx="3054">
                  <c:v>37570</c:v>
                </c:pt>
                <c:pt idx="3055">
                  <c:v>37571</c:v>
                </c:pt>
                <c:pt idx="3056">
                  <c:v>37572</c:v>
                </c:pt>
                <c:pt idx="3057">
                  <c:v>37573</c:v>
                </c:pt>
                <c:pt idx="3058">
                  <c:v>37574</c:v>
                </c:pt>
                <c:pt idx="3059">
                  <c:v>37575</c:v>
                </c:pt>
                <c:pt idx="3060">
                  <c:v>37576</c:v>
                </c:pt>
                <c:pt idx="3061">
                  <c:v>37577</c:v>
                </c:pt>
                <c:pt idx="3062">
                  <c:v>37578</c:v>
                </c:pt>
                <c:pt idx="3063">
                  <c:v>37579</c:v>
                </c:pt>
                <c:pt idx="3064">
                  <c:v>37580</c:v>
                </c:pt>
                <c:pt idx="3065">
                  <c:v>37581</c:v>
                </c:pt>
                <c:pt idx="3066">
                  <c:v>37582</c:v>
                </c:pt>
                <c:pt idx="3067">
                  <c:v>37583</c:v>
                </c:pt>
                <c:pt idx="3068">
                  <c:v>37584</c:v>
                </c:pt>
                <c:pt idx="3069">
                  <c:v>37585</c:v>
                </c:pt>
                <c:pt idx="3070">
                  <c:v>37586</c:v>
                </c:pt>
                <c:pt idx="3071">
                  <c:v>37587</c:v>
                </c:pt>
                <c:pt idx="3072">
                  <c:v>37588</c:v>
                </c:pt>
                <c:pt idx="3073">
                  <c:v>37589</c:v>
                </c:pt>
                <c:pt idx="3074">
                  <c:v>37590</c:v>
                </c:pt>
                <c:pt idx="3075">
                  <c:v>37591</c:v>
                </c:pt>
                <c:pt idx="3076">
                  <c:v>37592</c:v>
                </c:pt>
                <c:pt idx="3077">
                  <c:v>37593</c:v>
                </c:pt>
                <c:pt idx="3078">
                  <c:v>37594</c:v>
                </c:pt>
                <c:pt idx="3079">
                  <c:v>37595</c:v>
                </c:pt>
                <c:pt idx="3080">
                  <c:v>37596</c:v>
                </c:pt>
                <c:pt idx="3081">
                  <c:v>37597</c:v>
                </c:pt>
                <c:pt idx="3082">
                  <c:v>37598</c:v>
                </c:pt>
                <c:pt idx="3083">
                  <c:v>37599</c:v>
                </c:pt>
                <c:pt idx="3084">
                  <c:v>37600</c:v>
                </c:pt>
                <c:pt idx="3085">
                  <c:v>37601</c:v>
                </c:pt>
                <c:pt idx="3086">
                  <c:v>37602</c:v>
                </c:pt>
                <c:pt idx="3087">
                  <c:v>37603</c:v>
                </c:pt>
                <c:pt idx="3088">
                  <c:v>37604</c:v>
                </c:pt>
                <c:pt idx="3089">
                  <c:v>37605</c:v>
                </c:pt>
                <c:pt idx="3090">
                  <c:v>37606</c:v>
                </c:pt>
                <c:pt idx="3091">
                  <c:v>37607</c:v>
                </c:pt>
                <c:pt idx="3092">
                  <c:v>37608</c:v>
                </c:pt>
                <c:pt idx="3093">
                  <c:v>37609</c:v>
                </c:pt>
                <c:pt idx="3094">
                  <c:v>37610</c:v>
                </c:pt>
                <c:pt idx="3095">
                  <c:v>37611</c:v>
                </c:pt>
                <c:pt idx="3096">
                  <c:v>37612</c:v>
                </c:pt>
                <c:pt idx="3097">
                  <c:v>37613</c:v>
                </c:pt>
                <c:pt idx="3098">
                  <c:v>37614</c:v>
                </c:pt>
                <c:pt idx="3099">
                  <c:v>37615</c:v>
                </c:pt>
                <c:pt idx="3100">
                  <c:v>37616</c:v>
                </c:pt>
                <c:pt idx="3101">
                  <c:v>37617</c:v>
                </c:pt>
                <c:pt idx="3102">
                  <c:v>37618</c:v>
                </c:pt>
                <c:pt idx="3103">
                  <c:v>37619</c:v>
                </c:pt>
                <c:pt idx="3104">
                  <c:v>37620</c:v>
                </c:pt>
                <c:pt idx="3105">
                  <c:v>37621</c:v>
                </c:pt>
                <c:pt idx="3106">
                  <c:v>37622</c:v>
                </c:pt>
                <c:pt idx="3107">
                  <c:v>37623</c:v>
                </c:pt>
                <c:pt idx="3108">
                  <c:v>37624</c:v>
                </c:pt>
                <c:pt idx="3109">
                  <c:v>37625</c:v>
                </c:pt>
                <c:pt idx="3110">
                  <c:v>37626</c:v>
                </c:pt>
                <c:pt idx="3111">
                  <c:v>37627</c:v>
                </c:pt>
                <c:pt idx="3112">
                  <c:v>37628</c:v>
                </c:pt>
                <c:pt idx="3113">
                  <c:v>37629</c:v>
                </c:pt>
                <c:pt idx="3114">
                  <c:v>37630</c:v>
                </c:pt>
                <c:pt idx="3115">
                  <c:v>37631</c:v>
                </c:pt>
                <c:pt idx="3116">
                  <c:v>37632</c:v>
                </c:pt>
                <c:pt idx="3117">
                  <c:v>37633</c:v>
                </c:pt>
                <c:pt idx="3118">
                  <c:v>37634</c:v>
                </c:pt>
                <c:pt idx="3119">
                  <c:v>37635</c:v>
                </c:pt>
                <c:pt idx="3120">
                  <c:v>37636</c:v>
                </c:pt>
                <c:pt idx="3121">
                  <c:v>37637</c:v>
                </c:pt>
                <c:pt idx="3122">
                  <c:v>37638</c:v>
                </c:pt>
                <c:pt idx="3123">
                  <c:v>37639</c:v>
                </c:pt>
                <c:pt idx="3124">
                  <c:v>37640</c:v>
                </c:pt>
                <c:pt idx="3125">
                  <c:v>37641</c:v>
                </c:pt>
                <c:pt idx="3126">
                  <c:v>37642</c:v>
                </c:pt>
                <c:pt idx="3127">
                  <c:v>37643</c:v>
                </c:pt>
                <c:pt idx="3128">
                  <c:v>37644</c:v>
                </c:pt>
                <c:pt idx="3129">
                  <c:v>37645</c:v>
                </c:pt>
                <c:pt idx="3130">
                  <c:v>37646</c:v>
                </c:pt>
                <c:pt idx="3131">
                  <c:v>37647</c:v>
                </c:pt>
                <c:pt idx="3132">
                  <c:v>37648</c:v>
                </c:pt>
                <c:pt idx="3133">
                  <c:v>37649</c:v>
                </c:pt>
                <c:pt idx="3134">
                  <c:v>37650</c:v>
                </c:pt>
                <c:pt idx="3135">
                  <c:v>37651</c:v>
                </c:pt>
                <c:pt idx="3136">
                  <c:v>37652</c:v>
                </c:pt>
                <c:pt idx="3137">
                  <c:v>37653</c:v>
                </c:pt>
                <c:pt idx="3138">
                  <c:v>37654</c:v>
                </c:pt>
                <c:pt idx="3139">
                  <c:v>37655</c:v>
                </c:pt>
                <c:pt idx="3140">
                  <c:v>37656</c:v>
                </c:pt>
                <c:pt idx="3141">
                  <c:v>37657</c:v>
                </c:pt>
                <c:pt idx="3142">
                  <c:v>37658</c:v>
                </c:pt>
                <c:pt idx="3143">
                  <c:v>37659</c:v>
                </c:pt>
                <c:pt idx="3144">
                  <c:v>37660</c:v>
                </c:pt>
                <c:pt idx="3145">
                  <c:v>37661</c:v>
                </c:pt>
                <c:pt idx="3146">
                  <c:v>37662</c:v>
                </c:pt>
                <c:pt idx="3147">
                  <c:v>37663</c:v>
                </c:pt>
                <c:pt idx="3148">
                  <c:v>37664</c:v>
                </c:pt>
                <c:pt idx="3149">
                  <c:v>37665</c:v>
                </c:pt>
                <c:pt idx="3150">
                  <c:v>37666</c:v>
                </c:pt>
                <c:pt idx="3151">
                  <c:v>37667</c:v>
                </c:pt>
                <c:pt idx="3152">
                  <c:v>37668</c:v>
                </c:pt>
                <c:pt idx="3153">
                  <c:v>37669</c:v>
                </c:pt>
                <c:pt idx="3154">
                  <c:v>37670</c:v>
                </c:pt>
                <c:pt idx="3155">
                  <c:v>37671</c:v>
                </c:pt>
                <c:pt idx="3156">
                  <c:v>37672</c:v>
                </c:pt>
                <c:pt idx="3157">
                  <c:v>37673</c:v>
                </c:pt>
                <c:pt idx="3158">
                  <c:v>37674</c:v>
                </c:pt>
                <c:pt idx="3159">
                  <c:v>37675</c:v>
                </c:pt>
                <c:pt idx="3160">
                  <c:v>37676</c:v>
                </c:pt>
                <c:pt idx="3161">
                  <c:v>37677</c:v>
                </c:pt>
                <c:pt idx="3162">
                  <c:v>37678</c:v>
                </c:pt>
                <c:pt idx="3163">
                  <c:v>37679</c:v>
                </c:pt>
                <c:pt idx="3164">
                  <c:v>37680</c:v>
                </c:pt>
                <c:pt idx="3165">
                  <c:v>37681</c:v>
                </c:pt>
                <c:pt idx="3166">
                  <c:v>37682</c:v>
                </c:pt>
                <c:pt idx="3167">
                  <c:v>37683</c:v>
                </c:pt>
                <c:pt idx="3168">
                  <c:v>37684</c:v>
                </c:pt>
                <c:pt idx="3169">
                  <c:v>37685</c:v>
                </c:pt>
                <c:pt idx="3170">
                  <c:v>37686</c:v>
                </c:pt>
                <c:pt idx="3171">
                  <c:v>37687</c:v>
                </c:pt>
                <c:pt idx="3172">
                  <c:v>37688</c:v>
                </c:pt>
                <c:pt idx="3173">
                  <c:v>37689</c:v>
                </c:pt>
                <c:pt idx="3174">
                  <c:v>37690</c:v>
                </c:pt>
                <c:pt idx="3175">
                  <c:v>37691</c:v>
                </c:pt>
                <c:pt idx="3176">
                  <c:v>37692</c:v>
                </c:pt>
                <c:pt idx="3177">
                  <c:v>37693</c:v>
                </c:pt>
                <c:pt idx="3178">
                  <c:v>37694</c:v>
                </c:pt>
                <c:pt idx="3179">
                  <c:v>37695</c:v>
                </c:pt>
                <c:pt idx="3180">
                  <c:v>37696</c:v>
                </c:pt>
                <c:pt idx="3181">
                  <c:v>37697</c:v>
                </c:pt>
                <c:pt idx="3182">
                  <c:v>37698</c:v>
                </c:pt>
                <c:pt idx="3183">
                  <c:v>37699</c:v>
                </c:pt>
                <c:pt idx="3184">
                  <c:v>37700</c:v>
                </c:pt>
                <c:pt idx="3185">
                  <c:v>37701</c:v>
                </c:pt>
                <c:pt idx="3186">
                  <c:v>37702</c:v>
                </c:pt>
                <c:pt idx="3187">
                  <c:v>37703</c:v>
                </c:pt>
                <c:pt idx="3188">
                  <c:v>37704</c:v>
                </c:pt>
                <c:pt idx="3189">
                  <c:v>37705</c:v>
                </c:pt>
                <c:pt idx="3190">
                  <c:v>37706</c:v>
                </c:pt>
                <c:pt idx="3191">
                  <c:v>37707</c:v>
                </c:pt>
                <c:pt idx="3192">
                  <c:v>37708</c:v>
                </c:pt>
                <c:pt idx="3193">
                  <c:v>37709</c:v>
                </c:pt>
                <c:pt idx="3194">
                  <c:v>37710</c:v>
                </c:pt>
                <c:pt idx="3195">
                  <c:v>37711</c:v>
                </c:pt>
                <c:pt idx="3196">
                  <c:v>37712</c:v>
                </c:pt>
                <c:pt idx="3197">
                  <c:v>37713</c:v>
                </c:pt>
                <c:pt idx="3198">
                  <c:v>37714</c:v>
                </c:pt>
                <c:pt idx="3199">
                  <c:v>37715</c:v>
                </c:pt>
                <c:pt idx="3200">
                  <c:v>37716</c:v>
                </c:pt>
                <c:pt idx="3201">
                  <c:v>37717</c:v>
                </c:pt>
                <c:pt idx="3202">
                  <c:v>37718</c:v>
                </c:pt>
                <c:pt idx="3203">
                  <c:v>37719</c:v>
                </c:pt>
                <c:pt idx="3204">
                  <c:v>37720</c:v>
                </c:pt>
                <c:pt idx="3205">
                  <c:v>37721</c:v>
                </c:pt>
                <c:pt idx="3206">
                  <c:v>37722</c:v>
                </c:pt>
                <c:pt idx="3207">
                  <c:v>37723</c:v>
                </c:pt>
                <c:pt idx="3208">
                  <c:v>37724</c:v>
                </c:pt>
                <c:pt idx="3209">
                  <c:v>37725</c:v>
                </c:pt>
                <c:pt idx="3210">
                  <c:v>37726</c:v>
                </c:pt>
                <c:pt idx="3211">
                  <c:v>37727</c:v>
                </c:pt>
                <c:pt idx="3212">
                  <c:v>37728</c:v>
                </c:pt>
                <c:pt idx="3213">
                  <c:v>37729</c:v>
                </c:pt>
                <c:pt idx="3214">
                  <c:v>37730</c:v>
                </c:pt>
                <c:pt idx="3215">
                  <c:v>37731</c:v>
                </c:pt>
                <c:pt idx="3216">
                  <c:v>37732</c:v>
                </c:pt>
                <c:pt idx="3217">
                  <c:v>37733</c:v>
                </c:pt>
                <c:pt idx="3218">
                  <c:v>37734</c:v>
                </c:pt>
                <c:pt idx="3219">
                  <c:v>37735</c:v>
                </c:pt>
                <c:pt idx="3220">
                  <c:v>37736</c:v>
                </c:pt>
                <c:pt idx="3221">
                  <c:v>37737</c:v>
                </c:pt>
                <c:pt idx="3222">
                  <c:v>37738</c:v>
                </c:pt>
                <c:pt idx="3223">
                  <c:v>37739</c:v>
                </c:pt>
                <c:pt idx="3224">
                  <c:v>37740</c:v>
                </c:pt>
                <c:pt idx="3225">
                  <c:v>37741</c:v>
                </c:pt>
                <c:pt idx="3226">
                  <c:v>37742</c:v>
                </c:pt>
                <c:pt idx="3227">
                  <c:v>37743</c:v>
                </c:pt>
                <c:pt idx="3228">
                  <c:v>37744</c:v>
                </c:pt>
                <c:pt idx="3229">
                  <c:v>37745</c:v>
                </c:pt>
                <c:pt idx="3230">
                  <c:v>37746</c:v>
                </c:pt>
                <c:pt idx="3231">
                  <c:v>37747</c:v>
                </c:pt>
                <c:pt idx="3232">
                  <c:v>37748</c:v>
                </c:pt>
                <c:pt idx="3233">
                  <c:v>37749</c:v>
                </c:pt>
                <c:pt idx="3234">
                  <c:v>37750</c:v>
                </c:pt>
                <c:pt idx="3235">
                  <c:v>37751</c:v>
                </c:pt>
                <c:pt idx="3236">
                  <c:v>37752</c:v>
                </c:pt>
                <c:pt idx="3237">
                  <c:v>37753</c:v>
                </c:pt>
                <c:pt idx="3238">
                  <c:v>37754</c:v>
                </c:pt>
                <c:pt idx="3239">
                  <c:v>37755</c:v>
                </c:pt>
                <c:pt idx="3240">
                  <c:v>37756</c:v>
                </c:pt>
                <c:pt idx="3241">
                  <c:v>37757</c:v>
                </c:pt>
                <c:pt idx="3242">
                  <c:v>37758</c:v>
                </c:pt>
                <c:pt idx="3243">
                  <c:v>37759</c:v>
                </c:pt>
                <c:pt idx="3244">
                  <c:v>37760</c:v>
                </c:pt>
                <c:pt idx="3245">
                  <c:v>37761</c:v>
                </c:pt>
                <c:pt idx="3246">
                  <c:v>37762</c:v>
                </c:pt>
                <c:pt idx="3247">
                  <c:v>37763</c:v>
                </c:pt>
                <c:pt idx="3248">
                  <c:v>37764</c:v>
                </c:pt>
                <c:pt idx="3249">
                  <c:v>37765</c:v>
                </c:pt>
                <c:pt idx="3250">
                  <c:v>37766</c:v>
                </c:pt>
                <c:pt idx="3251">
                  <c:v>37767</c:v>
                </c:pt>
                <c:pt idx="3252">
                  <c:v>37768</c:v>
                </c:pt>
                <c:pt idx="3253">
                  <c:v>37769</c:v>
                </c:pt>
                <c:pt idx="3254">
                  <c:v>37770</c:v>
                </c:pt>
                <c:pt idx="3255">
                  <c:v>37771</c:v>
                </c:pt>
                <c:pt idx="3256">
                  <c:v>37772</c:v>
                </c:pt>
                <c:pt idx="3257">
                  <c:v>37773</c:v>
                </c:pt>
                <c:pt idx="3258">
                  <c:v>37774</c:v>
                </c:pt>
                <c:pt idx="3259">
                  <c:v>37775</c:v>
                </c:pt>
                <c:pt idx="3260">
                  <c:v>37776</c:v>
                </c:pt>
                <c:pt idx="3261">
                  <c:v>37777</c:v>
                </c:pt>
                <c:pt idx="3262">
                  <c:v>37778</c:v>
                </c:pt>
                <c:pt idx="3263">
                  <c:v>37779</c:v>
                </c:pt>
                <c:pt idx="3264">
                  <c:v>37780</c:v>
                </c:pt>
                <c:pt idx="3265">
                  <c:v>37781</c:v>
                </c:pt>
                <c:pt idx="3266">
                  <c:v>37782</c:v>
                </c:pt>
                <c:pt idx="3267">
                  <c:v>37783</c:v>
                </c:pt>
                <c:pt idx="3268">
                  <c:v>37784</c:v>
                </c:pt>
                <c:pt idx="3269">
                  <c:v>37785</c:v>
                </c:pt>
                <c:pt idx="3270">
                  <c:v>37786</c:v>
                </c:pt>
                <c:pt idx="3271">
                  <c:v>37787</c:v>
                </c:pt>
                <c:pt idx="3272">
                  <c:v>37788</c:v>
                </c:pt>
                <c:pt idx="3273">
                  <c:v>37789</c:v>
                </c:pt>
                <c:pt idx="3274">
                  <c:v>37790</c:v>
                </c:pt>
                <c:pt idx="3275">
                  <c:v>37791</c:v>
                </c:pt>
                <c:pt idx="3276">
                  <c:v>37792</c:v>
                </c:pt>
                <c:pt idx="3277">
                  <c:v>37793</c:v>
                </c:pt>
                <c:pt idx="3278">
                  <c:v>37794</c:v>
                </c:pt>
                <c:pt idx="3279">
                  <c:v>37795</c:v>
                </c:pt>
                <c:pt idx="3280">
                  <c:v>37796</c:v>
                </c:pt>
                <c:pt idx="3281">
                  <c:v>37797</c:v>
                </c:pt>
                <c:pt idx="3282">
                  <c:v>37798</c:v>
                </c:pt>
                <c:pt idx="3283">
                  <c:v>37799</c:v>
                </c:pt>
                <c:pt idx="3284">
                  <c:v>37800</c:v>
                </c:pt>
                <c:pt idx="3285">
                  <c:v>37801</c:v>
                </c:pt>
                <c:pt idx="3286">
                  <c:v>37802</c:v>
                </c:pt>
                <c:pt idx="3287">
                  <c:v>37803</c:v>
                </c:pt>
                <c:pt idx="3288">
                  <c:v>37804</c:v>
                </c:pt>
                <c:pt idx="3289">
                  <c:v>37805</c:v>
                </c:pt>
                <c:pt idx="3290">
                  <c:v>37806</c:v>
                </c:pt>
                <c:pt idx="3291">
                  <c:v>37807</c:v>
                </c:pt>
                <c:pt idx="3292">
                  <c:v>37808</c:v>
                </c:pt>
                <c:pt idx="3293">
                  <c:v>37809</c:v>
                </c:pt>
                <c:pt idx="3294">
                  <c:v>37810</c:v>
                </c:pt>
                <c:pt idx="3295">
                  <c:v>37811</c:v>
                </c:pt>
                <c:pt idx="3296">
                  <c:v>37812</c:v>
                </c:pt>
                <c:pt idx="3297">
                  <c:v>37813</c:v>
                </c:pt>
                <c:pt idx="3298">
                  <c:v>37814</c:v>
                </c:pt>
                <c:pt idx="3299">
                  <c:v>37815</c:v>
                </c:pt>
                <c:pt idx="3300">
                  <c:v>37816</c:v>
                </c:pt>
                <c:pt idx="3301">
                  <c:v>37817</c:v>
                </c:pt>
                <c:pt idx="3302">
                  <c:v>37818</c:v>
                </c:pt>
                <c:pt idx="3303">
                  <c:v>37819</c:v>
                </c:pt>
                <c:pt idx="3304">
                  <c:v>37820</c:v>
                </c:pt>
                <c:pt idx="3305">
                  <c:v>37821</c:v>
                </c:pt>
                <c:pt idx="3306">
                  <c:v>37822</c:v>
                </c:pt>
                <c:pt idx="3307">
                  <c:v>37823</c:v>
                </c:pt>
                <c:pt idx="3308">
                  <c:v>37824</c:v>
                </c:pt>
                <c:pt idx="3309">
                  <c:v>37825</c:v>
                </c:pt>
                <c:pt idx="3310">
                  <c:v>37826</c:v>
                </c:pt>
                <c:pt idx="3311">
                  <c:v>37827</c:v>
                </c:pt>
                <c:pt idx="3312">
                  <c:v>37828</c:v>
                </c:pt>
                <c:pt idx="3313">
                  <c:v>37829</c:v>
                </c:pt>
                <c:pt idx="3314">
                  <c:v>37830</c:v>
                </c:pt>
                <c:pt idx="3315">
                  <c:v>37831</c:v>
                </c:pt>
                <c:pt idx="3316">
                  <c:v>37832</c:v>
                </c:pt>
                <c:pt idx="3317">
                  <c:v>37833</c:v>
                </c:pt>
                <c:pt idx="3318">
                  <c:v>37834</c:v>
                </c:pt>
                <c:pt idx="3319">
                  <c:v>37835</c:v>
                </c:pt>
                <c:pt idx="3320">
                  <c:v>37836</c:v>
                </c:pt>
                <c:pt idx="3321">
                  <c:v>37837</c:v>
                </c:pt>
                <c:pt idx="3322">
                  <c:v>37838</c:v>
                </c:pt>
                <c:pt idx="3323">
                  <c:v>37839</c:v>
                </c:pt>
                <c:pt idx="3324">
                  <c:v>37840</c:v>
                </c:pt>
                <c:pt idx="3325">
                  <c:v>37841</c:v>
                </c:pt>
                <c:pt idx="3326">
                  <c:v>37842</c:v>
                </c:pt>
                <c:pt idx="3327">
                  <c:v>37843</c:v>
                </c:pt>
                <c:pt idx="3328">
                  <c:v>37844</c:v>
                </c:pt>
                <c:pt idx="3329">
                  <c:v>37845</c:v>
                </c:pt>
                <c:pt idx="3330">
                  <c:v>37846</c:v>
                </c:pt>
                <c:pt idx="3331">
                  <c:v>37847</c:v>
                </c:pt>
                <c:pt idx="3332">
                  <c:v>37848</c:v>
                </c:pt>
                <c:pt idx="3333">
                  <c:v>37849</c:v>
                </c:pt>
                <c:pt idx="3334">
                  <c:v>37850</c:v>
                </c:pt>
                <c:pt idx="3335">
                  <c:v>37851</c:v>
                </c:pt>
                <c:pt idx="3336">
                  <c:v>37852</c:v>
                </c:pt>
                <c:pt idx="3337">
                  <c:v>37853</c:v>
                </c:pt>
                <c:pt idx="3338">
                  <c:v>37854</c:v>
                </c:pt>
                <c:pt idx="3339">
                  <c:v>37855</c:v>
                </c:pt>
                <c:pt idx="3340">
                  <c:v>37856</c:v>
                </c:pt>
                <c:pt idx="3341">
                  <c:v>37857</c:v>
                </c:pt>
                <c:pt idx="3342">
                  <c:v>37858</c:v>
                </c:pt>
                <c:pt idx="3343">
                  <c:v>37859</c:v>
                </c:pt>
                <c:pt idx="3344">
                  <c:v>37860</c:v>
                </c:pt>
                <c:pt idx="3345">
                  <c:v>37861</c:v>
                </c:pt>
                <c:pt idx="3346">
                  <c:v>37862</c:v>
                </c:pt>
                <c:pt idx="3347">
                  <c:v>37863</c:v>
                </c:pt>
                <c:pt idx="3348">
                  <c:v>37864</c:v>
                </c:pt>
                <c:pt idx="3349">
                  <c:v>37865</c:v>
                </c:pt>
                <c:pt idx="3350">
                  <c:v>37866</c:v>
                </c:pt>
                <c:pt idx="3351">
                  <c:v>37867</c:v>
                </c:pt>
                <c:pt idx="3352">
                  <c:v>37868</c:v>
                </c:pt>
                <c:pt idx="3353">
                  <c:v>37869</c:v>
                </c:pt>
                <c:pt idx="3354">
                  <c:v>37870</c:v>
                </c:pt>
                <c:pt idx="3355">
                  <c:v>37871</c:v>
                </c:pt>
                <c:pt idx="3356">
                  <c:v>37872</c:v>
                </c:pt>
                <c:pt idx="3357">
                  <c:v>37873</c:v>
                </c:pt>
                <c:pt idx="3358">
                  <c:v>37874</c:v>
                </c:pt>
                <c:pt idx="3359">
                  <c:v>37875</c:v>
                </c:pt>
                <c:pt idx="3360">
                  <c:v>37876</c:v>
                </c:pt>
                <c:pt idx="3361">
                  <c:v>37877</c:v>
                </c:pt>
                <c:pt idx="3362">
                  <c:v>37878</c:v>
                </c:pt>
                <c:pt idx="3363">
                  <c:v>37879</c:v>
                </c:pt>
                <c:pt idx="3364">
                  <c:v>37880</c:v>
                </c:pt>
                <c:pt idx="3365">
                  <c:v>37881</c:v>
                </c:pt>
                <c:pt idx="3366">
                  <c:v>37882</c:v>
                </c:pt>
                <c:pt idx="3367">
                  <c:v>37883</c:v>
                </c:pt>
                <c:pt idx="3368">
                  <c:v>37884</c:v>
                </c:pt>
                <c:pt idx="3369">
                  <c:v>37885</c:v>
                </c:pt>
                <c:pt idx="3370">
                  <c:v>37886</c:v>
                </c:pt>
                <c:pt idx="3371">
                  <c:v>37887</c:v>
                </c:pt>
                <c:pt idx="3372">
                  <c:v>37888</c:v>
                </c:pt>
                <c:pt idx="3373">
                  <c:v>37889</c:v>
                </c:pt>
                <c:pt idx="3374">
                  <c:v>37890</c:v>
                </c:pt>
                <c:pt idx="3375">
                  <c:v>37891</c:v>
                </c:pt>
                <c:pt idx="3376">
                  <c:v>37892</c:v>
                </c:pt>
                <c:pt idx="3377">
                  <c:v>37893</c:v>
                </c:pt>
                <c:pt idx="3378">
                  <c:v>37894</c:v>
                </c:pt>
                <c:pt idx="3379">
                  <c:v>37895</c:v>
                </c:pt>
                <c:pt idx="3380">
                  <c:v>37896</c:v>
                </c:pt>
                <c:pt idx="3381">
                  <c:v>37897</c:v>
                </c:pt>
                <c:pt idx="3382">
                  <c:v>37898</c:v>
                </c:pt>
                <c:pt idx="3383">
                  <c:v>37899</c:v>
                </c:pt>
                <c:pt idx="3384">
                  <c:v>37900</c:v>
                </c:pt>
                <c:pt idx="3385">
                  <c:v>37901</c:v>
                </c:pt>
                <c:pt idx="3386">
                  <c:v>37902</c:v>
                </c:pt>
                <c:pt idx="3387">
                  <c:v>37903</c:v>
                </c:pt>
                <c:pt idx="3388">
                  <c:v>37904</c:v>
                </c:pt>
                <c:pt idx="3389">
                  <c:v>37905</c:v>
                </c:pt>
                <c:pt idx="3390">
                  <c:v>37906</c:v>
                </c:pt>
                <c:pt idx="3391">
                  <c:v>37907</c:v>
                </c:pt>
                <c:pt idx="3392">
                  <c:v>37908</c:v>
                </c:pt>
                <c:pt idx="3393">
                  <c:v>37909</c:v>
                </c:pt>
                <c:pt idx="3394">
                  <c:v>37910</c:v>
                </c:pt>
                <c:pt idx="3395">
                  <c:v>37911</c:v>
                </c:pt>
                <c:pt idx="3396">
                  <c:v>37912</c:v>
                </c:pt>
                <c:pt idx="3397">
                  <c:v>37913</c:v>
                </c:pt>
                <c:pt idx="3398">
                  <c:v>37914</c:v>
                </c:pt>
                <c:pt idx="3399">
                  <c:v>37915</c:v>
                </c:pt>
                <c:pt idx="3400">
                  <c:v>37916</c:v>
                </c:pt>
                <c:pt idx="3401">
                  <c:v>37917</c:v>
                </c:pt>
                <c:pt idx="3402">
                  <c:v>37918</c:v>
                </c:pt>
                <c:pt idx="3403">
                  <c:v>37919</c:v>
                </c:pt>
                <c:pt idx="3404">
                  <c:v>37920</c:v>
                </c:pt>
                <c:pt idx="3405">
                  <c:v>37921</c:v>
                </c:pt>
                <c:pt idx="3406">
                  <c:v>37922</c:v>
                </c:pt>
                <c:pt idx="3407">
                  <c:v>37923</c:v>
                </c:pt>
                <c:pt idx="3408">
                  <c:v>37924</c:v>
                </c:pt>
                <c:pt idx="3409">
                  <c:v>37925</c:v>
                </c:pt>
                <c:pt idx="3410">
                  <c:v>37926</c:v>
                </c:pt>
                <c:pt idx="3411">
                  <c:v>37927</c:v>
                </c:pt>
                <c:pt idx="3412">
                  <c:v>37928</c:v>
                </c:pt>
                <c:pt idx="3413">
                  <c:v>37929</c:v>
                </c:pt>
                <c:pt idx="3414">
                  <c:v>37930</c:v>
                </c:pt>
                <c:pt idx="3415">
                  <c:v>37931</c:v>
                </c:pt>
                <c:pt idx="3416">
                  <c:v>37932</c:v>
                </c:pt>
                <c:pt idx="3417">
                  <c:v>37933</c:v>
                </c:pt>
                <c:pt idx="3418">
                  <c:v>37934</c:v>
                </c:pt>
                <c:pt idx="3419">
                  <c:v>37935</c:v>
                </c:pt>
                <c:pt idx="3420">
                  <c:v>37936</c:v>
                </c:pt>
                <c:pt idx="3421">
                  <c:v>37937</c:v>
                </c:pt>
                <c:pt idx="3422">
                  <c:v>37938</c:v>
                </c:pt>
                <c:pt idx="3423">
                  <c:v>37939</c:v>
                </c:pt>
                <c:pt idx="3424">
                  <c:v>37940</c:v>
                </c:pt>
                <c:pt idx="3425">
                  <c:v>37941</c:v>
                </c:pt>
                <c:pt idx="3426">
                  <c:v>37942</c:v>
                </c:pt>
                <c:pt idx="3427">
                  <c:v>37943</c:v>
                </c:pt>
                <c:pt idx="3428">
                  <c:v>37944</c:v>
                </c:pt>
                <c:pt idx="3429">
                  <c:v>37945</c:v>
                </c:pt>
                <c:pt idx="3430">
                  <c:v>37946</c:v>
                </c:pt>
                <c:pt idx="3431">
                  <c:v>37947</c:v>
                </c:pt>
                <c:pt idx="3432">
                  <c:v>37948</c:v>
                </c:pt>
                <c:pt idx="3433">
                  <c:v>37949</c:v>
                </c:pt>
                <c:pt idx="3434">
                  <c:v>37950</c:v>
                </c:pt>
                <c:pt idx="3435">
                  <c:v>37951</c:v>
                </c:pt>
                <c:pt idx="3436">
                  <c:v>37952</c:v>
                </c:pt>
                <c:pt idx="3437">
                  <c:v>37953</c:v>
                </c:pt>
                <c:pt idx="3438">
                  <c:v>37954</c:v>
                </c:pt>
                <c:pt idx="3439">
                  <c:v>37955</c:v>
                </c:pt>
                <c:pt idx="3440">
                  <c:v>37956</c:v>
                </c:pt>
                <c:pt idx="3441">
                  <c:v>37957</c:v>
                </c:pt>
                <c:pt idx="3442">
                  <c:v>37958</c:v>
                </c:pt>
                <c:pt idx="3443">
                  <c:v>37959</c:v>
                </c:pt>
                <c:pt idx="3444">
                  <c:v>37960</c:v>
                </c:pt>
                <c:pt idx="3445">
                  <c:v>37961</c:v>
                </c:pt>
                <c:pt idx="3446">
                  <c:v>37962</c:v>
                </c:pt>
                <c:pt idx="3447">
                  <c:v>37963</c:v>
                </c:pt>
                <c:pt idx="3448">
                  <c:v>37964</c:v>
                </c:pt>
                <c:pt idx="3449">
                  <c:v>37965</c:v>
                </c:pt>
                <c:pt idx="3450">
                  <c:v>37966</c:v>
                </c:pt>
                <c:pt idx="3451">
                  <c:v>37967</c:v>
                </c:pt>
                <c:pt idx="3452">
                  <c:v>37968</c:v>
                </c:pt>
                <c:pt idx="3453">
                  <c:v>37969</c:v>
                </c:pt>
                <c:pt idx="3454">
                  <c:v>37970</c:v>
                </c:pt>
                <c:pt idx="3455">
                  <c:v>37971</c:v>
                </c:pt>
                <c:pt idx="3456">
                  <c:v>37972</c:v>
                </c:pt>
                <c:pt idx="3457">
                  <c:v>37973</c:v>
                </c:pt>
                <c:pt idx="3458">
                  <c:v>37974</c:v>
                </c:pt>
                <c:pt idx="3459">
                  <c:v>37975</c:v>
                </c:pt>
                <c:pt idx="3460">
                  <c:v>37976</c:v>
                </c:pt>
                <c:pt idx="3461">
                  <c:v>37977</c:v>
                </c:pt>
                <c:pt idx="3462">
                  <c:v>37978</c:v>
                </c:pt>
                <c:pt idx="3463">
                  <c:v>37979</c:v>
                </c:pt>
                <c:pt idx="3464">
                  <c:v>37980</c:v>
                </c:pt>
                <c:pt idx="3465">
                  <c:v>37981</c:v>
                </c:pt>
                <c:pt idx="3466">
                  <c:v>37982</c:v>
                </c:pt>
                <c:pt idx="3467">
                  <c:v>37983</c:v>
                </c:pt>
                <c:pt idx="3468">
                  <c:v>37984</c:v>
                </c:pt>
                <c:pt idx="3469">
                  <c:v>37985</c:v>
                </c:pt>
                <c:pt idx="3470">
                  <c:v>37986</c:v>
                </c:pt>
                <c:pt idx="3471">
                  <c:v>37987</c:v>
                </c:pt>
                <c:pt idx="3472">
                  <c:v>37988</c:v>
                </c:pt>
                <c:pt idx="3473">
                  <c:v>37989</c:v>
                </c:pt>
                <c:pt idx="3474">
                  <c:v>37990</c:v>
                </c:pt>
                <c:pt idx="3475">
                  <c:v>37991</c:v>
                </c:pt>
                <c:pt idx="3476">
                  <c:v>37992</c:v>
                </c:pt>
                <c:pt idx="3477">
                  <c:v>37993</c:v>
                </c:pt>
                <c:pt idx="3478">
                  <c:v>37994</c:v>
                </c:pt>
                <c:pt idx="3479">
                  <c:v>37995</c:v>
                </c:pt>
                <c:pt idx="3480">
                  <c:v>37996</c:v>
                </c:pt>
                <c:pt idx="3481">
                  <c:v>37997</c:v>
                </c:pt>
                <c:pt idx="3482">
                  <c:v>37998</c:v>
                </c:pt>
                <c:pt idx="3483">
                  <c:v>37999</c:v>
                </c:pt>
                <c:pt idx="3484">
                  <c:v>38000</c:v>
                </c:pt>
                <c:pt idx="3485">
                  <c:v>38001</c:v>
                </c:pt>
                <c:pt idx="3486">
                  <c:v>38002</c:v>
                </c:pt>
                <c:pt idx="3487">
                  <c:v>38003</c:v>
                </c:pt>
                <c:pt idx="3488">
                  <c:v>38004</c:v>
                </c:pt>
                <c:pt idx="3489">
                  <c:v>38005</c:v>
                </c:pt>
                <c:pt idx="3490">
                  <c:v>38006</c:v>
                </c:pt>
                <c:pt idx="3491">
                  <c:v>38007</c:v>
                </c:pt>
                <c:pt idx="3492">
                  <c:v>38008</c:v>
                </c:pt>
                <c:pt idx="3493">
                  <c:v>38009</c:v>
                </c:pt>
                <c:pt idx="3494">
                  <c:v>38010</c:v>
                </c:pt>
                <c:pt idx="3495">
                  <c:v>38011</c:v>
                </c:pt>
                <c:pt idx="3496">
                  <c:v>38012</c:v>
                </c:pt>
                <c:pt idx="3497">
                  <c:v>38013</c:v>
                </c:pt>
                <c:pt idx="3498">
                  <c:v>38014</c:v>
                </c:pt>
                <c:pt idx="3499">
                  <c:v>38015</c:v>
                </c:pt>
                <c:pt idx="3500">
                  <c:v>38016</c:v>
                </c:pt>
                <c:pt idx="3501">
                  <c:v>38017</c:v>
                </c:pt>
                <c:pt idx="3502">
                  <c:v>38018</c:v>
                </c:pt>
                <c:pt idx="3503">
                  <c:v>38019</c:v>
                </c:pt>
                <c:pt idx="3504">
                  <c:v>38020</c:v>
                </c:pt>
                <c:pt idx="3505">
                  <c:v>38021</c:v>
                </c:pt>
                <c:pt idx="3506">
                  <c:v>38022</c:v>
                </c:pt>
                <c:pt idx="3507">
                  <c:v>38023</c:v>
                </c:pt>
                <c:pt idx="3508">
                  <c:v>38024</c:v>
                </c:pt>
                <c:pt idx="3509">
                  <c:v>38025</c:v>
                </c:pt>
                <c:pt idx="3510">
                  <c:v>38026</c:v>
                </c:pt>
                <c:pt idx="3511">
                  <c:v>38027</c:v>
                </c:pt>
                <c:pt idx="3512">
                  <c:v>38028</c:v>
                </c:pt>
                <c:pt idx="3513">
                  <c:v>38029</c:v>
                </c:pt>
                <c:pt idx="3514">
                  <c:v>38030</c:v>
                </c:pt>
                <c:pt idx="3515">
                  <c:v>38031</c:v>
                </c:pt>
                <c:pt idx="3516">
                  <c:v>38032</c:v>
                </c:pt>
                <c:pt idx="3517">
                  <c:v>38033</c:v>
                </c:pt>
                <c:pt idx="3518">
                  <c:v>38034</c:v>
                </c:pt>
                <c:pt idx="3519">
                  <c:v>38035</c:v>
                </c:pt>
                <c:pt idx="3520">
                  <c:v>38036</c:v>
                </c:pt>
                <c:pt idx="3521">
                  <c:v>38037</c:v>
                </c:pt>
                <c:pt idx="3522">
                  <c:v>38038</c:v>
                </c:pt>
                <c:pt idx="3523">
                  <c:v>38039</c:v>
                </c:pt>
                <c:pt idx="3524">
                  <c:v>38040</c:v>
                </c:pt>
                <c:pt idx="3525">
                  <c:v>38041</c:v>
                </c:pt>
                <c:pt idx="3526">
                  <c:v>38042</c:v>
                </c:pt>
                <c:pt idx="3527">
                  <c:v>38043</c:v>
                </c:pt>
                <c:pt idx="3528">
                  <c:v>38044</c:v>
                </c:pt>
                <c:pt idx="3529">
                  <c:v>38045</c:v>
                </c:pt>
                <c:pt idx="3530">
                  <c:v>38046</c:v>
                </c:pt>
                <c:pt idx="3531">
                  <c:v>38047</c:v>
                </c:pt>
                <c:pt idx="3532">
                  <c:v>38048</c:v>
                </c:pt>
                <c:pt idx="3533">
                  <c:v>38049</c:v>
                </c:pt>
                <c:pt idx="3534">
                  <c:v>38050</c:v>
                </c:pt>
                <c:pt idx="3535">
                  <c:v>38051</c:v>
                </c:pt>
                <c:pt idx="3536">
                  <c:v>38052</c:v>
                </c:pt>
                <c:pt idx="3537">
                  <c:v>38053</c:v>
                </c:pt>
                <c:pt idx="3538">
                  <c:v>38054</c:v>
                </c:pt>
                <c:pt idx="3539">
                  <c:v>38055</c:v>
                </c:pt>
                <c:pt idx="3540">
                  <c:v>38056</c:v>
                </c:pt>
                <c:pt idx="3541">
                  <c:v>38057</c:v>
                </c:pt>
                <c:pt idx="3542">
                  <c:v>38058</c:v>
                </c:pt>
                <c:pt idx="3543">
                  <c:v>38059</c:v>
                </c:pt>
                <c:pt idx="3544">
                  <c:v>38060</c:v>
                </c:pt>
                <c:pt idx="3545">
                  <c:v>38061</c:v>
                </c:pt>
                <c:pt idx="3546">
                  <c:v>38062</c:v>
                </c:pt>
                <c:pt idx="3547">
                  <c:v>38063</c:v>
                </c:pt>
                <c:pt idx="3548">
                  <c:v>38064</c:v>
                </c:pt>
                <c:pt idx="3549">
                  <c:v>38065</c:v>
                </c:pt>
                <c:pt idx="3550">
                  <c:v>38066</c:v>
                </c:pt>
                <c:pt idx="3551">
                  <c:v>38067</c:v>
                </c:pt>
                <c:pt idx="3552">
                  <c:v>38068</c:v>
                </c:pt>
                <c:pt idx="3553">
                  <c:v>38069</c:v>
                </c:pt>
                <c:pt idx="3554">
                  <c:v>38070</c:v>
                </c:pt>
                <c:pt idx="3555">
                  <c:v>38071</c:v>
                </c:pt>
                <c:pt idx="3556">
                  <c:v>38072</c:v>
                </c:pt>
                <c:pt idx="3557">
                  <c:v>38073</c:v>
                </c:pt>
                <c:pt idx="3558">
                  <c:v>38074</c:v>
                </c:pt>
                <c:pt idx="3559">
                  <c:v>38075</c:v>
                </c:pt>
                <c:pt idx="3560">
                  <c:v>38076</c:v>
                </c:pt>
                <c:pt idx="3561">
                  <c:v>38077</c:v>
                </c:pt>
                <c:pt idx="3562">
                  <c:v>38078</c:v>
                </c:pt>
                <c:pt idx="3563">
                  <c:v>38079</c:v>
                </c:pt>
                <c:pt idx="3564">
                  <c:v>38080</c:v>
                </c:pt>
                <c:pt idx="3565">
                  <c:v>38081</c:v>
                </c:pt>
                <c:pt idx="3566">
                  <c:v>38082</c:v>
                </c:pt>
                <c:pt idx="3567">
                  <c:v>38083</c:v>
                </c:pt>
                <c:pt idx="3568">
                  <c:v>38084</c:v>
                </c:pt>
                <c:pt idx="3569">
                  <c:v>38085</c:v>
                </c:pt>
                <c:pt idx="3570">
                  <c:v>38086</c:v>
                </c:pt>
                <c:pt idx="3571">
                  <c:v>38087</c:v>
                </c:pt>
                <c:pt idx="3572">
                  <c:v>38088</c:v>
                </c:pt>
                <c:pt idx="3573">
                  <c:v>38089</c:v>
                </c:pt>
                <c:pt idx="3574">
                  <c:v>38090</c:v>
                </c:pt>
                <c:pt idx="3575">
                  <c:v>38091</c:v>
                </c:pt>
                <c:pt idx="3576">
                  <c:v>38092</c:v>
                </c:pt>
                <c:pt idx="3577">
                  <c:v>38093</c:v>
                </c:pt>
                <c:pt idx="3578">
                  <c:v>38094</c:v>
                </c:pt>
                <c:pt idx="3579">
                  <c:v>38095</c:v>
                </c:pt>
                <c:pt idx="3580">
                  <c:v>38096</c:v>
                </c:pt>
                <c:pt idx="3581">
                  <c:v>38097</c:v>
                </c:pt>
                <c:pt idx="3582">
                  <c:v>38098</c:v>
                </c:pt>
                <c:pt idx="3583">
                  <c:v>38099</c:v>
                </c:pt>
                <c:pt idx="3584">
                  <c:v>38100</c:v>
                </c:pt>
                <c:pt idx="3585">
                  <c:v>38101</c:v>
                </c:pt>
                <c:pt idx="3586">
                  <c:v>38102</c:v>
                </c:pt>
                <c:pt idx="3587">
                  <c:v>38103</c:v>
                </c:pt>
                <c:pt idx="3588">
                  <c:v>38104</c:v>
                </c:pt>
                <c:pt idx="3589">
                  <c:v>38105</c:v>
                </c:pt>
                <c:pt idx="3590">
                  <c:v>38106</c:v>
                </c:pt>
                <c:pt idx="3591">
                  <c:v>38107</c:v>
                </c:pt>
                <c:pt idx="3592">
                  <c:v>38108</c:v>
                </c:pt>
                <c:pt idx="3593">
                  <c:v>38109</c:v>
                </c:pt>
                <c:pt idx="3594">
                  <c:v>38110</c:v>
                </c:pt>
                <c:pt idx="3595">
                  <c:v>38111</c:v>
                </c:pt>
                <c:pt idx="3596">
                  <c:v>38112</c:v>
                </c:pt>
                <c:pt idx="3597">
                  <c:v>38113</c:v>
                </c:pt>
                <c:pt idx="3598">
                  <c:v>38114</c:v>
                </c:pt>
                <c:pt idx="3599">
                  <c:v>38115</c:v>
                </c:pt>
                <c:pt idx="3600">
                  <c:v>38116</c:v>
                </c:pt>
                <c:pt idx="3601">
                  <c:v>38117</c:v>
                </c:pt>
                <c:pt idx="3602">
                  <c:v>38118</c:v>
                </c:pt>
                <c:pt idx="3603">
                  <c:v>38119</c:v>
                </c:pt>
                <c:pt idx="3604">
                  <c:v>38120</c:v>
                </c:pt>
                <c:pt idx="3605">
                  <c:v>38121</c:v>
                </c:pt>
                <c:pt idx="3606">
                  <c:v>38122</c:v>
                </c:pt>
                <c:pt idx="3607">
                  <c:v>38123</c:v>
                </c:pt>
                <c:pt idx="3608">
                  <c:v>38124</c:v>
                </c:pt>
                <c:pt idx="3609">
                  <c:v>38125</c:v>
                </c:pt>
                <c:pt idx="3610">
                  <c:v>38126</c:v>
                </c:pt>
                <c:pt idx="3611">
                  <c:v>38127</c:v>
                </c:pt>
                <c:pt idx="3612">
                  <c:v>38128</c:v>
                </c:pt>
                <c:pt idx="3613">
                  <c:v>38129</c:v>
                </c:pt>
                <c:pt idx="3614">
                  <c:v>38130</c:v>
                </c:pt>
                <c:pt idx="3615">
                  <c:v>38131</c:v>
                </c:pt>
                <c:pt idx="3616">
                  <c:v>38132</c:v>
                </c:pt>
                <c:pt idx="3617">
                  <c:v>38133</c:v>
                </c:pt>
                <c:pt idx="3618">
                  <c:v>38134</c:v>
                </c:pt>
                <c:pt idx="3619">
                  <c:v>38135</c:v>
                </c:pt>
                <c:pt idx="3620">
                  <c:v>38136</c:v>
                </c:pt>
                <c:pt idx="3621">
                  <c:v>38137</c:v>
                </c:pt>
                <c:pt idx="3622">
                  <c:v>38138</c:v>
                </c:pt>
                <c:pt idx="3623">
                  <c:v>38139</c:v>
                </c:pt>
                <c:pt idx="3624">
                  <c:v>38140</c:v>
                </c:pt>
                <c:pt idx="3625">
                  <c:v>38141</c:v>
                </c:pt>
                <c:pt idx="3626">
                  <c:v>38142</c:v>
                </c:pt>
                <c:pt idx="3627">
                  <c:v>38143</c:v>
                </c:pt>
                <c:pt idx="3628">
                  <c:v>38144</c:v>
                </c:pt>
                <c:pt idx="3629">
                  <c:v>38145</c:v>
                </c:pt>
                <c:pt idx="3630">
                  <c:v>38146</c:v>
                </c:pt>
                <c:pt idx="3631">
                  <c:v>38147</c:v>
                </c:pt>
                <c:pt idx="3632">
                  <c:v>38148</c:v>
                </c:pt>
                <c:pt idx="3633">
                  <c:v>38149</c:v>
                </c:pt>
                <c:pt idx="3634">
                  <c:v>38150</c:v>
                </c:pt>
                <c:pt idx="3635">
                  <c:v>38151</c:v>
                </c:pt>
                <c:pt idx="3636">
                  <c:v>38152</c:v>
                </c:pt>
                <c:pt idx="3637">
                  <c:v>38153</c:v>
                </c:pt>
                <c:pt idx="3638">
                  <c:v>38154</c:v>
                </c:pt>
                <c:pt idx="3639">
                  <c:v>38155</c:v>
                </c:pt>
                <c:pt idx="3640">
                  <c:v>38156</c:v>
                </c:pt>
                <c:pt idx="3641">
                  <c:v>38157</c:v>
                </c:pt>
                <c:pt idx="3642">
                  <c:v>38158</c:v>
                </c:pt>
                <c:pt idx="3643">
                  <c:v>38159</c:v>
                </c:pt>
                <c:pt idx="3644">
                  <c:v>38160</c:v>
                </c:pt>
                <c:pt idx="3645">
                  <c:v>38161</c:v>
                </c:pt>
                <c:pt idx="3646">
                  <c:v>38162</c:v>
                </c:pt>
                <c:pt idx="3647">
                  <c:v>38163</c:v>
                </c:pt>
                <c:pt idx="3648">
                  <c:v>38164</c:v>
                </c:pt>
                <c:pt idx="3649">
                  <c:v>38165</c:v>
                </c:pt>
                <c:pt idx="3650">
                  <c:v>38166</c:v>
                </c:pt>
                <c:pt idx="3651">
                  <c:v>38167</c:v>
                </c:pt>
                <c:pt idx="3652">
                  <c:v>38168</c:v>
                </c:pt>
                <c:pt idx="3653">
                  <c:v>38169</c:v>
                </c:pt>
                <c:pt idx="3654">
                  <c:v>38170</c:v>
                </c:pt>
                <c:pt idx="3655">
                  <c:v>38171</c:v>
                </c:pt>
                <c:pt idx="3656">
                  <c:v>38172</c:v>
                </c:pt>
                <c:pt idx="3657">
                  <c:v>38173</c:v>
                </c:pt>
                <c:pt idx="3658">
                  <c:v>38174</c:v>
                </c:pt>
                <c:pt idx="3659">
                  <c:v>38175</c:v>
                </c:pt>
                <c:pt idx="3660">
                  <c:v>38176</c:v>
                </c:pt>
                <c:pt idx="3661">
                  <c:v>38177</c:v>
                </c:pt>
                <c:pt idx="3662">
                  <c:v>38178</c:v>
                </c:pt>
                <c:pt idx="3663">
                  <c:v>38179</c:v>
                </c:pt>
                <c:pt idx="3664">
                  <c:v>38180</c:v>
                </c:pt>
                <c:pt idx="3665">
                  <c:v>38181</c:v>
                </c:pt>
                <c:pt idx="3666">
                  <c:v>38182</c:v>
                </c:pt>
                <c:pt idx="3667">
                  <c:v>38183</c:v>
                </c:pt>
                <c:pt idx="3668">
                  <c:v>38184</c:v>
                </c:pt>
                <c:pt idx="3669">
                  <c:v>38185</c:v>
                </c:pt>
                <c:pt idx="3670">
                  <c:v>38186</c:v>
                </c:pt>
                <c:pt idx="3671">
                  <c:v>38187</c:v>
                </c:pt>
                <c:pt idx="3672">
                  <c:v>38188</c:v>
                </c:pt>
                <c:pt idx="3673">
                  <c:v>38189</c:v>
                </c:pt>
                <c:pt idx="3674">
                  <c:v>38190</c:v>
                </c:pt>
                <c:pt idx="3675">
                  <c:v>38191</c:v>
                </c:pt>
                <c:pt idx="3676">
                  <c:v>38192</c:v>
                </c:pt>
                <c:pt idx="3677">
                  <c:v>38193</c:v>
                </c:pt>
                <c:pt idx="3678">
                  <c:v>38194</c:v>
                </c:pt>
                <c:pt idx="3679">
                  <c:v>38195</c:v>
                </c:pt>
                <c:pt idx="3680">
                  <c:v>38196</c:v>
                </c:pt>
                <c:pt idx="3681">
                  <c:v>38197</c:v>
                </c:pt>
                <c:pt idx="3682">
                  <c:v>38198</c:v>
                </c:pt>
                <c:pt idx="3683">
                  <c:v>38199</c:v>
                </c:pt>
                <c:pt idx="3684">
                  <c:v>38200</c:v>
                </c:pt>
                <c:pt idx="3685">
                  <c:v>38201</c:v>
                </c:pt>
                <c:pt idx="3686">
                  <c:v>38202</c:v>
                </c:pt>
                <c:pt idx="3687">
                  <c:v>38203</c:v>
                </c:pt>
                <c:pt idx="3688">
                  <c:v>38204</c:v>
                </c:pt>
                <c:pt idx="3689">
                  <c:v>38205</c:v>
                </c:pt>
                <c:pt idx="3690">
                  <c:v>38206</c:v>
                </c:pt>
                <c:pt idx="3691">
                  <c:v>38207</c:v>
                </c:pt>
                <c:pt idx="3692">
                  <c:v>38208</c:v>
                </c:pt>
                <c:pt idx="3693">
                  <c:v>38209</c:v>
                </c:pt>
                <c:pt idx="3694">
                  <c:v>38210</c:v>
                </c:pt>
                <c:pt idx="3695">
                  <c:v>38211</c:v>
                </c:pt>
                <c:pt idx="3696">
                  <c:v>38212</c:v>
                </c:pt>
                <c:pt idx="3697">
                  <c:v>38213</c:v>
                </c:pt>
                <c:pt idx="3698">
                  <c:v>38214</c:v>
                </c:pt>
                <c:pt idx="3699">
                  <c:v>38215</c:v>
                </c:pt>
                <c:pt idx="3700">
                  <c:v>38216</c:v>
                </c:pt>
                <c:pt idx="3701">
                  <c:v>38217</c:v>
                </c:pt>
                <c:pt idx="3702">
                  <c:v>38218</c:v>
                </c:pt>
                <c:pt idx="3703">
                  <c:v>38219</c:v>
                </c:pt>
                <c:pt idx="3704">
                  <c:v>38220</c:v>
                </c:pt>
                <c:pt idx="3705">
                  <c:v>38221</c:v>
                </c:pt>
                <c:pt idx="3706">
                  <c:v>38222</c:v>
                </c:pt>
                <c:pt idx="3707">
                  <c:v>38223</c:v>
                </c:pt>
                <c:pt idx="3708">
                  <c:v>38224</c:v>
                </c:pt>
                <c:pt idx="3709">
                  <c:v>38225</c:v>
                </c:pt>
                <c:pt idx="3710">
                  <c:v>38226</c:v>
                </c:pt>
                <c:pt idx="3711">
                  <c:v>38227</c:v>
                </c:pt>
                <c:pt idx="3712">
                  <c:v>38228</c:v>
                </c:pt>
                <c:pt idx="3713">
                  <c:v>38229</c:v>
                </c:pt>
                <c:pt idx="3714">
                  <c:v>38230</c:v>
                </c:pt>
                <c:pt idx="3715">
                  <c:v>38231</c:v>
                </c:pt>
                <c:pt idx="3716">
                  <c:v>38232</c:v>
                </c:pt>
                <c:pt idx="3717">
                  <c:v>38233</c:v>
                </c:pt>
                <c:pt idx="3718">
                  <c:v>38234</c:v>
                </c:pt>
                <c:pt idx="3719">
                  <c:v>38235</c:v>
                </c:pt>
                <c:pt idx="3720">
                  <c:v>38236</c:v>
                </c:pt>
                <c:pt idx="3721">
                  <c:v>38237</c:v>
                </c:pt>
                <c:pt idx="3722">
                  <c:v>38238</c:v>
                </c:pt>
                <c:pt idx="3723">
                  <c:v>38239</c:v>
                </c:pt>
                <c:pt idx="3724">
                  <c:v>38240</c:v>
                </c:pt>
                <c:pt idx="3725">
                  <c:v>38241</c:v>
                </c:pt>
                <c:pt idx="3726">
                  <c:v>38242</c:v>
                </c:pt>
                <c:pt idx="3727">
                  <c:v>38243</c:v>
                </c:pt>
                <c:pt idx="3728">
                  <c:v>38244</c:v>
                </c:pt>
                <c:pt idx="3729">
                  <c:v>38245</c:v>
                </c:pt>
                <c:pt idx="3730">
                  <c:v>38246</c:v>
                </c:pt>
                <c:pt idx="3731">
                  <c:v>38247</c:v>
                </c:pt>
                <c:pt idx="3732">
                  <c:v>38248</c:v>
                </c:pt>
                <c:pt idx="3733">
                  <c:v>38249</c:v>
                </c:pt>
                <c:pt idx="3734">
                  <c:v>38250</c:v>
                </c:pt>
                <c:pt idx="3735">
                  <c:v>38251</c:v>
                </c:pt>
                <c:pt idx="3736">
                  <c:v>38252</c:v>
                </c:pt>
                <c:pt idx="3737">
                  <c:v>38253</c:v>
                </c:pt>
                <c:pt idx="3738">
                  <c:v>38254</c:v>
                </c:pt>
                <c:pt idx="3739">
                  <c:v>38255</c:v>
                </c:pt>
                <c:pt idx="3740">
                  <c:v>38256</c:v>
                </c:pt>
                <c:pt idx="3741">
                  <c:v>38257</c:v>
                </c:pt>
                <c:pt idx="3742">
                  <c:v>38258</c:v>
                </c:pt>
                <c:pt idx="3743">
                  <c:v>38259</c:v>
                </c:pt>
                <c:pt idx="3744">
                  <c:v>38260</c:v>
                </c:pt>
                <c:pt idx="3745">
                  <c:v>38261</c:v>
                </c:pt>
                <c:pt idx="3746">
                  <c:v>38262</c:v>
                </c:pt>
                <c:pt idx="3747">
                  <c:v>38263</c:v>
                </c:pt>
                <c:pt idx="3748">
                  <c:v>38264</c:v>
                </c:pt>
                <c:pt idx="3749">
                  <c:v>38265</c:v>
                </c:pt>
                <c:pt idx="3750">
                  <c:v>38266</c:v>
                </c:pt>
                <c:pt idx="3751">
                  <c:v>38267</c:v>
                </c:pt>
                <c:pt idx="3752">
                  <c:v>38268</c:v>
                </c:pt>
                <c:pt idx="3753">
                  <c:v>38269</c:v>
                </c:pt>
                <c:pt idx="3754">
                  <c:v>38270</c:v>
                </c:pt>
                <c:pt idx="3755">
                  <c:v>38271</c:v>
                </c:pt>
                <c:pt idx="3756">
                  <c:v>38272</c:v>
                </c:pt>
                <c:pt idx="3757">
                  <c:v>38273</c:v>
                </c:pt>
                <c:pt idx="3758">
                  <c:v>38274</c:v>
                </c:pt>
                <c:pt idx="3759">
                  <c:v>38275</c:v>
                </c:pt>
                <c:pt idx="3760">
                  <c:v>38276</c:v>
                </c:pt>
                <c:pt idx="3761">
                  <c:v>38277</c:v>
                </c:pt>
                <c:pt idx="3762">
                  <c:v>38278</c:v>
                </c:pt>
                <c:pt idx="3763">
                  <c:v>38279</c:v>
                </c:pt>
                <c:pt idx="3764">
                  <c:v>38280</c:v>
                </c:pt>
                <c:pt idx="3765">
                  <c:v>38281</c:v>
                </c:pt>
                <c:pt idx="3766">
                  <c:v>38282</c:v>
                </c:pt>
                <c:pt idx="3767">
                  <c:v>38283</c:v>
                </c:pt>
                <c:pt idx="3768">
                  <c:v>38284</c:v>
                </c:pt>
                <c:pt idx="3769">
                  <c:v>38285</c:v>
                </c:pt>
                <c:pt idx="3770">
                  <c:v>38286</c:v>
                </c:pt>
                <c:pt idx="3771">
                  <c:v>38287</c:v>
                </c:pt>
                <c:pt idx="3772">
                  <c:v>38288</c:v>
                </c:pt>
                <c:pt idx="3773">
                  <c:v>38289</c:v>
                </c:pt>
                <c:pt idx="3774">
                  <c:v>38290</c:v>
                </c:pt>
                <c:pt idx="3775">
                  <c:v>38291</c:v>
                </c:pt>
                <c:pt idx="3776">
                  <c:v>38292</c:v>
                </c:pt>
                <c:pt idx="3777">
                  <c:v>38293</c:v>
                </c:pt>
                <c:pt idx="3778">
                  <c:v>38294</c:v>
                </c:pt>
                <c:pt idx="3779">
                  <c:v>38295</c:v>
                </c:pt>
                <c:pt idx="3780">
                  <c:v>38296</c:v>
                </c:pt>
                <c:pt idx="3781">
                  <c:v>38297</c:v>
                </c:pt>
                <c:pt idx="3782">
                  <c:v>38298</c:v>
                </c:pt>
                <c:pt idx="3783">
                  <c:v>38299</c:v>
                </c:pt>
                <c:pt idx="3784">
                  <c:v>38300</c:v>
                </c:pt>
                <c:pt idx="3785">
                  <c:v>38301</c:v>
                </c:pt>
                <c:pt idx="3786">
                  <c:v>38302</c:v>
                </c:pt>
                <c:pt idx="3787">
                  <c:v>38303</c:v>
                </c:pt>
                <c:pt idx="3788">
                  <c:v>38304</c:v>
                </c:pt>
                <c:pt idx="3789">
                  <c:v>38305</c:v>
                </c:pt>
                <c:pt idx="3790">
                  <c:v>38306</c:v>
                </c:pt>
                <c:pt idx="3791">
                  <c:v>38307</c:v>
                </c:pt>
                <c:pt idx="3792">
                  <c:v>38308</c:v>
                </c:pt>
                <c:pt idx="3793">
                  <c:v>38309</c:v>
                </c:pt>
                <c:pt idx="3794">
                  <c:v>38310</c:v>
                </c:pt>
                <c:pt idx="3795">
                  <c:v>38311</c:v>
                </c:pt>
                <c:pt idx="3796">
                  <c:v>38312</c:v>
                </c:pt>
                <c:pt idx="3797">
                  <c:v>38313</c:v>
                </c:pt>
                <c:pt idx="3798">
                  <c:v>38314</c:v>
                </c:pt>
                <c:pt idx="3799">
                  <c:v>38315</c:v>
                </c:pt>
                <c:pt idx="3800">
                  <c:v>38316</c:v>
                </c:pt>
                <c:pt idx="3801">
                  <c:v>38317</c:v>
                </c:pt>
                <c:pt idx="3802">
                  <c:v>38318</c:v>
                </c:pt>
                <c:pt idx="3803">
                  <c:v>38319</c:v>
                </c:pt>
                <c:pt idx="3804">
                  <c:v>38320</c:v>
                </c:pt>
                <c:pt idx="3805">
                  <c:v>38321</c:v>
                </c:pt>
                <c:pt idx="3806">
                  <c:v>38322</c:v>
                </c:pt>
                <c:pt idx="3807">
                  <c:v>38323</c:v>
                </c:pt>
                <c:pt idx="3808">
                  <c:v>38324</c:v>
                </c:pt>
                <c:pt idx="3809">
                  <c:v>38325</c:v>
                </c:pt>
                <c:pt idx="3810">
                  <c:v>38326</c:v>
                </c:pt>
                <c:pt idx="3811">
                  <c:v>38327</c:v>
                </c:pt>
                <c:pt idx="3812">
                  <c:v>38328</c:v>
                </c:pt>
                <c:pt idx="3813">
                  <c:v>38329</c:v>
                </c:pt>
                <c:pt idx="3814">
                  <c:v>38330</c:v>
                </c:pt>
                <c:pt idx="3815">
                  <c:v>38331</c:v>
                </c:pt>
                <c:pt idx="3816">
                  <c:v>38332</c:v>
                </c:pt>
                <c:pt idx="3817">
                  <c:v>38333</c:v>
                </c:pt>
                <c:pt idx="3818">
                  <c:v>38334</c:v>
                </c:pt>
                <c:pt idx="3819">
                  <c:v>38335</c:v>
                </c:pt>
                <c:pt idx="3820">
                  <c:v>38336</c:v>
                </c:pt>
                <c:pt idx="3821">
                  <c:v>38337</c:v>
                </c:pt>
                <c:pt idx="3822">
                  <c:v>38338</c:v>
                </c:pt>
                <c:pt idx="3823">
                  <c:v>38339</c:v>
                </c:pt>
                <c:pt idx="3824">
                  <c:v>38340</c:v>
                </c:pt>
                <c:pt idx="3825">
                  <c:v>38341</c:v>
                </c:pt>
                <c:pt idx="3826">
                  <c:v>38342</c:v>
                </c:pt>
                <c:pt idx="3827">
                  <c:v>38343</c:v>
                </c:pt>
                <c:pt idx="3828">
                  <c:v>38344</c:v>
                </c:pt>
                <c:pt idx="3829">
                  <c:v>38345</c:v>
                </c:pt>
                <c:pt idx="3830">
                  <c:v>38346</c:v>
                </c:pt>
                <c:pt idx="3831">
                  <c:v>38347</c:v>
                </c:pt>
                <c:pt idx="3832">
                  <c:v>38348</c:v>
                </c:pt>
                <c:pt idx="3833">
                  <c:v>38349</c:v>
                </c:pt>
                <c:pt idx="3834">
                  <c:v>38350</c:v>
                </c:pt>
                <c:pt idx="3835">
                  <c:v>38351</c:v>
                </c:pt>
                <c:pt idx="3836">
                  <c:v>38352</c:v>
                </c:pt>
                <c:pt idx="3837">
                  <c:v>38353</c:v>
                </c:pt>
                <c:pt idx="3838">
                  <c:v>38354</c:v>
                </c:pt>
                <c:pt idx="3839">
                  <c:v>38355</c:v>
                </c:pt>
                <c:pt idx="3840">
                  <c:v>38356</c:v>
                </c:pt>
                <c:pt idx="3841">
                  <c:v>38357</c:v>
                </c:pt>
                <c:pt idx="3842">
                  <c:v>38358</c:v>
                </c:pt>
                <c:pt idx="3843">
                  <c:v>38359</c:v>
                </c:pt>
                <c:pt idx="3844">
                  <c:v>38360</c:v>
                </c:pt>
                <c:pt idx="3845">
                  <c:v>38361</c:v>
                </c:pt>
                <c:pt idx="3846">
                  <c:v>38362</c:v>
                </c:pt>
                <c:pt idx="3847">
                  <c:v>38363</c:v>
                </c:pt>
                <c:pt idx="3848">
                  <c:v>38364</c:v>
                </c:pt>
                <c:pt idx="3849">
                  <c:v>38365</c:v>
                </c:pt>
                <c:pt idx="3850">
                  <c:v>38366</c:v>
                </c:pt>
                <c:pt idx="3851">
                  <c:v>38367</c:v>
                </c:pt>
                <c:pt idx="3852">
                  <c:v>38368</c:v>
                </c:pt>
                <c:pt idx="3853">
                  <c:v>38369</c:v>
                </c:pt>
                <c:pt idx="3854">
                  <c:v>38370</c:v>
                </c:pt>
                <c:pt idx="3855">
                  <c:v>38371</c:v>
                </c:pt>
                <c:pt idx="3856">
                  <c:v>38372</c:v>
                </c:pt>
                <c:pt idx="3857">
                  <c:v>38373</c:v>
                </c:pt>
                <c:pt idx="3858">
                  <c:v>38374</c:v>
                </c:pt>
                <c:pt idx="3859">
                  <c:v>38375</c:v>
                </c:pt>
                <c:pt idx="3860">
                  <c:v>38376</c:v>
                </c:pt>
                <c:pt idx="3861">
                  <c:v>38377</c:v>
                </c:pt>
                <c:pt idx="3862">
                  <c:v>38378</c:v>
                </c:pt>
                <c:pt idx="3863">
                  <c:v>38379</c:v>
                </c:pt>
                <c:pt idx="3864">
                  <c:v>38380</c:v>
                </c:pt>
                <c:pt idx="3865">
                  <c:v>38381</c:v>
                </c:pt>
                <c:pt idx="3866">
                  <c:v>38382</c:v>
                </c:pt>
                <c:pt idx="3867">
                  <c:v>38383</c:v>
                </c:pt>
                <c:pt idx="3868">
                  <c:v>38384</c:v>
                </c:pt>
                <c:pt idx="3869">
                  <c:v>38385</c:v>
                </c:pt>
                <c:pt idx="3870">
                  <c:v>38386</c:v>
                </c:pt>
                <c:pt idx="3871">
                  <c:v>38387</c:v>
                </c:pt>
                <c:pt idx="3872">
                  <c:v>38388</c:v>
                </c:pt>
                <c:pt idx="3873">
                  <c:v>38389</c:v>
                </c:pt>
                <c:pt idx="3874">
                  <c:v>38390</c:v>
                </c:pt>
                <c:pt idx="3875">
                  <c:v>38391</c:v>
                </c:pt>
                <c:pt idx="3876">
                  <c:v>38392</c:v>
                </c:pt>
                <c:pt idx="3877">
                  <c:v>38393</c:v>
                </c:pt>
                <c:pt idx="3878">
                  <c:v>38394</c:v>
                </c:pt>
                <c:pt idx="3879">
                  <c:v>38395</c:v>
                </c:pt>
                <c:pt idx="3880">
                  <c:v>38396</c:v>
                </c:pt>
                <c:pt idx="3881">
                  <c:v>38397</c:v>
                </c:pt>
                <c:pt idx="3882">
                  <c:v>38398</c:v>
                </c:pt>
                <c:pt idx="3883">
                  <c:v>38399</c:v>
                </c:pt>
                <c:pt idx="3884">
                  <c:v>38400</c:v>
                </c:pt>
                <c:pt idx="3885">
                  <c:v>38401</c:v>
                </c:pt>
                <c:pt idx="3886">
                  <c:v>38402</c:v>
                </c:pt>
                <c:pt idx="3887">
                  <c:v>38403</c:v>
                </c:pt>
                <c:pt idx="3888">
                  <c:v>38404</c:v>
                </c:pt>
                <c:pt idx="3889">
                  <c:v>38405</c:v>
                </c:pt>
                <c:pt idx="3890">
                  <c:v>38406</c:v>
                </c:pt>
                <c:pt idx="3891">
                  <c:v>38407</c:v>
                </c:pt>
                <c:pt idx="3892">
                  <c:v>38408</c:v>
                </c:pt>
                <c:pt idx="3893">
                  <c:v>38409</c:v>
                </c:pt>
                <c:pt idx="3894">
                  <c:v>38410</c:v>
                </c:pt>
                <c:pt idx="3895">
                  <c:v>38411</c:v>
                </c:pt>
                <c:pt idx="3896">
                  <c:v>38412</c:v>
                </c:pt>
                <c:pt idx="3897">
                  <c:v>38413</c:v>
                </c:pt>
                <c:pt idx="3898">
                  <c:v>38414</c:v>
                </c:pt>
                <c:pt idx="3899">
                  <c:v>38415</c:v>
                </c:pt>
                <c:pt idx="3900">
                  <c:v>38416</c:v>
                </c:pt>
                <c:pt idx="3901">
                  <c:v>38417</c:v>
                </c:pt>
                <c:pt idx="3902">
                  <c:v>38418</c:v>
                </c:pt>
                <c:pt idx="3903">
                  <c:v>38419</c:v>
                </c:pt>
                <c:pt idx="3904">
                  <c:v>38420</c:v>
                </c:pt>
                <c:pt idx="3905">
                  <c:v>38421</c:v>
                </c:pt>
                <c:pt idx="3906">
                  <c:v>38422</c:v>
                </c:pt>
                <c:pt idx="3907">
                  <c:v>38423</c:v>
                </c:pt>
                <c:pt idx="3908">
                  <c:v>38424</c:v>
                </c:pt>
                <c:pt idx="3909">
                  <c:v>38425</c:v>
                </c:pt>
                <c:pt idx="3910">
                  <c:v>38426</c:v>
                </c:pt>
                <c:pt idx="3911">
                  <c:v>38427</c:v>
                </c:pt>
                <c:pt idx="3912">
                  <c:v>38428</c:v>
                </c:pt>
                <c:pt idx="3913">
                  <c:v>38429</c:v>
                </c:pt>
                <c:pt idx="3914">
                  <c:v>38430</c:v>
                </c:pt>
                <c:pt idx="3915">
                  <c:v>38431</c:v>
                </c:pt>
                <c:pt idx="3916">
                  <c:v>38432</c:v>
                </c:pt>
                <c:pt idx="3917">
                  <c:v>38433</c:v>
                </c:pt>
                <c:pt idx="3918">
                  <c:v>38434</c:v>
                </c:pt>
                <c:pt idx="3919">
                  <c:v>38435</c:v>
                </c:pt>
                <c:pt idx="3920">
                  <c:v>38436</c:v>
                </c:pt>
                <c:pt idx="3921">
                  <c:v>38437</c:v>
                </c:pt>
                <c:pt idx="3922">
                  <c:v>38438</c:v>
                </c:pt>
                <c:pt idx="3923">
                  <c:v>38439</c:v>
                </c:pt>
                <c:pt idx="3924">
                  <c:v>38440</c:v>
                </c:pt>
                <c:pt idx="3925">
                  <c:v>38441</c:v>
                </c:pt>
                <c:pt idx="3926">
                  <c:v>38442</c:v>
                </c:pt>
                <c:pt idx="3927">
                  <c:v>38443</c:v>
                </c:pt>
                <c:pt idx="3928">
                  <c:v>38444</c:v>
                </c:pt>
                <c:pt idx="3929">
                  <c:v>38445</c:v>
                </c:pt>
                <c:pt idx="3930">
                  <c:v>38446</c:v>
                </c:pt>
                <c:pt idx="3931">
                  <c:v>38447</c:v>
                </c:pt>
                <c:pt idx="3932">
                  <c:v>38448</c:v>
                </c:pt>
                <c:pt idx="3933">
                  <c:v>38449</c:v>
                </c:pt>
                <c:pt idx="3934">
                  <c:v>38450</c:v>
                </c:pt>
                <c:pt idx="3935">
                  <c:v>38451</c:v>
                </c:pt>
                <c:pt idx="3936">
                  <c:v>38452</c:v>
                </c:pt>
                <c:pt idx="3937">
                  <c:v>38453</c:v>
                </c:pt>
                <c:pt idx="3938">
                  <c:v>38454</c:v>
                </c:pt>
                <c:pt idx="3939">
                  <c:v>38455</c:v>
                </c:pt>
                <c:pt idx="3940">
                  <c:v>38456</c:v>
                </c:pt>
                <c:pt idx="3941">
                  <c:v>38457</c:v>
                </c:pt>
                <c:pt idx="3942">
                  <c:v>38458</c:v>
                </c:pt>
                <c:pt idx="3943">
                  <c:v>38459</c:v>
                </c:pt>
                <c:pt idx="3944">
                  <c:v>38460</c:v>
                </c:pt>
                <c:pt idx="3945">
                  <c:v>38461</c:v>
                </c:pt>
                <c:pt idx="3946">
                  <c:v>38462</c:v>
                </c:pt>
                <c:pt idx="3947">
                  <c:v>38463</c:v>
                </c:pt>
                <c:pt idx="3948">
                  <c:v>38464</c:v>
                </c:pt>
                <c:pt idx="3949">
                  <c:v>38465</c:v>
                </c:pt>
                <c:pt idx="3950">
                  <c:v>38466</c:v>
                </c:pt>
                <c:pt idx="3951">
                  <c:v>38467</c:v>
                </c:pt>
                <c:pt idx="3952">
                  <c:v>38468</c:v>
                </c:pt>
                <c:pt idx="3953">
                  <c:v>38469</c:v>
                </c:pt>
                <c:pt idx="3954">
                  <c:v>38470</c:v>
                </c:pt>
                <c:pt idx="3955">
                  <c:v>38471</c:v>
                </c:pt>
                <c:pt idx="3956">
                  <c:v>38472</c:v>
                </c:pt>
                <c:pt idx="3957">
                  <c:v>38473</c:v>
                </c:pt>
                <c:pt idx="3958">
                  <c:v>38474</c:v>
                </c:pt>
                <c:pt idx="3959">
                  <c:v>38475</c:v>
                </c:pt>
                <c:pt idx="3960">
                  <c:v>38476</c:v>
                </c:pt>
                <c:pt idx="3961">
                  <c:v>38477</c:v>
                </c:pt>
                <c:pt idx="3962">
                  <c:v>38478</c:v>
                </c:pt>
                <c:pt idx="3963">
                  <c:v>38479</c:v>
                </c:pt>
                <c:pt idx="3964">
                  <c:v>38480</c:v>
                </c:pt>
                <c:pt idx="3965">
                  <c:v>38481</c:v>
                </c:pt>
                <c:pt idx="3966">
                  <c:v>38482</c:v>
                </c:pt>
                <c:pt idx="3967">
                  <c:v>38483</c:v>
                </c:pt>
                <c:pt idx="3968">
                  <c:v>38484</c:v>
                </c:pt>
                <c:pt idx="3969">
                  <c:v>38485</c:v>
                </c:pt>
                <c:pt idx="3970">
                  <c:v>38486</c:v>
                </c:pt>
                <c:pt idx="3971">
                  <c:v>38487</c:v>
                </c:pt>
                <c:pt idx="3972">
                  <c:v>38488</c:v>
                </c:pt>
                <c:pt idx="3973">
                  <c:v>38489</c:v>
                </c:pt>
                <c:pt idx="3974">
                  <c:v>38490</c:v>
                </c:pt>
                <c:pt idx="3975">
                  <c:v>38491</c:v>
                </c:pt>
                <c:pt idx="3976">
                  <c:v>38492</c:v>
                </c:pt>
                <c:pt idx="3977">
                  <c:v>38493</c:v>
                </c:pt>
                <c:pt idx="3978">
                  <c:v>38494</c:v>
                </c:pt>
                <c:pt idx="3979">
                  <c:v>38495</c:v>
                </c:pt>
                <c:pt idx="3980">
                  <c:v>38496</c:v>
                </c:pt>
                <c:pt idx="3981">
                  <c:v>38497</c:v>
                </c:pt>
                <c:pt idx="3982">
                  <c:v>38498</c:v>
                </c:pt>
                <c:pt idx="3983">
                  <c:v>38499</c:v>
                </c:pt>
                <c:pt idx="3984">
                  <c:v>38500</c:v>
                </c:pt>
                <c:pt idx="3985">
                  <c:v>38501</c:v>
                </c:pt>
                <c:pt idx="3986">
                  <c:v>38502</c:v>
                </c:pt>
                <c:pt idx="3987">
                  <c:v>38503</c:v>
                </c:pt>
                <c:pt idx="3988">
                  <c:v>38504</c:v>
                </c:pt>
                <c:pt idx="3989">
                  <c:v>38505</c:v>
                </c:pt>
                <c:pt idx="3990">
                  <c:v>38506</c:v>
                </c:pt>
                <c:pt idx="3991">
                  <c:v>38507</c:v>
                </c:pt>
                <c:pt idx="3992">
                  <c:v>38508</c:v>
                </c:pt>
                <c:pt idx="3993">
                  <c:v>38509</c:v>
                </c:pt>
                <c:pt idx="3994">
                  <c:v>38510</c:v>
                </c:pt>
                <c:pt idx="3995">
                  <c:v>38511</c:v>
                </c:pt>
                <c:pt idx="3996">
                  <c:v>38512</c:v>
                </c:pt>
                <c:pt idx="3997">
                  <c:v>38513</c:v>
                </c:pt>
                <c:pt idx="3998">
                  <c:v>38514</c:v>
                </c:pt>
                <c:pt idx="3999">
                  <c:v>38515</c:v>
                </c:pt>
                <c:pt idx="4000">
                  <c:v>38516</c:v>
                </c:pt>
                <c:pt idx="4001">
                  <c:v>38517</c:v>
                </c:pt>
                <c:pt idx="4002">
                  <c:v>38518</c:v>
                </c:pt>
                <c:pt idx="4003">
                  <c:v>38519</c:v>
                </c:pt>
                <c:pt idx="4004">
                  <c:v>38520</c:v>
                </c:pt>
                <c:pt idx="4005">
                  <c:v>38521</c:v>
                </c:pt>
                <c:pt idx="4006">
                  <c:v>38522</c:v>
                </c:pt>
                <c:pt idx="4007">
                  <c:v>38523</c:v>
                </c:pt>
                <c:pt idx="4008">
                  <c:v>38524</c:v>
                </c:pt>
                <c:pt idx="4009">
                  <c:v>38525</c:v>
                </c:pt>
                <c:pt idx="4010">
                  <c:v>38526</c:v>
                </c:pt>
                <c:pt idx="4011">
                  <c:v>38527</c:v>
                </c:pt>
                <c:pt idx="4012">
                  <c:v>38528</c:v>
                </c:pt>
                <c:pt idx="4013">
                  <c:v>38529</c:v>
                </c:pt>
                <c:pt idx="4014">
                  <c:v>38530</c:v>
                </c:pt>
                <c:pt idx="4015">
                  <c:v>38531</c:v>
                </c:pt>
                <c:pt idx="4016">
                  <c:v>38532</c:v>
                </c:pt>
                <c:pt idx="4017">
                  <c:v>38533</c:v>
                </c:pt>
                <c:pt idx="4018">
                  <c:v>38534</c:v>
                </c:pt>
                <c:pt idx="4019">
                  <c:v>38535</c:v>
                </c:pt>
                <c:pt idx="4020">
                  <c:v>38536</c:v>
                </c:pt>
                <c:pt idx="4021">
                  <c:v>38537</c:v>
                </c:pt>
                <c:pt idx="4022">
                  <c:v>38538</c:v>
                </c:pt>
                <c:pt idx="4023">
                  <c:v>38539</c:v>
                </c:pt>
                <c:pt idx="4024">
                  <c:v>38540</c:v>
                </c:pt>
                <c:pt idx="4025">
                  <c:v>38541</c:v>
                </c:pt>
                <c:pt idx="4026">
                  <c:v>38542</c:v>
                </c:pt>
                <c:pt idx="4027">
                  <c:v>38543</c:v>
                </c:pt>
                <c:pt idx="4028">
                  <c:v>38544</c:v>
                </c:pt>
                <c:pt idx="4029">
                  <c:v>38545</c:v>
                </c:pt>
                <c:pt idx="4030">
                  <c:v>38546</c:v>
                </c:pt>
                <c:pt idx="4031">
                  <c:v>38547</c:v>
                </c:pt>
                <c:pt idx="4032">
                  <c:v>38548</c:v>
                </c:pt>
                <c:pt idx="4033">
                  <c:v>38549</c:v>
                </c:pt>
                <c:pt idx="4034">
                  <c:v>38550</c:v>
                </c:pt>
                <c:pt idx="4035">
                  <c:v>38551</c:v>
                </c:pt>
                <c:pt idx="4036">
                  <c:v>38552</c:v>
                </c:pt>
                <c:pt idx="4037">
                  <c:v>38553</c:v>
                </c:pt>
                <c:pt idx="4038">
                  <c:v>38554</c:v>
                </c:pt>
                <c:pt idx="4039">
                  <c:v>38555</c:v>
                </c:pt>
                <c:pt idx="4040">
                  <c:v>38556</c:v>
                </c:pt>
                <c:pt idx="4041">
                  <c:v>38557</c:v>
                </c:pt>
                <c:pt idx="4042">
                  <c:v>38558</c:v>
                </c:pt>
                <c:pt idx="4043">
                  <c:v>38559</c:v>
                </c:pt>
                <c:pt idx="4044">
                  <c:v>38560</c:v>
                </c:pt>
                <c:pt idx="4045">
                  <c:v>38561</c:v>
                </c:pt>
                <c:pt idx="4046">
                  <c:v>38562</c:v>
                </c:pt>
                <c:pt idx="4047">
                  <c:v>38563</c:v>
                </c:pt>
                <c:pt idx="4048">
                  <c:v>38564</c:v>
                </c:pt>
                <c:pt idx="4049">
                  <c:v>38565</c:v>
                </c:pt>
                <c:pt idx="4050">
                  <c:v>38566</c:v>
                </c:pt>
                <c:pt idx="4051">
                  <c:v>38567</c:v>
                </c:pt>
                <c:pt idx="4052">
                  <c:v>38568</c:v>
                </c:pt>
                <c:pt idx="4053">
                  <c:v>38569</c:v>
                </c:pt>
                <c:pt idx="4054">
                  <c:v>38570</c:v>
                </c:pt>
                <c:pt idx="4055">
                  <c:v>38571</c:v>
                </c:pt>
                <c:pt idx="4056">
                  <c:v>38572</c:v>
                </c:pt>
                <c:pt idx="4057">
                  <c:v>38573</c:v>
                </c:pt>
                <c:pt idx="4058">
                  <c:v>38574</c:v>
                </c:pt>
                <c:pt idx="4059">
                  <c:v>38575</c:v>
                </c:pt>
                <c:pt idx="4060">
                  <c:v>38576</c:v>
                </c:pt>
                <c:pt idx="4061">
                  <c:v>38577</c:v>
                </c:pt>
                <c:pt idx="4062">
                  <c:v>38578</c:v>
                </c:pt>
                <c:pt idx="4063">
                  <c:v>38579</c:v>
                </c:pt>
                <c:pt idx="4064">
                  <c:v>38580</c:v>
                </c:pt>
                <c:pt idx="4065">
                  <c:v>38581</c:v>
                </c:pt>
                <c:pt idx="4066">
                  <c:v>38582</c:v>
                </c:pt>
                <c:pt idx="4067">
                  <c:v>38583</c:v>
                </c:pt>
                <c:pt idx="4068">
                  <c:v>38584</c:v>
                </c:pt>
                <c:pt idx="4069">
                  <c:v>38585</c:v>
                </c:pt>
                <c:pt idx="4070">
                  <c:v>38586</c:v>
                </c:pt>
                <c:pt idx="4071">
                  <c:v>38587</c:v>
                </c:pt>
                <c:pt idx="4072">
                  <c:v>38588</c:v>
                </c:pt>
                <c:pt idx="4073">
                  <c:v>38589</c:v>
                </c:pt>
                <c:pt idx="4074">
                  <c:v>38590</c:v>
                </c:pt>
                <c:pt idx="4075">
                  <c:v>38591</c:v>
                </c:pt>
                <c:pt idx="4076">
                  <c:v>38592</c:v>
                </c:pt>
                <c:pt idx="4077">
                  <c:v>38593</c:v>
                </c:pt>
                <c:pt idx="4078">
                  <c:v>38594</c:v>
                </c:pt>
                <c:pt idx="4079">
                  <c:v>38595</c:v>
                </c:pt>
                <c:pt idx="4080">
                  <c:v>38596</c:v>
                </c:pt>
                <c:pt idx="4081">
                  <c:v>38597</c:v>
                </c:pt>
                <c:pt idx="4082">
                  <c:v>38598</c:v>
                </c:pt>
                <c:pt idx="4083">
                  <c:v>38599</c:v>
                </c:pt>
                <c:pt idx="4084">
                  <c:v>38600</c:v>
                </c:pt>
                <c:pt idx="4085">
                  <c:v>38601</c:v>
                </c:pt>
                <c:pt idx="4086">
                  <c:v>38602</c:v>
                </c:pt>
                <c:pt idx="4087">
                  <c:v>38603</c:v>
                </c:pt>
                <c:pt idx="4088">
                  <c:v>38604</c:v>
                </c:pt>
                <c:pt idx="4089">
                  <c:v>38605</c:v>
                </c:pt>
                <c:pt idx="4090">
                  <c:v>38606</c:v>
                </c:pt>
                <c:pt idx="4091">
                  <c:v>38607</c:v>
                </c:pt>
                <c:pt idx="4092">
                  <c:v>38608</c:v>
                </c:pt>
                <c:pt idx="4093">
                  <c:v>38609</c:v>
                </c:pt>
                <c:pt idx="4094">
                  <c:v>38610</c:v>
                </c:pt>
                <c:pt idx="4095">
                  <c:v>38611</c:v>
                </c:pt>
                <c:pt idx="4096">
                  <c:v>38612</c:v>
                </c:pt>
                <c:pt idx="4097">
                  <c:v>38613</c:v>
                </c:pt>
                <c:pt idx="4098">
                  <c:v>38614</c:v>
                </c:pt>
                <c:pt idx="4099">
                  <c:v>38615</c:v>
                </c:pt>
                <c:pt idx="4100">
                  <c:v>38616</c:v>
                </c:pt>
                <c:pt idx="4101">
                  <c:v>38617</c:v>
                </c:pt>
                <c:pt idx="4102">
                  <c:v>38618</c:v>
                </c:pt>
                <c:pt idx="4103">
                  <c:v>38619</c:v>
                </c:pt>
                <c:pt idx="4104">
                  <c:v>38620</c:v>
                </c:pt>
                <c:pt idx="4105">
                  <c:v>38621</c:v>
                </c:pt>
                <c:pt idx="4106">
                  <c:v>38622</c:v>
                </c:pt>
                <c:pt idx="4107">
                  <c:v>38623</c:v>
                </c:pt>
                <c:pt idx="4108">
                  <c:v>38624</c:v>
                </c:pt>
                <c:pt idx="4109">
                  <c:v>38625</c:v>
                </c:pt>
                <c:pt idx="4110">
                  <c:v>38626</c:v>
                </c:pt>
                <c:pt idx="4111">
                  <c:v>38627</c:v>
                </c:pt>
                <c:pt idx="4112">
                  <c:v>38628</c:v>
                </c:pt>
                <c:pt idx="4113">
                  <c:v>38629</c:v>
                </c:pt>
                <c:pt idx="4114">
                  <c:v>38630</c:v>
                </c:pt>
                <c:pt idx="4115">
                  <c:v>38631</c:v>
                </c:pt>
                <c:pt idx="4116">
                  <c:v>38632</c:v>
                </c:pt>
                <c:pt idx="4117">
                  <c:v>38633</c:v>
                </c:pt>
                <c:pt idx="4118">
                  <c:v>38634</c:v>
                </c:pt>
                <c:pt idx="4119">
                  <c:v>38635</c:v>
                </c:pt>
                <c:pt idx="4120">
                  <c:v>38636</c:v>
                </c:pt>
                <c:pt idx="4121">
                  <c:v>38637</c:v>
                </c:pt>
                <c:pt idx="4122">
                  <c:v>38638</c:v>
                </c:pt>
                <c:pt idx="4123">
                  <c:v>38639</c:v>
                </c:pt>
                <c:pt idx="4124">
                  <c:v>38640</c:v>
                </c:pt>
                <c:pt idx="4125">
                  <c:v>38641</c:v>
                </c:pt>
                <c:pt idx="4126">
                  <c:v>38642</c:v>
                </c:pt>
                <c:pt idx="4127">
                  <c:v>38643</c:v>
                </c:pt>
                <c:pt idx="4128">
                  <c:v>38644</c:v>
                </c:pt>
                <c:pt idx="4129">
                  <c:v>38645</c:v>
                </c:pt>
                <c:pt idx="4130">
                  <c:v>38646</c:v>
                </c:pt>
                <c:pt idx="4131">
                  <c:v>38647</c:v>
                </c:pt>
                <c:pt idx="4132">
                  <c:v>38648</c:v>
                </c:pt>
                <c:pt idx="4133">
                  <c:v>38649</c:v>
                </c:pt>
                <c:pt idx="4134">
                  <c:v>38650</c:v>
                </c:pt>
                <c:pt idx="4135">
                  <c:v>38651</c:v>
                </c:pt>
                <c:pt idx="4136">
                  <c:v>38652</c:v>
                </c:pt>
                <c:pt idx="4137">
                  <c:v>38653</c:v>
                </c:pt>
                <c:pt idx="4138">
                  <c:v>38654</c:v>
                </c:pt>
                <c:pt idx="4139">
                  <c:v>38655</c:v>
                </c:pt>
                <c:pt idx="4140">
                  <c:v>38656</c:v>
                </c:pt>
                <c:pt idx="4141">
                  <c:v>38657</c:v>
                </c:pt>
                <c:pt idx="4142">
                  <c:v>38658</c:v>
                </c:pt>
                <c:pt idx="4143">
                  <c:v>38659</c:v>
                </c:pt>
                <c:pt idx="4144">
                  <c:v>38660</c:v>
                </c:pt>
                <c:pt idx="4145">
                  <c:v>38661</c:v>
                </c:pt>
                <c:pt idx="4146">
                  <c:v>38662</c:v>
                </c:pt>
                <c:pt idx="4147">
                  <c:v>38663</c:v>
                </c:pt>
                <c:pt idx="4148">
                  <c:v>38664</c:v>
                </c:pt>
                <c:pt idx="4149">
                  <c:v>38665</c:v>
                </c:pt>
                <c:pt idx="4150">
                  <c:v>38666</c:v>
                </c:pt>
                <c:pt idx="4151">
                  <c:v>38667</c:v>
                </c:pt>
                <c:pt idx="4152">
                  <c:v>38668</c:v>
                </c:pt>
                <c:pt idx="4153">
                  <c:v>38669</c:v>
                </c:pt>
                <c:pt idx="4154">
                  <c:v>38670</c:v>
                </c:pt>
                <c:pt idx="4155">
                  <c:v>38671</c:v>
                </c:pt>
                <c:pt idx="4156">
                  <c:v>38672</c:v>
                </c:pt>
                <c:pt idx="4157">
                  <c:v>38673</c:v>
                </c:pt>
                <c:pt idx="4158">
                  <c:v>38674</c:v>
                </c:pt>
                <c:pt idx="4159">
                  <c:v>38675</c:v>
                </c:pt>
                <c:pt idx="4160">
                  <c:v>38676</c:v>
                </c:pt>
                <c:pt idx="4161">
                  <c:v>38677</c:v>
                </c:pt>
                <c:pt idx="4162">
                  <c:v>38678</c:v>
                </c:pt>
                <c:pt idx="4163">
                  <c:v>38679</c:v>
                </c:pt>
                <c:pt idx="4164">
                  <c:v>38680</c:v>
                </c:pt>
                <c:pt idx="4165">
                  <c:v>38681</c:v>
                </c:pt>
                <c:pt idx="4166">
                  <c:v>38682</c:v>
                </c:pt>
                <c:pt idx="4167">
                  <c:v>38683</c:v>
                </c:pt>
                <c:pt idx="4168">
                  <c:v>38684</c:v>
                </c:pt>
                <c:pt idx="4169">
                  <c:v>38685</c:v>
                </c:pt>
                <c:pt idx="4170">
                  <c:v>38686</c:v>
                </c:pt>
                <c:pt idx="4171">
                  <c:v>38687</c:v>
                </c:pt>
                <c:pt idx="4172">
                  <c:v>38688</c:v>
                </c:pt>
                <c:pt idx="4173">
                  <c:v>38689</c:v>
                </c:pt>
                <c:pt idx="4174">
                  <c:v>38690</c:v>
                </c:pt>
                <c:pt idx="4175">
                  <c:v>38691</c:v>
                </c:pt>
                <c:pt idx="4176">
                  <c:v>38692</c:v>
                </c:pt>
                <c:pt idx="4177">
                  <c:v>38693</c:v>
                </c:pt>
                <c:pt idx="4178">
                  <c:v>38694</c:v>
                </c:pt>
                <c:pt idx="4179">
                  <c:v>38695</c:v>
                </c:pt>
                <c:pt idx="4180">
                  <c:v>38696</c:v>
                </c:pt>
                <c:pt idx="4181">
                  <c:v>38697</c:v>
                </c:pt>
                <c:pt idx="4182">
                  <c:v>38698</c:v>
                </c:pt>
                <c:pt idx="4183">
                  <c:v>38699</c:v>
                </c:pt>
                <c:pt idx="4184">
                  <c:v>38700</c:v>
                </c:pt>
                <c:pt idx="4185">
                  <c:v>38701</c:v>
                </c:pt>
                <c:pt idx="4186">
                  <c:v>38702</c:v>
                </c:pt>
                <c:pt idx="4187">
                  <c:v>38703</c:v>
                </c:pt>
                <c:pt idx="4188">
                  <c:v>38704</c:v>
                </c:pt>
                <c:pt idx="4189">
                  <c:v>38705</c:v>
                </c:pt>
                <c:pt idx="4190">
                  <c:v>38706</c:v>
                </c:pt>
                <c:pt idx="4191">
                  <c:v>38707</c:v>
                </c:pt>
                <c:pt idx="4192">
                  <c:v>38708</c:v>
                </c:pt>
                <c:pt idx="4193">
                  <c:v>38709</c:v>
                </c:pt>
                <c:pt idx="4194">
                  <c:v>38710</c:v>
                </c:pt>
                <c:pt idx="4195">
                  <c:v>38711</c:v>
                </c:pt>
                <c:pt idx="4196">
                  <c:v>38712</c:v>
                </c:pt>
                <c:pt idx="4197">
                  <c:v>38713</c:v>
                </c:pt>
                <c:pt idx="4198">
                  <c:v>38714</c:v>
                </c:pt>
                <c:pt idx="4199">
                  <c:v>38715</c:v>
                </c:pt>
                <c:pt idx="4200">
                  <c:v>38716</c:v>
                </c:pt>
                <c:pt idx="4201">
                  <c:v>38717</c:v>
                </c:pt>
                <c:pt idx="4202">
                  <c:v>38718</c:v>
                </c:pt>
                <c:pt idx="4203">
                  <c:v>38719</c:v>
                </c:pt>
                <c:pt idx="4204">
                  <c:v>38720</c:v>
                </c:pt>
                <c:pt idx="4205">
                  <c:v>38721</c:v>
                </c:pt>
                <c:pt idx="4206">
                  <c:v>38722</c:v>
                </c:pt>
                <c:pt idx="4207">
                  <c:v>38723</c:v>
                </c:pt>
                <c:pt idx="4208">
                  <c:v>38724</c:v>
                </c:pt>
                <c:pt idx="4209">
                  <c:v>38725</c:v>
                </c:pt>
                <c:pt idx="4210">
                  <c:v>38726</c:v>
                </c:pt>
                <c:pt idx="4211">
                  <c:v>38727</c:v>
                </c:pt>
                <c:pt idx="4212">
                  <c:v>38728</c:v>
                </c:pt>
                <c:pt idx="4213">
                  <c:v>38729</c:v>
                </c:pt>
                <c:pt idx="4214">
                  <c:v>38730</c:v>
                </c:pt>
                <c:pt idx="4215">
                  <c:v>38731</c:v>
                </c:pt>
                <c:pt idx="4216">
                  <c:v>38732</c:v>
                </c:pt>
                <c:pt idx="4217">
                  <c:v>38733</c:v>
                </c:pt>
                <c:pt idx="4218">
                  <c:v>38734</c:v>
                </c:pt>
                <c:pt idx="4219">
                  <c:v>38735</c:v>
                </c:pt>
                <c:pt idx="4220">
                  <c:v>38736</c:v>
                </c:pt>
                <c:pt idx="4221">
                  <c:v>38737</c:v>
                </c:pt>
                <c:pt idx="4222">
                  <c:v>38738</c:v>
                </c:pt>
                <c:pt idx="4223">
                  <c:v>38739</c:v>
                </c:pt>
                <c:pt idx="4224">
                  <c:v>38740</c:v>
                </c:pt>
                <c:pt idx="4225">
                  <c:v>38741</c:v>
                </c:pt>
                <c:pt idx="4226">
                  <c:v>38742</c:v>
                </c:pt>
                <c:pt idx="4227">
                  <c:v>38743</c:v>
                </c:pt>
                <c:pt idx="4228">
                  <c:v>38744</c:v>
                </c:pt>
                <c:pt idx="4229">
                  <c:v>38745</c:v>
                </c:pt>
                <c:pt idx="4230">
                  <c:v>38746</c:v>
                </c:pt>
                <c:pt idx="4231">
                  <c:v>38747</c:v>
                </c:pt>
                <c:pt idx="4232">
                  <c:v>38748</c:v>
                </c:pt>
                <c:pt idx="4233">
                  <c:v>38749</c:v>
                </c:pt>
                <c:pt idx="4234">
                  <c:v>38750</c:v>
                </c:pt>
                <c:pt idx="4235">
                  <c:v>38751</c:v>
                </c:pt>
                <c:pt idx="4236">
                  <c:v>38752</c:v>
                </c:pt>
                <c:pt idx="4237">
                  <c:v>38753</c:v>
                </c:pt>
                <c:pt idx="4238">
                  <c:v>38754</c:v>
                </c:pt>
                <c:pt idx="4239">
                  <c:v>38755</c:v>
                </c:pt>
                <c:pt idx="4240">
                  <c:v>38756</c:v>
                </c:pt>
                <c:pt idx="4241">
                  <c:v>38757</c:v>
                </c:pt>
                <c:pt idx="4242">
                  <c:v>38758</c:v>
                </c:pt>
                <c:pt idx="4243">
                  <c:v>38759</c:v>
                </c:pt>
                <c:pt idx="4244">
                  <c:v>38760</c:v>
                </c:pt>
                <c:pt idx="4245">
                  <c:v>38761</c:v>
                </c:pt>
                <c:pt idx="4246">
                  <c:v>38762</c:v>
                </c:pt>
                <c:pt idx="4247">
                  <c:v>38763</c:v>
                </c:pt>
                <c:pt idx="4248">
                  <c:v>38764</c:v>
                </c:pt>
                <c:pt idx="4249">
                  <c:v>38765</c:v>
                </c:pt>
                <c:pt idx="4250">
                  <c:v>38766</c:v>
                </c:pt>
                <c:pt idx="4251">
                  <c:v>38767</c:v>
                </c:pt>
                <c:pt idx="4252">
                  <c:v>38768</c:v>
                </c:pt>
                <c:pt idx="4253">
                  <c:v>38769</c:v>
                </c:pt>
                <c:pt idx="4254">
                  <c:v>38770</c:v>
                </c:pt>
                <c:pt idx="4255">
                  <c:v>38771</c:v>
                </c:pt>
                <c:pt idx="4256">
                  <c:v>38772</c:v>
                </c:pt>
                <c:pt idx="4257">
                  <c:v>38773</c:v>
                </c:pt>
                <c:pt idx="4258">
                  <c:v>38774</c:v>
                </c:pt>
                <c:pt idx="4259">
                  <c:v>38775</c:v>
                </c:pt>
                <c:pt idx="4260">
                  <c:v>38776</c:v>
                </c:pt>
                <c:pt idx="4261">
                  <c:v>38777</c:v>
                </c:pt>
                <c:pt idx="4262">
                  <c:v>38778</c:v>
                </c:pt>
                <c:pt idx="4263">
                  <c:v>38779</c:v>
                </c:pt>
                <c:pt idx="4264">
                  <c:v>38780</c:v>
                </c:pt>
                <c:pt idx="4265">
                  <c:v>38781</c:v>
                </c:pt>
                <c:pt idx="4266">
                  <c:v>38782</c:v>
                </c:pt>
                <c:pt idx="4267">
                  <c:v>38783</c:v>
                </c:pt>
                <c:pt idx="4268">
                  <c:v>38784</c:v>
                </c:pt>
                <c:pt idx="4269">
                  <c:v>38785</c:v>
                </c:pt>
                <c:pt idx="4270">
                  <c:v>38786</c:v>
                </c:pt>
                <c:pt idx="4271">
                  <c:v>38787</c:v>
                </c:pt>
                <c:pt idx="4272">
                  <c:v>38788</c:v>
                </c:pt>
                <c:pt idx="4273">
                  <c:v>38789</c:v>
                </c:pt>
                <c:pt idx="4274">
                  <c:v>38790</c:v>
                </c:pt>
                <c:pt idx="4275">
                  <c:v>38791</c:v>
                </c:pt>
                <c:pt idx="4276">
                  <c:v>38792</c:v>
                </c:pt>
                <c:pt idx="4277">
                  <c:v>38793</c:v>
                </c:pt>
                <c:pt idx="4278">
                  <c:v>38794</c:v>
                </c:pt>
                <c:pt idx="4279">
                  <c:v>38795</c:v>
                </c:pt>
                <c:pt idx="4280">
                  <c:v>38796</c:v>
                </c:pt>
                <c:pt idx="4281">
                  <c:v>38797</c:v>
                </c:pt>
                <c:pt idx="4282">
                  <c:v>38798</c:v>
                </c:pt>
                <c:pt idx="4283">
                  <c:v>38799</c:v>
                </c:pt>
                <c:pt idx="4284">
                  <c:v>38800</c:v>
                </c:pt>
                <c:pt idx="4285">
                  <c:v>38801</c:v>
                </c:pt>
                <c:pt idx="4286">
                  <c:v>38802</c:v>
                </c:pt>
                <c:pt idx="4287">
                  <c:v>38803</c:v>
                </c:pt>
                <c:pt idx="4288">
                  <c:v>38804</c:v>
                </c:pt>
                <c:pt idx="4289">
                  <c:v>38805</c:v>
                </c:pt>
                <c:pt idx="4290">
                  <c:v>38806</c:v>
                </c:pt>
                <c:pt idx="4291">
                  <c:v>38807</c:v>
                </c:pt>
                <c:pt idx="4292">
                  <c:v>38808</c:v>
                </c:pt>
                <c:pt idx="4293">
                  <c:v>38809</c:v>
                </c:pt>
                <c:pt idx="4294">
                  <c:v>38810</c:v>
                </c:pt>
                <c:pt idx="4295">
                  <c:v>38811</c:v>
                </c:pt>
                <c:pt idx="4296">
                  <c:v>38812</c:v>
                </c:pt>
                <c:pt idx="4297">
                  <c:v>38813</c:v>
                </c:pt>
                <c:pt idx="4298">
                  <c:v>38814</c:v>
                </c:pt>
                <c:pt idx="4299">
                  <c:v>38815</c:v>
                </c:pt>
                <c:pt idx="4300">
                  <c:v>38816</c:v>
                </c:pt>
                <c:pt idx="4301">
                  <c:v>38817</c:v>
                </c:pt>
                <c:pt idx="4302">
                  <c:v>38818</c:v>
                </c:pt>
                <c:pt idx="4303">
                  <c:v>38819</c:v>
                </c:pt>
                <c:pt idx="4304">
                  <c:v>38820</c:v>
                </c:pt>
                <c:pt idx="4305">
                  <c:v>38821</c:v>
                </c:pt>
                <c:pt idx="4306">
                  <c:v>38822</c:v>
                </c:pt>
                <c:pt idx="4307">
                  <c:v>38823</c:v>
                </c:pt>
                <c:pt idx="4308">
                  <c:v>38824</c:v>
                </c:pt>
                <c:pt idx="4309">
                  <c:v>38825</c:v>
                </c:pt>
                <c:pt idx="4310">
                  <c:v>38826</c:v>
                </c:pt>
                <c:pt idx="4311">
                  <c:v>38827</c:v>
                </c:pt>
                <c:pt idx="4312">
                  <c:v>38828</c:v>
                </c:pt>
                <c:pt idx="4313">
                  <c:v>38829</c:v>
                </c:pt>
                <c:pt idx="4314">
                  <c:v>38830</c:v>
                </c:pt>
                <c:pt idx="4315">
                  <c:v>38831</c:v>
                </c:pt>
                <c:pt idx="4316">
                  <c:v>38832</c:v>
                </c:pt>
                <c:pt idx="4317">
                  <c:v>38833</c:v>
                </c:pt>
                <c:pt idx="4318">
                  <c:v>38834</c:v>
                </c:pt>
                <c:pt idx="4319">
                  <c:v>38835</c:v>
                </c:pt>
                <c:pt idx="4320">
                  <c:v>38836</c:v>
                </c:pt>
                <c:pt idx="4321">
                  <c:v>38837</c:v>
                </c:pt>
                <c:pt idx="4322">
                  <c:v>38838</c:v>
                </c:pt>
                <c:pt idx="4323">
                  <c:v>38839</c:v>
                </c:pt>
                <c:pt idx="4324">
                  <c:v>38840</c:v>
                </c:pt>
                <c:pt idx="4325">
                  <c:v>38841</c:v>
                </c:pt>
                <c:pt idx="4326">
                  <c:v>38842</c:v>
                </c:pt>
                <c:pt idx="4327">
                  <c:v>38843</c:v>
                </c:pt>
                <c:pt idx="4328">
                  <c:v>38844</c:v>
                </c:pt>
                <c:pt idx="4329">
                  <c:v>38845</c:v>
                </c:pt>
                <c:pt idx="4330">
                  <c:v>38846</c:v>
                </c:pt>
                <c:pt idx="4331">
                  <c:v>38847</c:v>
                </c:pt>
                <c:pt idx="4332">
                  <c:v>38848</c:v>
                </c:pt>
                <c:pt idx="4333">
                  <c:v>38849</c:v>
                </c:pt>
                <c:pt idx="4334">
                  <c:v>38850</c:v>
                </c:pt>
                <c:pt idx="4335">
                  <c:v>38851</c:v>
                </c:pt>
                <c:pt idx="4336">
                  <c:v>38852</c:v>
                </c:pt>
                <c:pt idx="4337">
                  <c:v>38853</c:v>
                </c:pt>
                <c:pt idx="4338">
                  <c:v>38854</c:v>
                </c:pt>
                <c:pt idx="4339">
                  <c:v>38855</c:v>
                </c:pt>
                <c:pt idx="4340">
                  <c:v>38856</c:v>
                </c:pt>
                <c:pt idx="4341">
                  <c:v>38857</c:v>
                </c:pt>
                <c:pt idx="4342">
                  <c:v>38858</c:v>
                </c:pt>
                <c:pt idx="4343">
                  <c:v>38859</c:v>
                </c:pt>
                <c:pt idx="4344">
                  <c:v>38860</c:v>
                </c:pt>
                <c:pt idx="4345">
                  <c:v>38861</c:v>
                </c:pt>
                <c:pt idx="4346">
                  <c:v>38862</c:v>
                </c:pt>
                <c:pt idx="4347">
                  <c:v>38863</c:v>
                </c:pt>
                <c:pt idx="4348">
                  <c:v>38864</c:v>
                </c:pt>
                <c:pt idx="4349">
                  <c:v>38865</c:v>
                </c:pt>
                <c:pt idx="4350">
                  <c:v>38866</c:v>
                </c:pt>
                <c:pt idx="4351">
                  <c:v>38867</c:v>
                </c:pt>
                <c:pt idx="4352">
                  <c:v>38868</c:v>
                </c:pt>
                <c:pt idx="4353">
                  <c:v>38869</c:v>
                </c:pt>
                <c:pt idx="4354">
                  <c:v>38870</c:v>
                </c:pt>
                <c:pt idx="4355">
                  <c:v>38871</c:v>
                </c:pt>
                <c:pt idx="4356">
                  <c:v>38872</c:v>
                </c:pt>
                <c:pt idx="4357">
                  <c:v>38873</c:v>
                </c:pt>
                <c:pt idx="4358">
                  <c:v>38874</c:v>
                </c:pt>
                <c:pt idx="4359">
                  <c:v>38875</c:v>
                </c:pt>
                <c:pt idx="4360">
                  <c:v>38876</c:v>
                </c:pt>
                <c:pt idx="4361">
                  <c:v>38877</c:v>
                </c:pt>
                <c:pt idx="4362">
                  <c:v>38878</c:v>
                </c:pt>
                <c:pt idx="4363">
                  <c:v>38879</c:v>
                </c:pt>
                <c:pt idx="4364">
                  <c:v>38880</c:v>
                </c:pt>
                <c:pt idx="4365">
                  <c:v>38881</c:v>
                </c:pt>
                <c:pt idx="4366">
                  <c:v>38882</c:v>
                </c:pt>
                <c:pt idx="4367">
                  <c:v>38883</c:v>
                </c:pt>
                <c:pt idx="4368">
                  <c:v>38884</c:v>
                </c:pt>
                <c:pt idx="4369">
                  <c:v>38885</c:v>
                </c:pt>
                <c:pt idx="4370">
                  <c:v>38886</c:v>
                </c:pt>
                <c:pt idx="4371">
                  <c:v>38887</c:v>
                </c:pt>
                <c:pt idx="4372">
                  <c:v>38888</c:v>
                </c:pt>
                <c:pt idx="4373">
                  <c:v>38889</c:v>
                </c:pt>
                <c:pt idx="4374">
                  <c:v>38890</c:v>
                </c:pt>
                <c:pt idx="4375">
                  <c:v>38891</c:v>
                </c:pt>
                <c:pt idx="4376">
                  <c:v>38892</c:v>
                </c:pt>
                <c:pt idx="4377">
                  <c:v>38893</c:v>
                </c:pt>
                <c:pt idx="4378">
                  <c:v>38894</c:v>
                </c:pt>
                <c:pt idx="4379">
                  <c:v>38895</c:v>
                </c:pt>
                <c:pt idx="4380">
                  <c:v>38896</c:v>
                </c:pt>
                <c:pt idx="4381">
                  <c:v>38897</c:v>
                </c:pt>
                <c:pt idx="4382">
                  <c:v>38898</c:v>
                </c:pt>
                <c:pt idx="4383">
                  <c:v>38899</c:v>
                </c:pt>
                <c:pt idx="4384">
                  <c:v>38900</c:v>
                </c:pt>
                <c:pt idx="4385">
                  <c:v>38901</c:v>
                </c:pt>
                <c:pt idx="4386">
                  <c:v>38902</c:v>
                </c:pt>
                <c:pt idx="4387">
                  <c:v>38903</c:v>
                </c:pt>
                <c:pt idx="4388">
                  <c:v>38904</c:v>
                </c:pt>
                <c:pt idx="4389">
                  <c:v>38905</c:v>
                </c:pt>
                <c:pt idx="4390">
                  <c:v>38906</c:v>
                </c:pt>
                <c:pt idx="4391">
                  <c:v>38907</c:v>
                </c:pt>
                <c:pt idx="4392">
                  <c:v>38908</c:v>
                </c:pt>
                <c:pt idx="4393">
                  <c:v>38909</c:v>
                </c:pt>
                <c:pt idx="4394">
                  <c:v>38910</c:v>
                </c:pt>
                <c:pt idx="4395">
                  <c:v>38911</c:v>
                </c:pt>
                <c:pt idx="4396">
                  <c:v>38912</c:v>
                </c:pt>
                <c:pt idx="4397">
                  <c:v>38913</c:v>
                </c:pt>
                <c:pt idx="4398">
                  <c:v>38914</c:v>
                </c:pt>
                <c:pt idx="4399">
                  <c:v>38915</c:v>
                </c:pt>
                <c:pt idx="4400">
                  <c:v>38916</c:v>
                </c:pt>
                <c:pt idx="4401">
                  <c:v>38917</c:v>
                </c:pt>
                <c:pt idx="4402">
                  <c:v>38918</c:v>
                </c:pt>
                <c:pt idx="4403">
                  <c:v>38919</c:v>
                </c:pt>
                <c:pt idx="4404">
                  <c:v>38920</c:v>
                </c:pt>
                <c:pt idx="4405">
                  <c:v>38921</c:v>
                </c:pt>
                <c:pt idx="4406">
                  <c:v>38922</c:v>
                </c:pt>
                <c:pt idx="4407">
                  <c:v>38923</c:v>
                </c:pt>
                <c:pt idx="4408">
                  <c:v>38924</c:v>
                </c:pt>
                <c:pt idx="4409">
                  <c:v>38925</c:v>
                </c:pt>
                <c:pt idx="4410">
                  <c:v>38926</c:v>
                </c:pt>
                <c:pt idx="4411">
                  <c:v>38927</c:v>
                </c:pt>
                <c:pt idx="4412">
                  <c:v>38928</c:v>
                </c:pt>
                <c:pt idx="4413">
                  <c:v>38929</c:v>
                </c:pt>
                <c:pt idx="4414">
                  <c:v>38930</c:v>
                </c:pt>
                <c:pt idx="4415">
                  <c:v>38931</c:v>
                </c:pt>
                <c:pt idx="4416">
                  <c:v>38932</c:v>
                </c:pt>
                <c:pt idx="4417">
                  <c:v>38933</c:v>
                </c:pt>
                <c:pt idx="4418">
                  <c:v>38934</c:v>
                </c:pt>
                <c:pt idx="4419">
                  <c:v>38935</c:v>
                </c:pt>
                <c:pt idx="4420">
                  <c:v>38936</c:v>
                </c:pt>
                <c:pt idx="4421">
                  <c:v>38937</c:v>
                </c:pt>
                <c:pt idx="4422">
                  <c:v>38938</c:v>
                </c:pt>
                <c:pt idx="4423">
                  <c:v>38939</c:v>
                </c:pt>
                <c:pt idx="4424">
                  <c:v>38940</c:v>
                </c:pt>
                <c:pt idx="4425">
                  <c:v>38941</c:v>
                </c:pt>
                <c:pt idx="4426">
                  <c:v>38942</c:v>
                </c:pt>
                <c:pt idx="4427">
                  <c:v>38943</c:v>
                </c:pt>
                <c:pt idx="4428">
                  <c:v>38944</c:v>
                </c:pt>
                <c:pt idx="4429">
                  <c:v>38945</c:v>
                </c:pt>
                <c:pt idx="4430">
                  <c:v>38946</c:v>
                </c:pt>
                <c:pt idx="4431">
                  <c:v>38947</c:v>
                </c:pt>
                <c:pt idx="4432">
                  <c:v>38948</c:v>
                </c:pt>
                <c:pt idx="4433">
                  <c:v>38949</c:v>
                </c:pt>
                <c:pt idx="4434">
                  <c:v>38950</c:v>
                </c:pt>
                <c:pt idx="4435">
                  <c:v>38951</c:v>
                </c:pt>
                <c:pt idx="4436">
                  <c:v>38952</c:v>
                </c:pt>
                <c:pt idx="4437">
                  <c:v>38953</c:v>
                </c:pt>
                <c:pt idx="4438">
                  <c:v>38954</c:v>
                </c:pt>
                <c:pt idx="4439">
                  <c:v>38955</c:v>
                </c:pt>
                <c:pt idx="4440">
                  <c:v>38956</c:v>
                </c:pt>
                <c:pt idx="4441">
                  <c:v>38957</c:v>
                </c:pt>
                <c:pt idx="4442">
                  <c:v>38958</c:v>
                </c:pt>
                <c:pt idx="4443">
                  <c:v>38959</c:v>
                </c:pt>
                <c:pt idx="4444">
                  <c:v>38960</c:v>
                </c:pt>
                <c:pt idx="4445">
                  <c:v>38961</c:v>
                </c:pt>
                <c:pt idx="4446">
                  <c:v>38962</c:v>
                </c:pt>
                <c:pt idx="4447">
                  <c:v>38963</c:v>
                </c:pt>
                <c:pt idx="4448">
                  <c:v>38964</c:v>
                </c:pt>
                <c:pt idx="4449">
                  <c:v>38965</c:v>
                </c:pt>
                <c:pt idx="4450">
                  <c:v>38966</c:v>
                </c:pt>
                <c:pt idx="4451">
                  <c:v>38967</c:v>
                </c:pt>
                <c:pt idx="4452">
                  <c:v>38968</c:v>
                </c:pt>
                <c:pt idx="4453">
                  <c:v>38969</c:v>
                </c:pt>
                <c:pt idx="4454">
                  <c:v>38970</c:v>
                </c:pt>
                <c:pt idx="4455">
                  <c:v>38971</c:v>
                </c:pt>
                <c:pt idx="4456">
                  <c:v>38972</c:v>
                </c:pt>
                <c:pt idx="4457">
                  <c:v>38973</c:v>
                </c:pt>
                <c:pt idx="4458">
                  <c:v>38974</c:v>
                </c:pt>
                <c:pt idx="4459">
                  <c:v>38975</c:v>
                </c:pt>
                <c:pt idx="4460">
                  <c:v>38976</c:v>
                </c:pt>
                <c:pt idx="4461">
                  <c:v>38977</c:v>
                </c:pt>
                <c:pt idx="4462">
                  <c:v>38978</c:v>
                </c:pt>
                <c:pt idx="4463">
                  <c:v>38979</c:v>
                </c:pt>
                <c:pt idx="4464">
                  <c:v>38980</c:v>
                </c:pt>
                <c:pt idx="4465">
                  <c:v>38981</c:v>
                </c:pt>
                <c:pt idx="4466">
                  <c:v>38982</c:v>
                </c:pt>
                <c:pt idx="4467">
                  <c:v>38983</c:v>
                </c:pt>
                <c:pt idx="4468">
                  <c:v>38984</c:v>
                </c:pt>
                <c:pt idx="4469">
                  <c:v>38985</c:v>
                </c:pt>
                <c:pt idx="4470">
                  <c:v>38986</c:v>
                </c:pt>
                <c:pt idx="4471">
                  <c:v>38987</c:v>
                </c:pt>
                <c:pt idx="4472">
                  <c:v>38988</c:v>
                </c:pt>
                <c:pt idx="4473">
                  <c:v>38989</c:v>
                </c:pt>
                <c:pt idx="4474">
                  <c:v>38990</c:v>
                </c:pt>
                <c:pt idx="4475">
                  <c:v>38991</c:v>
                </c:pt>
                <c:pt idx="4476">
                  <c:v>38992</c:v>
                </c:pt>
                <c:pt idx="4477">
                  <c:v>38993</c:v>
                </c:pt>
                <c:pt idx="4478">
                  <c:v>38994</c:v>
                </c:pt>
                <c:pt idx="4479">
                  <c:v>38995</c:v>
                </c:pt>
                <c:pt idx="4480">
                  <c:v>38996</c:v>
                </c:pt>
                <c:pt idx="4481">
                  <c:v>38997</c:v>
                </c:pt>
                <c:pt idx="4482">
                  <c:v>38998</c:v>
                </c:pt>
                <c:pt idx="4483">
                  <c:v>38999</c:v>
                </c:pt>
                <c:pt idx="4484">
                  <c:v>39000</c:v>
                </c:pt>
                <c:pt idx="4485">
                  <c:v>39001</c:v>
                </c:pt>
                <c:pt idx="4486">
                  <c:v>39002</c:v>
                </c:pt>
                <c:pt idx="4487">
                  <c:v>39003</c:v>
                </c:pt>
                <c:pt idx="4488">
                  <c:v>39004</c:v>
                </c:pt>
                <c:pt idx="4489">
                  <c:v>39005</c:v>
                </c:pt>
                <c:pt idx="4490">
                  <c:v>39006</c:v>
                </c:pt>
                <c:pt idx="4491">
                  <c:v>39007</c:v>
                </c:pt>
                <c:pt idx="4492">
                  <c:v>39008</c:v>
                </c:pt>
                <c:pt idx="4493">
                  <c:v>39009</c:v>
                </c:pt>
                <c:pt idx="4494">
                  <c:v>39010</c:v>
                </c:pt>
                <c:pt idx="4495">
                  <c:v>39011</c:v>
                </c:pt>
                <c:pt idx="4496">
                  <c:v>39012</c:v>
                </c:pt>
                <c:pt idx="4497">
                  <c:v>39013</c:v>
                </c:pt>
                <c:pt idx="4498">
                  <c:v>39014</c:v>
                </c:pt>
                <c:pt idx="4499">
                  <c:v>39015</c:v>
                </c:pt>
                <c:pt idx="4500">
                  <c:v>39016</c:v>
                </c:pt>
                <c:pt idx="4501">
                  <c:v>39017</c:v>
                </c:pt>
                <c:pt idx="4502">
                  <c:v>39018</c:v>
                </c:pt>
                <c:pt idx="4503">
                  <c:v>39019</c:v>
                </c:pt>
                <c:pt idx="4504">
                  <c:v>39020</c:v>
                </c:pt>
                <c:pt idx="4505">
                  <c:v>39021</c:v>
                </c:pt>
                <c:pt idx="4506">
                  <c:v>39022</c:v>
                </c:pt>
                <c:pt idx="4507">
                  <c:v>39023</c:v>
                </c:pt>
                <c:pt idx="4508">
                  <c:v>39024</c:v>
                </c:pt>
                <c:pt idx="4509">
                  <c:v>39025</c:v>
                </c:pt>
                <c:pt idx="4510">
                  <c:v>39026</c:v>
                </c:pt>
                <c:pt idx="4511">
                  <c:v>39027</c:v>
                </c:pt>
                <c:pt idx="4512">
                  <c:v>39028</c:v>
                </c:pt>
                <c:pt idx="4513">
                  <c:v>39029</c:v>
                </c:pt>
                <c:pt idx="4514">
                  <c:v>39030</c:v>
                </c:pt>
                <c:pt idx="4515">
                  <c:v>39031</c:v>
                </c:pt>
                <c:pt idx="4516">
                  <c:v>39032</c:v>
                </c:pt>
                <c:pt idx="4517">
                  <c:v>39033</c:v>
                </c:pt>
                <c:pt idx="4518">
                  <c:v>39034</c:v>
                </c:pt>
                <c:pt idx="4519">
                  <c:v>39035</c:v>
                </c:pt>
                <c:pt idx="4520">
                  <c:v>39036</c:v>
                </c:pt>
                <c:pt idx="4521">
                  <c:v>39037</c:v>
                </c:pt>
                <c:pt idx="4522">
                  <c:v>39038</c:v>
                </c:pt>
                <c:pt idx="4523">
                  <c:v>39039</c:v>
                </c:pt>
                <c:pt idx="4524">
                  <c:v>39040</c:v>
                </c:pt>
                <c:pt idx="4525">
                  <c:v>39041</c:v>
                </c:pt>
                <c:pt idx="4526">
                  <c:v>39042</c:v>
                </c:pt>
                <c:pt idx="4527">
                  <c:v>39043</c:v>
                </c:pt>
                <c:pt idx="4528">
                  <c:v>39044</c:v>
                </c:pt>
                <c:pt idx="4529">
                  <c:v>39045</c:v>
                </c:pt>
                <c:pt idx="4530">
                  <c:v>39046</c:v>
                </c:pt>
                <c:pt idx="4531">
                  <c:v>39047</c:v>
                </c:pt>
                <c:pt idx="4532">
                  <c:v>39048</c:v>
                </c:pt>
                <c:pt idx="4533">
                  <c:v>39049</c:v>
                </c:pt>
                <c:pt idx="4534">
                  <c:v>39050</c:v>
                </c:pt>
                <c:pt idx="4535">
                  <c:v>39051</c:v>
                </c:pt>
                <c:pt idx="4536">
                  <c:v>39052</c:v>
                </c:pt>
                <c:pt idx="4537">
                  <c:v>39053</c:v>
                </c:pt>
                <c:pt idx="4538">
                  <c:v>39054</c:v>
                </c:pt>
                <c:pt idx="4539">
                  <c:v>39055</c:v>
                </c:pt>
                <c:pt idx="4540">
                  <c:v>39056</c:v>
                </c:pt>
                <c:pt idx="4541">
                  <c:v>39057</c:v>
                </c:pt>
                <c:pt idx="4542">
                  <c:v>39058</c:v>
                </c:pt>
                <c:pt idx="4543">
                  <c:v>39059</c:v>
                </c:pt>
                <c:pt idx="4544">
                  <c:v>39060</c:v>
                </c:pt>
                <c:pt idx="4545">
                  <c:v>39061</c:v>
                </c:pt>
                <c:pt idx="4546">
                  <c:v>39062</c:v>
                </c:pt>
                <c:pt idx="4547">
                  <c:v>39063</c:v>
                </c:pt>
                <c:pt idx="4548">
                  <c:v>39064</c:v>
                </c:pt>
                <c:pt idx="4549">
                  <c:v>39065</c:v>
                </c:pt>
                <c:pt idx="4550">
                  <c:v>39066</c:v>
                </c:pt>
                <c:pt idx="4551">
                  <c:v>39067</c:v>
                </c:pt>
                <c:pt idx="4552">
                  <c:v>39068</c:v>
                </c:pt>
                <c:pt idx="4553">
                  <c:v>39069</c:v>
                </c:pt>
                <c:pt idx="4554">
                  <c:v>39070</c:v>
                </c:pt>
                <c:pt idx="4555">
                  <c:v>39071</c:v>
                </c:pt>
                <c:pt idx="4556">
                  <c:v>39072</c:v>
                </c:pt>
                <c:pt idx="4557">
                  <c:v>39073</c:v>
                </c:pt>
                <c:pt idx="4558">
                  <c:v>39074</c:v>
                </c:pt>
                <c:pt idx="4559">
                  <c:v>39075</c:v>
                </c:pt>
                <c:pt idx="4560">
                  <c:v>39076</c:v>
                </c:pt>
                <c:pt idx="4561">
                  <c:v>39077</c:v>
                </c:pt>
                <c:pt idx="4562">
                  <c:v>39078</c:v>
                </c:pt>
                <c:pt idx="4563">
                  <c:v>39079</c:v>
                </c:pt>
                <c:pt idx="4564">
                  <c:v>39080</c:v>
                </c:pt>
                <c:pt idx="4565">
                  <c:v>39081</c:v>
                </c:pt>
                <c:pt idx="4566">
                  <c:v>39082</c:v>
                </c:pt>
                <c:pt idx="4567">
                  <c:v>39083</c:v>
                </c:pt>
                <c:pt idx="4568">
                  <c:v>39084</c:v>
                </c:pt>
                <c:pt idx="4569">
                  <c:v>39085</c:v>
                </c:pt>
                <c:pt idx="4570">
                  <c:v>39086</c:v>
                </c:pt>
                <c:pt idx="4571">
                  <c:v>39087</c:v>
                </c:pt>
                <c:pt idx="4572">
                  <c:v>39088</c:v>
                </c:pt>
                <c:pt idx="4573">
                  <c:v>39089</c:v>
                </c:pt>
                <c:pt idx="4574">
                  <c:v>39090</c:v>
                </c:pt>
                <c:pt idx="4575">
                  <c:v>39091</c:v>
                </c:pt>
                <c:pt idx="4576">
                  <c:v>39092</c:v>
                </c:pt>
                <c:pt idx="4577">
                  <c:v>39093</c:v>
                </c:pt>
                <c:pt idx="4578">
                  <c:v>39094</c:v>
                </c:pt>
                <c:pt idx="4579">
                  <c:v>39095</c:v>
                </c:pt>
                <c:pt idx="4580">
                  <c:v>39096</c:v>
                </c:pt>
                <c:pt idx="4581">
                  <c:v>39097</c:v>
                </c:pt>
                <c:pt idx="4582">
                  <c:v>39098</c:v>
                </c:pt>
                <c:pt idx="4583">
                  <c:v>39099</c:v>
                </c:pt>
                <c:pt idx="4584">
                  <c:v>39100</c:v>
                </c:pt>
                <c:pt idx="4585">
                  <c:v>39101</c:v>
                </c:pt>
                <c:pt idx="4586">
                  <c:v>39102</c:v>
                </c:pt>
                <c:pt idx="4587">
                  <c:v>39103</c:v>
                </c:pt>
                <c:pt idx="4588">
                  <c:v>39104</c:v>
                </c:pt>
                <c:pt idx="4589">
                  <c:v>39105</c:v>
                </c:pt>
                <c:pt idx="4590">
                  <c:v>39106</c:v>
                </c:pt>
                <c:pt idx="4591">
                  <c:v>39107</c:v>
                </c:pt>
                <c:pt idx="4592">
                  <c:v>39108</c:v>
                </c:pt>
                <c:pt idx="4593">
                  <c:v>39109</c:v>
                </c:pt>
                <c:pt idx="4594">
                  <c:v>39110</c:v>
                </c:pt>
                <c:pt idx="4595">
                  <c:v>39111</c:v>
                </c:pt>
                <c:pt idx="4596">
                  <c:v>39112</c:v>
                </c:pt>
                <c:pt idx="4597">
                  <c:v>39113</c:v>
                </c:pt>
                <c:pt idx="4598">
                  <c:v>39114</c:v>
                </c:pt>
                <c:pt idx="4599">
                  <c:v>39115</c:v>
                </c:pt>
                <c:pt idx="4600">
                  <c:v>39116</c:v>
                </c:pt>
                <c:pt idx="4601">
                  <c:v>39117</c:v>
                </c:pt>
                <c:pt idx="4602">
                  <c:v>39118</c:v>
                </c:pt>
                <c:pt idx="4603">
                  <c:v>39119</c:v>
                </c:pt>
                <c:pt idx="4604">
                  <c:v>39120</c:v>
                </c:pt>
                <c:pt idx="4605">
                  <c:v>39121</c:v>
                </c:pt>
                <c:pt idx="4606">
                  <c:v>39122</c:v>
                </c:pt>
                <c:pt idx="4607">
                  <c:v>39123</c:v>
                </c:pt>
                <c:pt idx="4608">
                  <c:v>39124</c:v>
                </c:pt>
                <c:pt idx="4609">
                  <c:v>39125</c:v>
                </c:pt>
                <c:pt idx="4610">
                  <c:v>39126</c:v>
                </c:pt>
                <c:pt idx="4611">
                  <c:v>39127</c:v>
                </c:pt>
                <c:pt idx="4612">
                  <c:v>39128</c:v>
                </c:pt>
                <c:pt idx="4613">
                  <c:v>39129</c:v>
                </c:pt>
                <c:pt idx="4614">
                  <c:v>39130</c:v>
                </c:pt>
                <c:pt idx="4615">
                  <c:v>39131</c:v>
                </c:pt>
                <c:pt idx="4616">
                  <c:v>39132</c:v>
                </c:pt>
                <c:pt idx="4617">
                  <c:v>39133</c:v>
                </c:pt>
                <c:pt idx="4618">
                  <c:v>39134</c:v>
                </c:pt>
                <c:pt idx="4619">
                  <c:v>39135</c:v>
                </c:pt>
                <c:pt idx="4620">
                  <c:v>39136</c:v>
                </c:pt>
                <c:pt idx="4621">
                  <c:v>39137</c:v>
                </c:pt>
                <c:pt idx="4622">
                  <c:v>39138</c:v>
                </c:pt>
                <c:pt idx="4623">
                  <c:v>39139</c:v>
                </c:pt>
                <c:pt idx="4624">
                  <c:v>39140</c:v>
                </c:pt>
                <c:pt idx="4625">
                  <c:v>39141</c:v>
                </c:pt>
                <c:pt idx="4626">
                  <c:v>39142</c:v>
                </c:pt>
                <c:pt idx="4627">
                  <c:v>39143</c:v>
                </c:pt>
                <c:pt idx="4628">
                  <c:v>39144</c:v>
                </c:pt>
                <c:pt idx="4629">
                  <c:v>39145</c:v>
                </c:pt>
                <c:pt idx="4630">
                  <c:v>39146</c:v>
                </c:pt>
                <c:pt idx="4631">
                  <c:v>39147</c:v>
                </c:pt>
                <c:pt idx="4632">
                  <c:v>39148</c:v>
                </c:pt>
                <c:pt idx="4633">
                  <c:v>39149</c:v>
                </c:pt>
                <c:pt idx="4634">
                  <c:v>39150</c:v>
                </c:pt>
                <c:pt idx="4635">
                  <c:v>39151</c:v>
                </c:pt>
                <c:pt idx="4636">
                  <c:v>39152</c:v>
                </c:pt>
                <c:pt idx="4637">
                  <c:v>39153</c:v>
                </c:pt>
                <c:pt idx="4638">
                  <c:v>39154</c:v>
                </c:pt>
                <c:pt idx="4639">
                  <c:v>39155</c:v>
                </c:pt>
                <c:pt idx="4640">
                  <c:v>39156</c:v>
                </c:pt>
                <c:pt idx="4641">
                  <c:v>39157</c:v>
                </c:pt>
                <c:pt idx="4642">
                  <c:v>39158</c:v>
                </c:pt>
                <c:pt idx="4643">
                  <c:v>39159</c:v>
                </c:pt>
                <c:pt idx="4644">
                  <c:v>39160</c:v>
                </c:pt>
                <c:pt idx="4645">
                  <c:v>39161</c:v>
                </c:pt>
                <c:pt idx="4646">
                  <c:v>39162</c:v>
                </c:pt>
                <c:pt idx="4647">
                  <c:v>39163</c:v>
                </c:pt>
                <c:pt idx="4648">
                  <c:v>39164</c:v>
                </c:pt>
                <c:pt idx="4649">
                  <c:v>39165</c:v>
                </c:pt>
                <c:pt idx="4650">
                  <c:v>39166</c:v>
                </c:pt>
                <c:pt idx="4651">
                  <c:v>39167</c:v>
                </c:pt>
                <c:pt idx="4652">
                  <c:v>39168</c:v>
                </c:pt>
                <c:pt idx="4653">
                  <c:v>39169</c:v>
                </c:pt>
                <c:pt idx="4654">
                  <c:v>39170</c:v>
                </c:pt>
                <c:pt idx="4655">
                  <c:v>39171</c:v>
                </c:pt>
                <c:pt idx="4656">
                  <c:v>39172</c:v>
                </c:pt>
                <c:pt idx="4657">
                  <c:v>39173</c:v>
                </c:pt>
                <c:pt idx="4658">
                  <c:v>39174</c:v>
                </c:pt>
                <c:pt idx="4659">
                  <c:v>39175</c:v>
                </c:pt>
                <c:pt idx="4660">
                  <c:v>39176</c:v>
                </c:pt>
                <c:pt idx="4661">
                  <c:v>39177</c:v>
                </c:pt>
                <c:pt idx="4662">
                  <c:v>39178</c:v>
                </c:pt>
                <c:pt idx="4663">
                  <c:v>39179</c:v>
                </c:pt>
                <c:pt idx="4664">
                  <c:v>39180</c:v>
                </c:pt>
                <c:pt idx="4665">
                  <c:v>39181</c:v>
                </c:pt>
                <c:pt idx="4666">
                  <c:v>39182</c:v>
                </c:pt>
                <c:pt idx="4667">
                  <c:v>39183</c:v>
                </c:pt>
                <c:pt idx="4668">
                  <c:v>39184</c:v>
                </c:pt>
                <c:pt idx="4669">
                  <c:v>39185</c:v>
                </c:pt>
                <c:pt idx="4670">
                  <c:v>39186</c:v>
                </c:pt>
                <c:pt idx="4671">
                  <c:v>39187</c:v>
                </c:pt>
                <c:pt idx="4672">
                  <c:v>39188</c:v>
                </c:pt>
                <c:pt idx="4673">
                  <c:v>39189</c:v>
                </c:pt>
                <c:pt idx="4674">
                  <c:v>39190</c:v>
                </c:pt>
                <c:pt idx="4675">
                  <c:v>39191</c:v>
                </c:pt>
                <c:pt idx="4676">
                  <c:v>39192</c:v>
                </c:pt>
                <c:pt idx="4677">
                  <c:v>39193</c:v>
                </c:pt>
                <c:pt idx="4678">
                  <c:v>39194</c:v>
                </c:pt>
                <c:pt idx="4679">
                  <c:v>39195</c:v>
                </c:pt>
                <c:pt idx="4680">
                  <c:v>39196</c:v>
                </c:pt>
                <c:pt idx="4681">
                  <c:v>39197</c:v>
                </c:pt>
                <c:pt idx="4682">
                  <c:v>39198</c:v>
                </c:pt>
                <c:pt idx="4683">
                  <c:v>39199</c:v>
                </c:pt>
                <c:pt idx="4684">
                  <c:v>39200</c:v>
                </c:pt>
                <c:pt idx="4685">
                  <c:v>39201</c:v>
                </c:pt>
                <c:pt idx="4686">
                  <c:v>39202</c:v>
                </c:pt>
                <c:pt idx="4687">
                  <c:v>39203</c:v>
                </c:pt>
                <c:pt idx="4688">
                  <c:v>39204</c:v>
                </c:pt>
                <c:pt idx="4689">
                  <c:v>39205</c:v>
                </c:pt>
                <c:pt idx="4690">
                  <c:v>39206</c:v>
                </c:pt>
                <c:pt idx="4691">
                  <c:v>39207</c:v>
                </c:pt>
                <c:pt idx="4692">
                  <c:v>39208</c:v>
                </c:pt>
                <c:pt idx="4693">
                  <c:v>39209</c:v>
                </c:pt>
                <c:pt idx="4694">
                  <c:v>39210</c:v>
                </c:pt>
                <c:pt idx="4695">
                  <c:v>39211</c:v>
                </c:pt>
                <c:pt idx="4696">
                  <c:v>39212</c:v>
                </c:pt>
                <c:pt idx="4697">
                  <c:v>39213</c:v>
                </c:pt>
                <c:pt idx="4698">
                  <c:v>39214</c:v>
                </c:pt>
                <c:pt idx="4699">
                  <c:v>39215</c:v>
                </c:pt>
                <c:pt idx="4700">
                  <c:v>39216</c:v>
                </c:pt>
                <c:pt idx="4701">
                  <c:v>39217</c:v>
                </c:pt>
                <c:pt idx="4702">
                  <c:v>39218</c:v>
                </c:pt>
                <c:pt idx="4703">
                  <c:v>39219</c:v>
                </c:pt>
                <c:pt idx="4704">
                  <c:v>39220</c:v>
                </c:pt>
                <c:pt idx="4705">
                  <c:v>39221</c:v>
                </c:pt>
                <c:pt idx="4706">
                  <c:v>39222</c:v>
                </c:pt>
                <c:pt idx="4707">
                  <c:v>39223</c:v>
                </c:pt>
                <c:pt idx="4708">
                  <c:v>39224</c:v>
                </c:pt>
                <c:pt idx="4709">
                  <c:v>39225</c:v>
                </c:pt>
                <c:pt idx="4710">
                  <c:v>39226</c:v>
                </c:pt>
                <c:pt idx="4711">
                  <c:v>39227</c:v>
                </c:pt>
                <c:pt idx="4712">
                  <c:v>39228</c:v>
                </c:pt>
                <c:pt idx="4713">
                  <c:v>39229</c:v>
                </c:pt>
                <c:pt idx="4714">
                  <c:v>39230</c:v>
                </c:pt>
                <c:pt idx="4715">
                  <c:v>39231</c:v>
                </c:pt>
                <c:pt idx="4716">
                  <c:v>39232</c:v>
                </c:pt>
                <c:pt idx="4717">
                  <c:v>39233</c:v>
                </c:pt>
                <c:pt idx="4718">
                  <c:v>39234</c:v>
                </c:pt>
                <c:pt idx="4719">
                  <c:v>39235</c:v>
                </c:pt>
                <c:pt idx="4720">
                  <c:v>39236</c:v>
                </c:pt>
                <c:pt idx="4721">
                  <c:v>39237</c:v>
                </c:pt>
                <c:pt idx="4722">
                  <c:v>39238</c:v>
                </c:pt>
                <c:pt idx="4723">
                  <c:v>39239</c:v>
                </c:pt>
                <c:pt idx="4724">
                  <c:v>39240</c:v>
                </c:pt>
                <c:pt idx="4725">
                  <c:v>39241</c:v>
                </c:pt>
                <c:pt idx="4726">
                  <c:v>39242</c:v>
                </c:pt>
                <c:pt idx="4727">
                  <c:v>39243</c:v>
                </c:pt>
                <c:pt idx="4728">
                  <c:v>39244</c:v>
                </c:pt>
                <c:pt idx="4729">
                  <c:v>39245</c:v>
                </c:pt>
                <c:pt idx="4730">
                  <c:v>39246</c:v>
                </c:pt>
                <c:pt idx="4731">
                  <c:v>39247</c:v>
                </c:pt>
                <c:pt idx="4732">
                  <c:v>39248</c:v>
                </c:pt>
                <c:pt idx="4733">
                  <c:v>39249</c:v>
                </c:pt>
                <c:pt idx="4734">
                  <c:v>39250</c:v>
                </c:pt>
                <c:pt idx="4735">
                  <c:v>39251</c:v>
                </c:pt>
                <c:pt idx="4736">
                  <c:v>39252</c:v>
                </c:pt>
                <c:pt idx="4737">
                  <c:v>39253</c:v>
                </c:pt>
                <c:pt idx="4738">
                  <c:v>39254</c:v>
                </c:pt>
                <c:pt idx="4739">
                  <c:v>39255</c:v>
                </c:pt>
                <c:pt idx="4740">
                  <c:v>39256</c:v>
                </c:pt>
                <c:pt idx="4741">
                  <c:v>39257</c:v>
                </c:pt>
                <c:pt idx="4742">
                  <c:v>39258</c:v>
                </c:pt>
                <c:pt idx="4743">
                  <c:v>39259</c:v>
                </c:pt>
                <c:pt idx="4744">
                  <c:v>39260</c:v>
                </c:pt>
                <c:pt idx="4745">
                  <c:v>39261</c:v>
                </c:pt>
                <c:pt idx="4746">
                  <c:v>39262</c:v>
                </c:pt>
                <c:pt idx="4747">
                  <c:v>39263</c:v>
                </c:pt>
                <c:pt idx="4748">
                  <c:v>39264</c:v>
                </c:pt>
                <c:pt idx="4749">
                  <c:v>39265</c:v>
                </c:pt>
                <c:pt idx="4750">
                  <c:v>39266</c:v>
                </c:pt>
                <c:pt idx="4751">
                  <c:v>39267</c:v>
                </c:pt>
                <c:pt idx="4752">
                  <c:v>39268</c:v>
                </c:pt>
                <c:pt idx="4753">
                  <c:v>39269</c:v>
                </c:pt>
                <c:pt idx="4754">
                  <c:v>39270</c:v>
                </c:pt>
                <c:pt idx="4755">
                  <c:v>39271</c:v>
                </c:pt>
                <c:pt idx="4756">
                  <c:v>39272</c:v>
                </c:pt>
                <c:pt idx="4757">
                  <c:v>39273</c:v>
                </c:pt>
                <c:pt idx="4758">
                  <c:v>39274</c:v>
                </c:pt>
                <c:pt idx="4759">
                  <c:v>39275</c:v>
                </c:pt>
                <c:pt idx="4760">
                  <c:v>39276</c:v>
                </c:pt>
                <c:pt idx="4761">
                  <c:v>39277</c:v>
                </c:pt>
                <c:pt idx="4762">
                  <c:v>39278</c:v>
                </c:pt>
                <c:pt idx="4763">
                  <c:v>39279</c:v>
                </c:pt>
                <c:pt idx="4764">
                  <c:v>39280</c:v>
                </c:pt>
                <c:pt idx="4765">
                  <c:v>39281</c:v>
                </c:pt>
                <c:pt idx="4766">
                  <c:v>39282</c:v>
                </c:pt>
                <c:pt idx="4767">
                  <c:v>39283</c:v>
                </c:pt>
                <c:pt idx="4768">
                  <c:v>39284</c:v>
                </c:pt>
                <c:pt idx="4769">
                  <c:v>39285</c:v>
                </c:pt>
                <c:pt idx="4770">
                  <c:v>39286</c:v>
                </c:pt>
                <c:pt idx="4771">
                  <c:v>39287</c:v>
                </c:pt>
                <c:pt idx="4772">
                  <c:v>39288</c:v>
                </c:pt>
                <c:pt idx="4773">
                  <c:v>39289</c:v>
                </c:pt>
                <c:pt idx="4774">
                  <c:v>39290</c:v>
                </c:pt>
                <c:pt idx="4775">
                  <c:v>39291</c:v>
                </c:pt>
                <c:pt idx="4776">
                  <c:v>39292</c:v>
                </c:pt>
                <c:pt idx="4777">
                  <c:v>39293</c:v>
                </c:pt>
                <c:pt idx="4778">
                  <c:v>39294</c:v>
                </c:pt>
                <c:pt idx="4779">
                  <c:v>39295</c:v>
                </c:pt>
                <c:pt idx="4780">
                  <c:v>39296</c:v>
                </c:pt>
                <c:pt idx="4781">
                  <c:v>39297</c:v>
                </c:pt>
                <c:pt idx="4782">
                  <c:v>39298</c:v>
                </c:pt>
                <c:pt idx="4783">
                  <c:v>39299</c:v>
                </c:pt>
                <c:pt idx="4784">
                  <c:v>39300</c:v>
                </c:pt>
                <c:pt idx="4785">
                  <c:v>39301</c:v>
                </c:pt>
                <c:pt idx="4786">
                  <c:v>39302</c:v>
                </c:pt>
                <c:pt idx="4787">
                  <c:v>39303</c:v>
                </c:pt>
                <c:pt idx="4788">
                  <c:v>39304</c:v>
                </c:pt>
                <c:pt idx="4789">
                  <c:v>39305</c:v>
                </c:pt>
                <c:pt idx="4790">
                  <c:v>39306</c:v>
                </c:pt>
                <c:pt idx="4791">
                  <c:v>39307</c:v>
                </c:pt>
                <c:pt idx="4792">
                  <c:v>39308</c:v>
                </c:pt>
                <c:pt idx="4793">
                  <c:v>39309</c:v>
                </c:pt>
                <c:pt idx="4794">
                  <c:v>39310</c:v>
                </c:pt>
                <c:pt idx="4795">
                  <c:v>39311</c:v>
                </c:pt>
                <c:pt idx="4796">
                  <c:v>39312</c:v>
                </c:pt>
                <c:pt idx="4797">
                  <c:v>39313</c:v>
                </c:pt>
                <c:pt idx="4798">
                  <c:v>39314</c:v>
                </c:pt>
                <c:pt idx="4799">
                  <c:v>39315</c:v>
                </c:pt>
                <c:pt idx="4800">
                  <c:v>39316</c:v>
                </c:pt>
                <c:pt idx="4801">
                  <c:v>39317</c:v>
                </c:pt>
                <c:pt idx="4802">
                  <c:v>39318</c:v>
                </c:pt>
                <c:pt idx="4803">
                  <c:v>39319</c:v>
                </c:pt>
                <c:pt idx="4804">
                  <c:v>39320</c:v>
                </c:pt>
                <c:pt idx="4805">
                  <c:v>39321</c:v>
                </c:pt>
                <c:pt idx="4806">
                  <c:v>39322</c:v>
                </c:pt>
                <c:pt idx="4807">
                  <c:v>39323</c:v>
                </c:pt>
                <c:pt idx="4808">
                  <c:v>39324</c:v>
                </c:pt>
                <c:pt idx="4809">
                  <c:v>39325</c:v>
                </c:pt>
                <c:pt idx="4810">
                  <c:v>39326</c:v>
                </c:pt>
                <c:pt idx="4811">
                  <c:v>39327</c:v>
                </c:pt>
                <c:pt idx="4812">
                  <c:v>39328</c:v>
                </c:pt>
                <c:pt idx="4813">
                  <c:v>39329</c:v>
                </c:pt>
                <c:pt idx="4814">
                  <c:v>39330</c:v>
                </c:pt>
                <c:pt idx="4815">
                  <c:v>39331</c:v>
                </c:pt>
                <c:pt idx="4816">
                  <c:v>39332</c:v>
                </c:pt>
                <c:pt idx="4817">
                  <c:v>39333</c:v>
                </c:pt>
                <c:pt idx="4818">
                  <c:v>39334</c:v>
                </c:pt>
                <c:pt idx="4819">
                  <c:v>39335</c:v>
                </c:pt>
                <c:pt idx="4820">
                  <c:v>39336</c:v>
                </c:pt>
                <c:pt idx="4821">
                  <c:v>39337</c:v>
                </c:pt>
                <c:pt idx="4822">
                  <c:v>39338</c:v>
                </c:pt>
                <c:pt idx="4823">
                  <c:v>39339</c:v>
                </c:pt>
                <c:pt idx="4824">
                  <c:v>39340</c:v>
                </c:pt>
                <c:pt idx="4825">
                  <c:v>39341</c:v>
                </c:pt>
                <c:pt idx="4826">
                  <c:v>39342</c:v>
                </c:pt>
                <c:pt idx="4827">
                  <c:v>39343</c:v>
                </c:pt>
                <c:pt idx="4828">
                  <c:v>39344</c:v>
                </c:pt>
                <c:pt idx="4829">
                  <c:v>39345</c:v>
                </c:pt>
                <c:pt idx="4830">
                  <c:v>39346</c:v>
                </c:pt>
                <c:pt idx="4831">
                  <c:v>39347</c:v>
                </c:pt>
                <c:pt idx="4832">
                  <c:v>39348</c:v>
                </c:pt>
                <c:pt idx="4833">
                  <c:v>39349</c:v>
                </c:pt>
                <c:pt idx="4834">
                  <c:v>39350</c:v>
                </c:pt>
                <c:pt idx="4835">
                  <c:v>39351</c:v>
                </c:pt>
                <c:pt idx="4836">
                  <c:v>39352</c:v>
                </c:pt>
                <c:pt idx="4837">
                  <c:v>39353</c:v>
                </c:pt>
                <c:pt idx="4838">
                  <c:v>39354</c:v>
                </c:pt>
                <c:pt idx="4839">
                  <c:v>39355</c:v>
                </c:pt>
                <c:pt idx="4840">
                  <c:v>39356</c:v>
                </c:pt>
                <c:pt idx="4841">
                  <c:v>39357</c:v>
                </c:pt>
                <c:pt idx="4842">
                  <c:v>39358</c:v>
                </c:pt>
                <c:pt idx="4843">
                  <c:v>39359</c:v>
                </c:pt>
                <c:pt idx="4844">
                  <c:v>39360</c:v>
                </c:pt>
                <c:pt idx="4845">
                  <c:v>39361</c:v>
                </c:pt>
                <c:pt idx="4846">
                  <c:v>39362</c:v>
                </c:pt>
                <c:pt idx="4847">
                  <c:v>39363</c:v>
                </c:pt>
                <c:pt idx="4848">
                  <c:v>39364</c:v>
                </c:pt>
                <c:pt idx="4849">
                  <c:v>39365</c:v>
                </c:pt>
                <c:pt idx="4850">
                  <c:v>39366</c:v>
                </c:pt>
                <c:pt idx="4851">
                  <c:v>39367</c:v>
                </c:pt>
                <c:pt idx="4852">
                  <c:v>39368</c:v>
                </c:pt>
                <c:pt idx="4853">
                  <c:v>39369</c:v>
                </c:pt>
                <c:pt idx="4854">
                  <c:v>39370</c:v>
                </c:pt>
                <c:pt idx="4855">
                  <c:v>39371</c:v>
                </c:pt>
                <c:pt idx="4856">
                  <c:v>39372</c:v>
                </c:pt>
                <c:pt idx="4857">
                  <c:v>39373</c:v>
                </c:pt>
                <c:pt idx="4858">
                  <c:v>39374</c:v>
                </c:pt>
                <c:pt idx="4859">
                  <c:v>39375</c:v>
                </c:pt>
                <c:pt idx="4860">
                  <c:v>39376</c:v>
                </c:pt>
                <c:pt idx="4861">
                  <c:v>39377</c:v>
                </c:pt>
                <c:pt idx="4862">
                  <c:v>39378</c:v>
                </c:pt>
                <c:pt idx="4863">
                  <c:v>39379</c:v>
                </c:pt>
                <c:pt idx="4864">
                  <c:v>39380</c:v>
                </c:pt>
                <c:pt idx="4865">
                  <c:v>39381</c:v>
                </c:pt>
                <c:pt idx="4866">
                  <c:v>39382</c:v>
                </c:pt>
                <c:pt idx="4867">
                  <c:v>39383</c:v>
                </c:pt>
                <c:pt idx="4868">
                  <c:v>39384</c:v>
                </c:pt>
                <c:pt idx="4869">
                  <c:v>39385</c:v>
                </c:pt>
                <c:pt idx="4870">
                  <c:v>39386</c:v>
                </c:pt>
                <c:pt idx="4871">
                  <c:v>39387</c:v>
                </c:pt>
                <c:pt idx="4872">
                  <c:v>39388</c:v>
                </c:pt>
                <c:pt idx="4873">
                  <c:v>39389</c:v>
                </c:pt>
                <c:pt idx="4874">
                  <c:v>39390</c:v>
                </c:pt>
                <c:pt idx="4875">
                  <c:v>39391</c:v>
                </c:pt>
                <c:pt idx="4876">
                  <c:v>39392</c:v>
                </c:pt>
                <c:pt idx="4877">
                  <c:v>39393</c:v>
                </c:pt>
                <c:pt idx="4878">
                  <c:v>39394</c:v>
                </c:pt>
                <c:pt idx="4879">
                  <c:v>39395</c:v>
                </c:pt>
                <c:pt idx="4880">
                  <c:v>39396</c:v>
                </c:pt>
                <c:pt idx="4881">
                  <c:v>39397</c:v>
                </c:pt>
                <c:pt idx="4882">
                  <c:v>39398</c:v>
                </c:pt>
                <c:pt idx="4883">
                  <c:v>39399</c:v>
                </c:pt>
                <c:pt idx="4884">
                  <c:v>39400</c:v>
                </c:pt>
                <c:pt idx="4885">
                  <c:v>39401</c:v>
                </c:pt>
                <c:pt idx="4886">
                  <c:v>39402</c:v>
                </c:pt>
                <c:pt idx="4887">
                  <c:v>39403</c:v>
                </c:pt>
                <c:pt idx="4888">
                  <c:v>39404</c:v>
                </c:pt>
                <c:pt idx="4889">
                  <c:v>39405</c:v>
                </c:pt>
                <c:pt idx="4890">
                  <c:v>39406</c:v>
                </c:pt>
                <c:pt idx="4891">
                  <c:v>39407</c:v>
                </c:pt>
                <c:pt idx="4892">
                  <c:v>39408</c:v>
                </c:pt>
                <c:pt idx="4893">
                  <c:v>39409</c:v>
                </c:pt>
                <c:pt idx="4894">
                  <c:v>39410</c:v>
                </c:pt>
                <c:pt idx="4895">
                  <c:v>39411</c:v>
                </c:pt>
                <c:pt idx="4896">
                  <c:v>39412</c:v>
                </c:pt>
                <c:pt idx="4897">
                  <c:v>39413</c:v>
                </c:pt>
                <c:pt idx="4898">
                  <c:v>39414</c:v>
                </c:pt>
                <c:pt idx="4899">
                  <c:v>39415</c:v>
                </c:pt>
                <c:pt idx="4900">
                  <c:v>39416</c:v>
                </c:pt>
                <c:pt idx="4901">
                  <c:v>39417</c:v>
                </c:pt>
                <c:pt idx="4902">
                  <c:v>39418</c:v>
                </c:pt>
                <c:pt idx="4903">
                  <c:v>39419</c:v>
                </c:pt>
                <c:pt idx="4904">
                  <c:v>39420</c:v>
                </c:pt>
                <c:pt idx="4905">
                  <c:v>39421</c:v>
                </c:pt>
                <c:pt idx="4906">
                  <c:v>39422</c:v>
                </c:pt>
                <c:pt idx="4907">
                  <c:v>39423</c:v>
                </c:pt>
                <c:pt idx="4908">
                  <c:v>39424</c:v>
                </c:pt>
                <c:pt idx="4909">
                  <c:v>39425</c:v>
                </c:pt>
                <c:pt idx="4910">
                  <c:v>39426</c:v>
                </c:pt>
                <c:pt idx="4911">
                  <c:v>39427</c:v>
                </c:pt>
                <c:pt idx="4912">
                  <c:v>39428</c:v>
                </c:pt>
                <c:pt idx="4913">
                  <c:v>39429</c:v>
                </c:pt>
                <c:pt idx="4914">
                  <c:v>39430</c:v>
                </c:pt>
                <c:pt idx="4915">
                  <c:v>39431</c:v>
                </c:pt>
                <c:pt idx="4916">
                  <c:v>39432</c:v>
                </c:pt>
                <c:pt idx="4917">
                  <c:v>39433</c:v>
                </c:pt>
                <c:pt idx="4918">
                  <c:v>39434</c:v>
                </c:pt>
                <c:pt idx="4919">
                  <c:v>39435</c:v>
                </c:pt>
                <c:pt idx="4920">
                  <c:v>39436</c:v>
                </c:pt>
                <c:pt idx="4921">
                  <c:v>39437</c:v>
                </c:pt>
                <c:pt idx="4922">
                  <c:v>39438</c:v>
                </c:pt>
                <c:pt idx="4923">
                  <c:v>39439</c:v>
                </c:pt>
                <c:pt idx="4924">
                  <c:v>39440</c:v>
                </c:pt>
                <c:pt idx="4925">
                  <c:v>39441</c:v>
                </c:pt>
                <c:pt idx="4926">
                  <c:v>39442</c:v>
                </c:pt>
                <c:pt idx="4927">
                  <c:v>39443</c:v>
                </c:pt>
                <c:pt idx="4928">
                  <c:v>39444</c:v>
                </c:pt>
                <c:pt idx="4929">
                  <c:v>39445</c:v>
                </c:pt>
                <c:pt idx="4930">
                  <c:v>39446</c:v>
                </c:pt>
                <c:pt idx="4931">
                  <c:v>39447</c:v>
                </c:pt>
                <c:pt idx="4932">
                  <c:v>39448</c:v>
                </c:pt>
                <c:pt idx="4933">
                  <c:v>39449</c:v>
                </c:pt>
                <c:pt idx="4934">
                  <c:v>39450</c:v>
                </c:pt>
                <c:pt idx="4935">
                  <c:v>39451</c:v>
                </c:pt>
                <c:pt idx="4936">
                  <c:v>39452</c:v>
                </c:pt>
                <c:pt idx="4937">
                  <c:v>39453</c:v>
                </c:pt>
                <c:pt idx="4938">
                  <c:v>39454</c:v>
                </c:pt>
                <c:pt idx="4939">
                  <c:v>39455</c:v>
                </c:pt>
                <c:pt idx="4940">
                  <c:v>39456</c:v>
                </c:pt>
                <c:pt idx="4941">
                  <c:v>39457</c:v>
                </c:pt>
                <c:pt idx="4942">
                  <c:v>39458</c:v>
                </c:pt>
                <c:pt idx="4943">
                  <c:v>39459</c:v>
                </c:pt>
                <c:pt idx="4944">
                  <c:v>39460</c:v>
                </c:pt>
                <c:pt idx="4945">
                  <c:v>39461</c:v>
                </c:pt>
                <c:pt idx="4946">
                  <c:v>39462</c:v>
                </c:pt>
                <c:pt idx="4947">
                  <c:v>39463</c:v>
                </c:pt>
                <c:pt idx="4948">
                  <c:v>39464</c:v>
                </c:pt>
                <c:pt idx="4949">
                  <c:v>39465</c:v>
                </c:pt>
                <c:pt idx="4950">
                  <c:v>39466</c:v>
                </c:pt>
                <c:pt idx="4951">
                  <c:v>39467</c:v>
                </c:pt>
                <c:pt idx="4952">
                  <c:v>39468</c:v>
                </c:pt>
                <c:pt idx="4953">
                  <c:v>39469</c:v>
                </c:pt>
                <c:pt idx="4954">
                  <c:v>39470</c:v>
                </c:pt>
                <c:pt idx="4955">
                  <c:v>39471</c:v>
                </c:pt>
                <c:pt idx="4956">
                  <c:v>39472</c:v>
                </c:pt>
                <c:pt idx="4957">
                  <c:v>39473</c:v>
                </c:pt>
                <c:pt idx="4958">
                  <c:v>39474</c:v>
                </c:pt>
                <c:pt idx="4959">
                  <c:v>39475</c:v>
                </c:pt>
                <c:pt idx="4960">
                  <c:v>39476</c:v>
                </c:pt>
                <c:pt idx="4961">
                  <c:v>39477</c:v>
                </c:pt>
                <c:pt idx="4962">
                  <c:v>39478</c:v>
                </c:pt>
                <c:pt idx="4963">
                  <c:v>39479</c:v>
                </c:pt>
                <c:pt idx="4964">
                  <c:v>39480</c:v>
                </c:pt>
                <c:pt idx="4965">
                  <c:v>39481</c:v>
                </c:pt>
                <c:pt idx="4966">
                  <c:v>39482</c:v>
                </c:pt>
                <c:pt idx="4967">
                  <c:v>39483</c:v>
                </c:pt>
                <c:pt idx="4968">
                  <c:v>39484</c:v>
                </c:pt>
                <c:pt idx="4969">
                  <c:v>39485</c:v>
                </c:pt>
                <c:pt idx="4970">
                  <c:v>39486</c:v>
                </c:pt>
                <c:pt idx="4971">
                  <c:v>39487</c:v>
                </c:pt>
                <c:pt idx="4972">
                  <c:v>39488</c:v>
                </c:pt>
                <c:pt idx="4973">
                  <c:v>39489</c:v>
                </c:pt>
                <c:pt idx="4974">
                  <c:v>39490</c:v>
                </c:pt>
                <c:pt idx="4975">
                  <c:v>39491</c:v>
                </c:pt>
                <c:pt idx="4976">
                  <c:v>39492</c:v>
                </c:pt>
                <c:pt idx="4977">
                  <c:v>39493</c:v>
                </c:pt>
                <c:pt idx="4978">
                  <c:v>39494</c:v>
                </c:pt>
                <c:pt idx="4979">
                  <c:v>39495</c:v>
                </c:pt>
                <c:pt idx="4980">
                  <c:v>39496</c:v>
                </c:pt>
                <c:pt idx="4981">
                  <c:v>39497</c:v>
                </c:pt>
                <c:pt idx="4982">
                  <c:v>39498</c:v>
                </c:pt>
                <c:pt idx="4983">
                  <c:v>39499</c:v>
                </c:pt>
                <c:pt idx="4984">
                  <c:v>39500</c:v>
                </c:pt>
                <c:pt idx="4985">
                  <c:v>39501</c:v>
                </c:pt>
                <c:pt idx="4986">
                  <c:v>39502</c:v>
                </c:pt>
                <c:pt idx="4987">
                  <c:v>39503</c:v>
                </c:pt>
                <c:pt idx="4988">
                  <c:v>39504</c:v>
                </c:pt>
                <c:pt idx="4989">
                  <c:v>39505</c:v>
                </c:pt>
                <c:pt idx="4990">
                  <c:v>39506</c:v>
                </c:pt>
                <c:pt idx="4991">
                  <c:v>39507</c:v>
                </c:pt>
                <c:pt idx="4992">
                  <c:v>39508</c:v>
                </c:pt>
                <c:pt idx="4993">
                  <c:v>39509</c:v>
                </c:pt>
                <c:pt idx="4994">
                  <c:v>39510</c:v>
                </c:pt>
                <c:pt idx="4995">
                  <c:v>39511</c:v>
                </c:pt>
                <c:pt idx="4996">
                  <c:v>39512</c:v>
                </c:pt>
                <c:pt idx="4997">
                  <c:v>39513</c:v>
                </c:pt>
                <c:pt idx="4998">
                  <c:v>39514</c:v>
                </c:pt>
                <c:pt idx="4999">
                  <c:v>39515</c:v>
                </c:pt>
                <c:pt idx="5000">
                  <c:v>39516</c:v>
                </c:pt>
                <c:pt idx="5001">
                  <c:v>39517</c:v>
                </c:pt>
                <c:pt idx="5002">
                  <c:v>39518</c:v>
                </c:pt>
                <c:pt idx="5003">
                  <c:v>39519</c:v>
                </c:pt>
                <c:pt idx="5004">
                  <c:v>39520</c:v>
                </c:pt>
                <c:pt idx="5005">
                  <c:v>39521</c:v>
                </c:pt>
                <c:pt idx="5006">
                  <c:v>39522</c:v>
                </c:pt>
                <c:pt idx="5007">
                  <c:v>39523</c:v>
                </c:pt>
                <c:pt idx="5008">
                  <c:v>39524</c:v>
                </c:pt>
                <c:pt idx="5009">
                  <c:v>39525</c:v>
                </c:pt>
                <c:pt idx="5010">
                  <c:v>39526</c:v>
                </c:pt>
                <c:pt idx="5011">
                  <c:v>39527</c:v>
                </c:pt>
                <c:pt idx="5012">
                  <c:v>39528</c:v>
                </c:pt>
                <c:pt idx="5013">
                  <c:v>39529</c:v>
                </c:pt>
                <c:pt idx="5014">
                  <c:v>39530</c:v>
                </c:pt>
                <c:pt idx="5015">
                  <c:v>39531</c:v>
                </c:pt>
                <c:pt idx="5016">
                  <c:v>39532</c:v>
                </c:pt>
                <c:pt idx="5017">
                  <c:v>39533</c:v>
                </c:pt>
                <c:pt idx="5018">
                  <c:v>39534</c:v>
                </c:pt>
                <c:pt idx="5019">
                  <c:v>39535</c:v>
                </c:pt>
                <c:pt idx="5020">
                  <c:v>39536</c:v>
                </c:pt>
                <c:pt idx="5021">
                  <c:v>39537</c:v>
                </c:pt>
                <c:pt idx="5022">
                  <c:v>39538</c:v>
                </c:pt>
                <c:pt idx="5023">
                  <c:v>39539</c:v>
                </c:pt>
                <c:pt idx="5024">
                  <c:v>39540</c:v>
                </c:pt>
                <c:pt idx="5025">
                  <c:v>39541</c:v>
                </c:pt>
                <c:pt idx="5026">
                  <c:v>39542</c:v>
                </c:pt>
                <c:pt idx="5027">
                  <c:v>39543</c:v>
                </c:pt>
                <c:pt idx="5028">
                  <c:v>39544</c:v>
                </c:pt>
                <c:pt idx="5029">
                  <c:v>39545</c:v>
                </c:pt>
                <c:pt idx="5030">
                  <c:v>39546</c:v>
                </c:pt>
                <c:pt idx="5031">
                  <c:v>39547</c:v>
                </c:pt>
                <c:pt idx="5032">
                  <c:v>39548</c:v>
                </c:pt>
                <c:pt idx="5033">
                  <c:v>39549</c:v>
                </c:pt>
                <c:pt idx="5034">
                  <c:v>39550</c:v>
                </c:pt>
                <c:pt idx="5035">
                  <c:v>39551</c:v>
                </c:pt>
                <c:pt idx="5036">
                  <c:v>39552</c:v>
                </c:pt>
                <c:pt idx="5037">
                  <c:v>39553</c:v>
                </c:pt>
                <c:pt idx="5038">
                  <c:v>39554</c:v>
                </c:pt>
                <c:pt idx="5039">
                  <c:v>39555</c:v>
                </c:pt>
                <c:pt idx="5040">
                  <c:v>39556</c:v>
                </c:pt>
                <c:pt idx="5041">
                  <c:v>39557</c:v>
                </c:pt>
                <c:pt idx="5042">
                  <c:v>39558</c:v>
                </c:pt>
                <c:pt idx="5043">
                  <c:v>39559</c:v>
                </c:pt>
                <c:pt idx="5044">
                  <c:v>39560</c:v>
                </c:pt>
                <c:pt idx="5045">
                  <c:v>39561</c:v>
                </c:pt>
                <c:pt idx="5046">
                  <c:v>39562</c:v>
                </c:pt>
                <c:pt idx="5047">
                  <c:v>39563</c:v>
                </c:pt>
                <c:pt idx="5048">
                  <c:v>39564</c:v>
                </c:pt>
                <c:pt idx="5049">
                  <c:v>39565</c:v>
                </c:pt>
                <c:pt idx="5050">
                  <c:v>39566</c:v>
                </c:pt>
                <c:pt idx="5051">
                  <c:v>39567</c:v>
                </c:pt>
                <c:pt idx="5052">
                  <c:v>39568</c:v>
                </c:pt>
                <c:pt idx="5053">
                  <c:v>39569</c:v>
                </c:pt>
                <c:pt idx="5054">
                  <c:v>39570</c:v>
                </c:pt>
                <c:pt idx="5055">
                  <c:v>39571</c:v>
                </c:pt>
                <c:pt idx="5056">
                  <c:v>39572</c:v>
                </c:pt>
                <c:pt idx="5057">
                  <c:v>39573</c:v>
                </c:pt>
                <c:pt idx="5058">
                  <c:v>39574</c:v>
                </c:pt>
                <c:pt idx="5059">
                  <c:v>39575</c:v>
                </c:pt>
                <c:pt idx="5060">
                  <c:v>39576</c:v>
                </c:pt>
                <c:pt idx="5061">
                  <c:v>39577</c:v>
                </c:pt>
                <c:pt idx="5062">
                  <c:v>39578</c:v>
                </c:pt>
                <c:pt idx="5063">
                  <c:v>39579</c:v>
                </c:pt>
                <c:pt idx="5064">
                  <c:v>39580</c:v>
                </c:pt>
                <c:pt idx="5065">
                  <c:v>39581</c:v>
                </c:pt>
                <c:pt idx="5066">
                  <c:v>39582</c:v>
                </c:pt>
                <c:pt idx="5067">
                  <c:v>39583</c:v>
                </c:pt>
                <c:pt idx="5068">
                  <c:v>39584</c:v>
                </c:pt>
                <c:pt idx="5069">
                  <c:v>39585</c:v>
                </c:pt>
                <c:pt idx="5070">
                  <c:v>39586</c:v>
                </c:pt>
                <c:pt idx="5071">
                  <c:v>39587</c:v>
                </c:pt>
                <c:pt idx="5072">
                  <c:v>39588</c:v>
                </c:pt>
                <c:pt idx="5073">
                  <c:v>39589</c:v>
                </c:pt>
                <c:pt idx="5074">
                  <c:v>39590</c:v>
                </c:pt>
                <c:pt idx="5075">
                  <c:v>39591</c:v>
                </c:pt>
                <c:pt idx="5076">
                  <c:v>39592</c:v>
                </c:pt>
                <c:pt idx="5077">
                  <c:v>39593</c:v>
                </c:pt>
                <c:pt idx="5078">
                  <c:v>39594</c:v>
                </c:pt>
                <c:pt idx="5079">
                  <c:v>39595</c:v>
                </c:pt>
                <c:pt idx="5080">
                  <c:v>39596</c:v>
                </c:pt>
                <c:pt idx="5081">
                  <c:v>39597</c:v>
                </c:pt>
                <c:pt idx="5082">
                  <c:v>39598</c:v>
                </c:pt>
                <c:pt idx="5083">
                  <c:v>39599</c:v>
                </c:pt>
                <c:pt idx="5084">
                  <c:v>39600</c:v>
                </c:pt>
                <c:pt idx="5085">
                  <c:v>39601</c:v>
                </c:pt>
                <c:pt idx="5086">
                  <c:v>39602</c:v>
                </c:pt>
                <c:pt idx="5087">
                  <c:v>39603</c:v>
                </c:pt>
                <c:pt idx="5088">
                  <c:v>39604</c:v>
                </c:pt>
                <c:pt idx="5089">
                  <c:v>39605</c:v>
                </c:pt>
                <c:pt idx="5090">
                  <c:v>39606</c:v>
                </c:pt>
                <c:pt idx="5091">
                  <c:v>39607</c:v>
                </c:pt>
                <c:pt idx="5092">
                  <c:v>39608</c:v>
                </c:pt>
                <c:pt idx="5093">
                  <c:v>39609</c:v>
                </c:pt>
                <c:pt idx="5094">
                  <c:v>39610</c:v>
                </c:pt>
                <c:pt idx="5095">
                  <c:v>39611</c:v>
                </c:pt>
                <c:pt idx="5096">
                  <c:v>39612</c:v>
                </c:pt>
                <c:pt idx="5097">
                  <c:v>39613</c:v>
                </c:pt>
                <c:pt idx="5098">
                  <c:v>39614</c:v>
                </c:pt>
                <c:pt idx="5099">
                  <c:v>39615</c:v>
                </c:pt>
                <c:pt idx="5100">
                  <c:v>39616</c:v>
                </c:pt>
                <c:pt idx="5101">
                  <c:v>39617</c:v>
                </c:pt>
                <c:pt idx="5102">
                  <c:v>39618</c:v>
                </c:pt>
                <c:pt idx="5103">
                  <c:v>39619</c:v>
                </c:pt>
                <c:pt idx="5104">
                  <c:v>39620</c:v>
                </c:pt>
                <c:pt idx="5105">
                  <c:v>39621</c:v>
                </c:pt>
                <c:pt idx="5106">
                  <c:v>39622</c:v>
                </c:pt>
                <c:pt idx="5107">
                  <c:v>39623</c:v>
                </c:pt>
                <c:pt idx="5108">
                  <c:v>39624</c:v>
                </c:pt>
                <c:pt idx="5109">
                  <c:v>39625</c:v>
                </c:pt>
                <c:pt idx="5110">
                  <c:v>39626</c:v>
                </c:pt>
                <c:pt idx="5111">
                  <c:v>39627</c:v>
                </c:pt>
                <c:pt idx="5112">
                  <c:v>39628</c:v>
                </c:pt>
                <c:pt idx="5113">
                  <c:v>39629</c:v>
                </c:pt>
                <c:pt idx="5114">
                  <c:v>39630</c:v>
                </c:pt>
                <c:pt idx="5115">
                  <c:v>39631</c:v>
                </c:pt>
                <c:pt idx="5116">
                  <c:v>39632</c:v>
                </c:pt>
                <c:pt idx="5117">
                  <c:v>39633</c:v>
                </c:pt>
                <c:pt idx="5118">
                  <c:v>39634</c:v>
                </c:pt>
                <c:pt idx="5119">
                  <c:v>39635</c:v>
                </c:pt>
                <c:pt idx="5120">
                  <c:v>39636</c:v>
                </c:pt>
                <c:pt idx="5121">
                  <c:v>39637</c:v>
                </c:pt>
                <c:pt idx="5122">
                  <c:v>39638</c:v>
                </c:pt>
                <c:pt idx="5123">
                  <c:v>39639</c:v>
                </c:pt>
                <c:pt idx="5124">
                  <c:v>39640</c:v>
                </c:pt>
                <c:pt idx="5125">
                  <c:v>39641</c:v>
                </c:pt>
                <c:pt idx="5126">
                  <c:v>39642</c:v>
                </c:pt>
                <c:pt idx="5127">
                  <c:v>39643</c:v>
                </c:pt>
                <c:pt idx="5128">
                  <c:v>39644</c:v>
                </c:pt>
                <c:pt idx="5129">
                  <c:v>39645</c:v>
                </c:pt>
                <c:pt idx="5130">
                  <c:v>39646</c:v>
                </c:pt>
                <c:pt idx="5131">
                  <c:v>39647</c:v>
                </c:pt>
                <c:pt idx="5132">
                  <c:v>39648</c:v>
                </c:pt>
                <c:pt idx="5133">
                  <c:v>39649</c:v>
                </c:pt>
                <c:pt idx="5134">
                  <c:v>39650</c:v>
                </c:pt>
                <c:pt idx="5135">
                  <c:v>39651</c:v>
                </c:pt>
                <c:pt idx="5136">
                  <c:v>39652</c:v>
                </c:pt>
                <c:pt idx="5137">
                  <c:v>39653</c:v>
                </c:pt>
                <c:pt idx="5138">
                  <c:v>39654</c:v>
                </c:pt>
                <c:pt idx="5139">
                  <c:v>39655</c:v>
                </c:pt>
                <c:pt idx="5140">
                  <c:v>39656</c:v>
                </c:pt>
                <c:pt idx="5141">
                  <c:v>39657</c:v>
                </c:pt>
                <c:pt idx="5142">
                  <c:v>39658</c:v>
                </c:pt>
                <c:pt idx="5143">
                  <c:v>39659</c:v>
                </c:pt>
                <c:pt idx="5144">
                  <c:v>39660</c:v>
                </c:pt>
                <c:pt idx="5145">
                  <c:v>39661</c:v>
                </c:pt>
                <c:pt idx="5146">
                  <c:v>39662</c:v>
                </c:pt>
                <c:pt idx="5147">
                  <c:v>39663</c:v>
                </c:pt>
                <c:pt idx="5148">
                  <c:v>39664</c:v>
                </c:pt>
                <c:pt idx="5149">
                  <c:v>39665</c:v>
                </c:pt>
                <c:pt idx="5150">
                  <c:v>39666</c:v>
                </c:pt>
                <c:pt idx="5151">
                  <c:v>39667</c:v>
                </c:pt>
                <c:pt idx="5152">
                  <c:v>39668</c:v>
                </c:pt>
                <c:pt idx="5153">
                  <c:v>39669</c:v>
                </c:pt>
                <c:pt idx="5154">
                  <c:v>39670</c:v>
                </c:pt>
                <c:pt idx="5155">
                  <c:v>39671</c:v>
                </c:pt>
                <c:pt idx="5156">
                  <c:v>39672</c:v>
                </c:pt>
                <c:pt idx="5157">
                  <c:v>39673</c:v>
                </c:pt>
                <c:pt idx="5158">
                  <c:v>39674</c:v>
                </c:pt>
                <c:pt idx="5159">
                  <c:v>39675</c:v>
                </c:pt>
                <c:pt idx="5160">
                  <c:v>39676</c:v>
                </c:pt>
                <c:pt idx="5161">
                  <c:v>39677</c:v>
                </c:pt>
                <c:pt idx="5162">
                  <c:v>39678</c:v>
                </c:pt>
                <c:pt idx="5163">
                  <c:v>39679</c:v>
                </c:pt>
                <c:pt idx="5164">
                  <c:v>39680</c:v>
                </c:pt>
                <c:pt idx="5165">
                  <c:v>39681</c:v>
                </c:pt>
                <c:pt idx="5166">
                  <c:v>39682</c:v>
                </c:pt>
                <c:pt idx="5167">
                  <c:v>39683</c:v>
                </c:pt>
                <c:pt idx="5168">
                  <c:v>39684</c:v>
                </c:pt>
                <c:pt idx="5169">
                  <c:v>39685</c:v>
                </c:pt>
                <c:pt idx="5170">
                  <c:v>39686</c:v>
                </c:pt>
                <c:pt idx="5171">
                  <c:v>39687</c:v>
                </c:pt>
                <c:pt idx="5172">
                  <c:v>39688</c:v>
                </c:pt>
                <c:pt idx="5173">
                  <c:v>39689</c:v>
                </c:pt>
                <c:pt idx="5174">
                  <c:v>39690</c:v>
                </c:pt>
                <c:pt idx="5175">
                  <c:v>39691</c:v>
                </c:pt>
                <c:pt idx="5176">
                  <c:v>39692</c:v>
                </c:pt>
                <c:pt idx="5177">
                  <c:v>39693</c:v>
                </c:pt>
                <c:pt idx="5178">
                  <c:v>39694</c:v>
                </c:pt>
                <c:pt idx="5179">
                  <c:v>39695</c:v>
                </c:pt>
                <c:pt idx="5180">
                  <c:v>39696</c:v>
                </c:pt>
                <c:pt idx="5181">
                  <c:v>39697</c:v>
                </c:pt>
                <c:pt idx="5182">
                  <c:v>39698</c:v>
                </c:pt>
                <c:pt idx="5183">
                  <c:v>39699</c:v>
                </c:pt>
                <c:pt idx="5184">
                  <c:v>39700</c:v>
                </c:pt>
                <c:pt idx="5185">
                  <c:v>39701</c:v>
                </c:pt>
                <c:pt idx="5186">
                  <c:v>39702</c:v>
                </c:pt>
                <c:pt idx="5187">
                  <c:v>39703</c:v>
                </c:pt>
                <c:pt idx="5188">
                  <c:v>39704</c:v>
                </c:pt>
                <c:pt idx="5189">
                  <c:v>39705</c:v>
                </c:pt>
                <c:pt idx="5190">
                  <c:v>39706</c:v>
                </c:pt>
                <c:pt idx="5191">
                  <c:v>39707</c:v>
                </c:pt>
                <c:pt idx="5192">
                  <c:v>39708</c:v>
                </c:pt>
                <c:pt idx="5193">
                  <c:v>39709</c:v>
                </c:pt>
                <c:pt idx="5194">
                  <c:v>39710</c:v>
                </c:pt>
                <c:pt idx="5195">
                  <c:v>39711</c:v>
                </c:pt>
                <c:pt idx="5196">
                  <c:v>39712</c:v>
                </c:pt>
                <c:pt idx="5197">
                  <c:v>39713</c:v>
                </c:pt>
                <c:pt idx="5198">
                  <c:v>39714</c:v>
                </c:pt>
                <c:pt idx="5199">
                  <c:v>39715</c:v>
                </c:pt>
                <c:pt idx="5200">
                  <c:v>39716</c:v>
                </c:pt>
                <c:pt idx="5201">
                  <c:v>39717</c:v>
                </c:pt>
                <c:pt idx="5202">
                  <c:v>39718</c:v>
                </c:pt>
                <c:pt idx="5203">
                  <c:v>39719</c:v>
                </c:pt>
                <c:pt idx="5204">
                  <c:v>39720</c:v>
                </c:pt>
                <c:pt idx="5205">
                  <c:v>39721</c:v>
                </c:pt>
                <c:pt idx="5206">
                  <c:v>39722</c:v>
                </c:pt>
                <c:pt idx="5207">
                  <c:v>39723</c:v>
                </c:pt>
                <c:pt idx="5208">
                  <c:v>39724</c:v>
                </c:pt>
                <c:pt idx="5209">
                  <c:v>39725</c:v>
                </c:pt>
                <c:pt idx="5210">
                  <c:v>39726</c:v>
                </c:pt>
                <c:pt idx="5211">
                  <c:v>39727</c:v>
                </c:pt>
                <c:pt idx="5212">
                  <c:v>39728</c:v>
                </c:pt>
                <c:pt idx="5213">
                  <c:v>39729</c:v>
                </c:pt>
                <c:pt idx="5214">
                  <c:v>39730</c:v>
                </c:pt>
                <c:pt idx="5215">
                  <c:v>39731</c:v>
                </c:pt>
                <c:pt idx="5216">
                  <c:v>39732</c:v>
                </c:pt>
                <c:pt idx="5217">
                  <c:v>39733</c:v>
                </c:pt>
                <c:pt idx="5218">
                  <c:v>39734</c:v>
                </c:pt>
                <c:pt idx="5219">
                  <c:v>39735</c:v>
                </c:pt>
                <c:pt idx="5220">
                  <c:v>39736</c:v>
                </c:pt>
                <c:pt idx="5221">
                  <c:v>39737</c:v>
                </c:pt>
                <c:pt idx="5222">
                  <c:v>39738</c:v>
                </c:pt>
                <c:pt idx="5223">
                  <c:v>39739</c:v>
                </c:pt>
                <c:pt idx="5224">
                  <c:v>39740</c:v>
                </c:pt>
                <c:pt idx="5225">
                  <c:v>39741</c:v>
                </c:pt>
                <c:pt idx="5226">
                  <c:v>39742</c:v>
                </c:pt>
                <c:pt idx="5227">
                  <c:v>39743</c:v>
                </c:pt>
                <c:pt idx="5228">
                  <c:v>39744</c:v>
                </c:pt>
                <c:pt idx="5229">
                  <c:v>39745</c:v>
                </c:pt>
                <c:pt idx="5230">
                  <c:v>39746</c:v>
                </c:pt>
                <c:pt idx="5231">
                  <c:v>39747</c:v>
                </c:pt>
                <c:pt idx="5232">
                  <c:v>39748</c:v>
                </c:pt>
                <c:pt idx="5233">
                  <c:v>39749</c:v>
                </c:pt>
                <c:pt idx="5234">
                  <c:v>39750</c:v>
                </c:pt>
                <c:pt idx="5235">
                  <c:v>39751</c:v>
                </c:pt>
                <c:pt idx="5236">
                  <c:v>39752</c:v>
                </c:pt>
                <c:pt idx="5237">
                  <c:v>39753</c:v>
                </c:pt>
                <c:pt idx="5238">
                  <c:v>39754</c:v>
                </c:pt>
                <c:pt idx="5239">
                  <c:v>39755</c:v>
                </c:pt>
                <c:pt idx="5240">
                  <c:v>39756</c:v>
                </c:pt>
                <c:pt idx="5241">
                  <c:v>39757</c:v>
                </c:pt>
                <c:pt idx="5242">
                  <c:v>39758</c:v>
                </c:pt>
                <c:pt idx="5243">
                  <c:v>39759</c:v>
                </c:pt>
                <c:pt idx="5244">
                  <c:v>39760</c:v>
                </c:pt>
                <c:pt idx="5245">
                  <c:v>39761</c:v>
                </c:pt>
                <c:pt idx="5246">
                  <c:v>39762</c:v>
                </c:pt>
                <c:pt idx="5247">
                  <c:v>39763</c:v>
                </c:pt>
                <c:pt idx="5248">
                  <c:v>39764</c:v>
                </c:pt>
                <c:pt idx="5249">
                  <c:v>39765</c:v>
                </c:pt>
                <c:pt idx="5250">
                  <c:v>39766</c:v>
                </c:pt>
                <c:pt idx="5251">
                  <c:v>39767</c:v>
                </c:pt>
                <c:pt idx="5252">
                  <c:v>39768</c:v>
                </c:pt>
                <c:pt idx="5253">
                  <c:v>39769</c:v>
                </c:pt>
                <c:pt idx="5254">
                  <c:v>39770</c:v>
                </c:pt>
                <c:pt idx="5255">
                  <c:v>39771</c:v>
                </c:pt>
                <c:pt idx="5256">
                  <c:v>39772</c:v>
                </c:pt>
                <c:pt idx="5257">
                  <c:v>39773</c:v>
                </c:pt>
                <c:pt idx="5258">
                  <c:v>39774</c:v>
                </c:pt>
                <c:pt idx="5259">
                  <c:v>39775</c:v>
                </c:pt>
                <c:pt idx="5260">
                  <c:v>39776</c:v>
                </c:pt>
                <c:pt idx="5261">
                  <c:v>39777</c:v>
                </c:pt>
                <c:pt idx="5262">
                  <c:v>39778</c:v>
                </c:pt>
                <c:pt idx="5263">
                  <c:v>39779</c:v>
                </c:pt>
                <c:pt idx="5264">
                  <c:v>39780</c:v>
                </c:pt>
                <c:pt idx="5265">
                  <c:v>39781</c:v>
                </c:pt>
                <c:pt idx="5266">
                  <c:v>39782</c:v>
                </c:pt>
                <c:pt idx="5267">
                  <c:v>39783</c:v>
                </c:pt>
                <c:pt idx="5268">
                  <c:v>39784</c:v>
                </c:pt>
                <c:pt idx="5269">
                  <c:v>39785</c:v>
                </c:pt>
                <c:pt idx="5270">
                  <c:v>39786</c:v>
                </c:pt>
                <c:pt idx="5271">
                  <c:v>39787</c:v>
                </c:pt>
                <c:pt idx="5272">
                  <c:v>39788</c:v>
                </c:pt>
                <c:pt idx="5273">
                  <c:v>39789</c:v>
                </c:pt>
                <c:pt idx="5274">
                  <c:v>39790</c:v>
                </c:pt>
                <c:pt idx="5275">
                  <c:v>39791</c:v>
                </c:pt>
                <c:pt idx="5276">
                  <c:v>39792</c:v>
                </c:pt>
                <c:pt idx="5277">
                  <c:v>39793</c:v>
                </c:pt>
                <c:pt idx="5278">
                  <c:v>39794</c:v>
                </c:pt>
                <c:pt idx="5279">
                  <c:v>39795</c:v>
                </c:pt>
                <c:pt idx="5280">
                  <c:v>39796</c:v>
                </c:pt>
                <c:pt idx="5281">
                  <c:v>39797</c:v>
                </c:pt>
                <c:pt idx="5282">
                  <c:v>39798</c:v>
                </c:pt>
                <c:pt idx="5283">
                  <c:v>39799</c:v>
                </c:pt>
                <c:pt idx="5284">
                  <c:v>39800</c:v>
                </c:pt>
                <c:pt idx="5285">
                  <c:v>39801</c:v>
                </c:pt>
                <c:pt idx="5286">
                  <c:v>39802</c:v>
                </c:pt>
                <c:pt idx="5287">
                  <c:v>39803</c:v>
                </c:pt>
                <c:pt idx="5288">
                  <c:v>39804</c:v>
                </c:pt>
                <c:pt idx="5289">
                  <c:v>39805</c:v>
                </c:pt>
                <c:pt idx="5290">
                  <c:v>39806</c:v>
                </c:pt>
                <c:pt idx="5291">
                  <c:v>39807</c:v>
                </c:pt>
                <c:pt idx="5292">
                  <c:v>39808</c:v>
                </c:pt>
                <c:pt idx="5293">
                  <c:v>39809</c:v>
                </c:pt>
                <c:pt idx="5294">
                  <c:v>39810</c:v>
                </c:pt>
                <c:pt idx="5295">
                  <c:v>39811</c:v>
                </c:pt>
                <c:pt idx="5296">
                  <c:v>39812</c:v>
                </c:pt>
                <c:pt idx="5297">
                  <c:v>39813</c:v>
                </c:pt>
                <c:pt idx="5298">
                  <c:v>39814</c:v>
                </c:pt>
                <c:pt idx="5299">
                  <c:v>39815</c:v>
                </c:pt>
                <c:pt idx="5300">
                  <c:v>39816</c:v>
                </c:pt>
                <c:pt idx="5301">
                  <c:v>39817</c:v>
                </c:pt>
                <c:pt idx="5302">
                  <c:v>39818</c:v>
                </c:pt>
                <c:pt idx="5303">
                  <c:v>39819</c:v>
                </c:pt>
                <c:pt idx="5304">
                  <c:v>39820</c:v>
                </c:pt>
                <c:pt idx="5305">
                  <c:v>39821</c:v>
                </c:pt>
                <c:pt idx="5306">
                  <c:v>39822</c:v>
                </c:pt>
                <c:pt idx="5307">
                  <c:v>39823</c:v>
                </c:pt>
                <c:pt idx="5308">
                  <c:v>39824</c:v>
                </c:pt>
                <c:pt idx="5309">
                  <c:v>39825</c:v>
                </c:pt>
                <c:pt idx="5310">
                  <c:v>39826</c:v>
                </c:pt>
                <c:pt idx="5311">
                  <c:v>39827</c:v>
                </c:pt>
                <c:pt idx="5312">
                  <c:v>39828</c:v>
                </c:pt>
                <c:pt idx="5313">
                  <c:v>39829</c:v>
                </c:pt>
                <c:pt idx="5314">
                  <c:v>39830</c:v>
                </c:pt>
                <c:pt idx="5315">
                  <c:v>39831</c:v>
                </c:pt>
                <c:pt idx="5316">
                  <c:v>39832</c:v>
                </c:pt>
                <c:pt idx="5317">
                  <c:v>39833</c:v>
                </c:pt>
                <c:pt idx="5318">
                  <c:v>39834</c:v>
                </c:pt>
                <c:pt idx="5319">
                  <c:v>39835</c:v>
                </c:pt>
                <c:pt idx="5320">
                  <c:v>39836</c:v>
                </c:pt>
                <c:pt idx="5321">
                  <c:v>39837</c:v>
                </c:pt>
                <c:pt idx="5322">
                  <c:v>39838</c:v>
                </c:pt>
                <c:pt idx="5323">
                  <c:v>39839</c:v>
                </c:pt>
                <c:pt idx="5324">
                  <c:v>39840</c:v>
                </c:pt>
                <c:pt idx="5325">
                  <c:v>39841</c:v>
                </c:pt>
                <c:pt idx="5326">
                  <c:v>39842</c:v>
                </c:pt>
                <c:pt idx="5327">
                  <c:v>39843</c:v>
                </c:pt>
                <c:pt idx="5328">
                  <c:v>39844</c:v>
                </c:pt>
                <c:pt idx="5329">
                  <c:v>39845</c:v>
                </c:pt>
                <c:pt idx="5330">
                  <c:v>39846</c:v>
                </c:pt>
                <c:pt idx="5331">
                  <c:v>39847</c:v>
                </c:pt>
                <c:pt idx="5332">
                  <c:v>39848</c:v>
                </c:pt>
                <c:pt idx="5333">
                  <c:v>39849</c:v>
                </c:pt>
                <c:pt idx="5334">
                  <c:v>39850</c:v>
                </c:pt>
                <c:pt idx="5335">
                  <c:v>39851</c:v>
                </c:pt>
                <c:pt idx="5336">
                  <c:v>39852</c:v>
                </c:pt>
                <c:pt idx="5337">
                  <c:v>39853</c:v>
                </c:pt>
                <c:pt idx="5338">
                  <c:v>39854</c:v>
                </c:pt>
                <c:pt idx="5339">
                  <c:v>39855</c:v>
                </c:pt>
                <c:pt idx="5340">
                  <c:v>39856</c:v>
                </c:pt>
                <c:pt idx="5341">
                  <c:v>39857</c:v>
                </c:pt>
                <c:pt idx="5342">
                  <c:v>39858</c:v>
                </c:pt>
                <c:pt idx="5343">
                  <c:v>39859</c:v>
                </c:pt>
                <c:pt idx="5344">
                  <c:v>39860</c:v>
                </c:pt>
                <c:pt idx="5345">
                  <c:v>39861</c:v>
                </c:pt>
                <c:pt idx="5346">
                  <c:v>39862</c:v>
                </c:pt>
                <c:pt idx="5347">
                  <c:v>39863</c:v>
                </c:pt>
                <c:pt idx="5348">
                  <c:v>39864</c:v>
                </c:pt>
                <c:pt idx="5349">
                  <c:v>39865</c:v>
                </c:pt>
                <c:pt idx="5350">
                  <c:v>39866</c:v>
                </c:pt>
                <c:pt idx="5351">
                  <c:v>39867</c:v>
                </c:pt>
                <c:pt idx="5352">
                  <c:v>39868</c:v>
                </c:pt>
                <c:pt idx="5353">
                  <c:v>39869</c:v>
                </c:pt>
                <c:pt idx="5354">
                  <c:v>39870</c:v>
                </c:pt>
                <c:pt idx="5355">
                  <c:v>39871</c:v>
                </c:pt>
                <c:pt idx="5356">
                  <c:v>39872</c:v>
                </c:pt>
                <c:pt idx="5357">
                  <c:v>39873</c:v>
                </c:pt>
                <c:pt idx="5358">
                  <c:v>39874</c:v>
                </c:pt>
                <c:pt idx="5359">
                  <c:v>39875</c:v>
                </c:pt>
                <c:pt idx="5360">
                  <c:v>39876</c:v>
                </c:pt>
                <c:pt idx="5361">
                  <c:v>39877</c:v>
                </c:pt>
                <c:pt idx="5362">
                  <c:v>39878</c:v>
                </c:pt>
                <c:pt idx="5363">
                  <c:v>39879</c:v>
                </c:pt>
                <c:pt idx="5364">
                  <c:v>39880</c:v>
                </c:pt>
                <c:pt idx="5365">
                  <c:v>39881</c:v>
                </c:pt>
                <c:pt idx="5366">
                  <c:v>39882</c:v>
                </c:pt>
                <c:pt idx="5367">
                  <c:v>39883</c:v>
                </c:pt>
                <c:pt idx="5368">
                  <c:v>39884</c:v>
                </c:pt>
                <c:pt idx="5369">
                  <c:v>39885</c:v>
                </c:pt>
                <c:pt idx="5370">
                  <c:v>39886</c:v>
                </c:pt>
                <c:pt idx="5371">
                  <c:v>39887</c:v>
                </c:pt>
                <c:pt idx="5372">
                  <c:v>39888</c:v>
                </c:pt>
                <c:pt idx="5373">
                  <c:v>39889</c:v>
                </c:pt>
                <c:pt idx="5374">
                  <c:v>39890</c:v>
                </c:pt>
                <c:pt idx="5375">
                  <c:v>39891</c:v>
                </c:pt>
                <c:pt idx="5376">
                  <c:v>39892</c:v>
                </c:pt>
                <c:pt idx="5377">
                  <c:v>39893</c:v>
                </c:pt>
                <c:pt idx="5378">
                  <c:v>39894</c:v>
                </c:pt>
                <c:pt idx="5379">
                  <c:v>39895</c:v>
                </c:pt>
                <c:pt idx="5380">
                  <c:v>39896</c:v>
                </c:pt>
                <c:pt idx="5381">
                  <c:v>39897</c:v>
                </c:pt>
                <c:pt idx="5382">
                  <c:v>39898</c:v>
                </c:pt>
                <c:pt idx="5383">
                  <c:v>39899</c:v>
                </c:pt>
                <c:pt idx="5384">
                  <c:v>39900</c:v>
                </c:pt>
                <c:pt idx="5385">
                  <c:v>39901</c:v>
                </c:pt>
                <c:pt idx="5386">
                  <c:v>39902</c:v>
                </c:pt>
                <c:pt idx="5387">
                  <c:v>39903</c:v>
                </c:pt>
                <c:pt idx="5388">
                  <c:v>39904</c:v>
                </c:pt>
                <c:pt idx="5389">
                  <c:v>39905</c:v>
                </c:pt>
                <c:pt idx="5390">
                  <c:v>39906</c:v>
                </c:pt>
                <c:pt idx="5391">
                  <c:v>39907</c:v>
                </c:pt>
                <c:pt idx="5392">
                  <c:v>39908</c:v>
                </c:pt>
                <c:pt idx="5393">
                  <c:v>39909</c:v>
                </c:pt>
                <c:pt idx="5394">
                  <c:v>39910</c:v>
                </c:pt>
                <c:pt idx="5395">
                  <c:v>39911</c:v>
                </c:pt>
                <c:pt idx="5396">
                  <c:v>39912</c:v>
                </c:pt>
                <c:pt idx="5397">
                  <c:v>39913</c:v>
                </c:pt>
                <c:pt idx="5398">
                  <c:v>39914</c:v>
                </c:pt>
                <c:pt idx="5399">
                  <c:v>39915</c:v>
                </c:pt>
                <c:pt idx="5400">
                  <c:v>39916</c:v>
                </c:pt>
                <c:pt idx="5401">
                  <c:v>39917</c:v>
                </c:pt>
                <c:pt idx="5402">
                  <c:v>39918</c:v>
                </c:pt>
                <c:pt idx="5403">
                  <c:v>39919</c:v>
                </c:pt>
                <c:pt idx="5404">
                  <c:v>39920</c:v>
                </c:pt>
                <c:pt idx="5405">
                  <c:v>39921</c:v>
                </c:pt>
                <c:pt idx="5406">
                  <c:v>39922</c:v>
                </c:pt>
                <c:pt idx="5407">
                  <c:v>39923</c:v>
                </c:pt>
                <c:pt idx="5408">
                  <c:v>39924</c:v>
                </c:pt>
                <c:pt idx="5409">
                  <c:v>39925</c:v>
                </c:pt>
                <c:pt idx="5410">
                  <c:v>39926</c:v>
                </c:pt>
                <c:pt idx="5411">
                  <c:v>39927</c:v>
                </c:pt>
                <c:pt idx="5412">
                  <c:v>39928</c:v>
                </c:pt>
                <c:pt idx="5413">
                  <c:v>39929</c:v>
                </c:pt>
                <c:pt idx="5414">
                  <c:v>39930</c:v>
                </c:pt>
                <c:pt idx="5415">
                  <c:v>39931</c:v>
                </c:pt>
                <c:pt idx="5416">
                  <c:v>39932</c:v>
                </c:pt>
                <c:pt idx="5417">
                  <c:v>39933</c:v>
                </c:pt>
                <c:pt idx="5418">
                  <c:v>39934</c:v>
                </c:pt>
                <c:pt idx="5419">
                  <c:v>39935</c:v>
                </c:pt>
                <c:pt idx="5420">
                  <c:v>39936</c:v>
                </c:pt>
                <c:pt idx="5421">
                  <c:v>39937</c:v>
                </c:pt>
                <c:pt idx="5422">
                  <c:v>39938</c:v>
                </c:pt>
                <c:pt idx="5423">
                  <c:v>39939</c:v>
                </c:pt>
                <c:pt idx="5424">
                  <c:v>39940</c:v>
                </c:pt>
                <c:pt idx="5425">
                  <c:v>39941</c:v>
                </c:pt>
                <c:pt idx="5426">
                  <c:v>39942</c:v>
                </c:pt>
                <c:pt idx="5427">
                  <c:v>39943</c:v>
                </c:pt>
                <c:pt idx="5428">
                  <c:v>39944</c:v>
                </c:pt>
                <c:pt idx="5429">
                  <c:v>39945</c:v>
                </c:pt>
                <c:pt idx="5430">
                  <c:v>39946</c:v>
                </c:pt>
                <c:pt idx="5431">
                  <c:v>39947</c:v>
                </c:pt>
                <c:pt idx="5432">
                  <c:v>39948</c:v>
                </c:pt>
                <c:pt idx="5433">
                  <c:v>39949</c:v>
                </c:pt>
                <c:pt idx="5434">
                  <c:v>39950</c:v>
                </c:pt>
                <c:pt idx="5435">
                  <c:v>39951</c:v>
                </c:pt>
                <c:pt idx="5436">
                  <c:v>39952</c:v>
                </c:pt>
                <c:pt idx="5437">
                  <c:v>39953</c:v>
                </c:pt>
                <c:pt idx="5438">
                  <c:v>39954</c:v>
                </c:pt>
                <c:pt idx="5439">
                  <c:v>39955</c:v>
                </c:pt>
                <c:pt idx="5440">
                  <c:v>39956</c:v>
                </c:pt>
                <c:pt idx="5441">
                  <c:v>39957</c:v>
                </c:pt>
                <c:pt idx="5442">
                  <c:v>39958</c:v>
                </c:pt>
                <c:pt idx="5443">
                  <c:v>39959</c:v>
                </c:pt>
                <c:pt idx="5444">
                  <c:v>39960</c:v>
                </c:pt>
                <c:pt idx="5445">
                  <c:v>39961</c:v>
                </c:pt>
                <c:pt idx="5446">
                  <c:v>39962</c:v>
                </c:pt>
                <c:pt idx="5447">
                  <c:v>39963</c:v>
                </c:pt>
                <c:pt idx="5448">
                  <c:v>39964</c:v>
                </c:pt>
                <c:pt idx="5449">
                  <c:v>39965</c:v>
                </c:pt>
                <c:pt idx="5450">
                  <c:v>39966</c:v>
                </c:pt>
                <c:pt idx="5451">
                  <c:v>39967</c:v>
                </c:pt>
                <c:pt idx="5452">
                  <c:v>39968</c:v>
                </c:pt>
                <c:pt idx="5453">
                  <c:v>39969</c:v>
                </c:pt>
                <c:pt idx="5454">
                  <c:v>39970</c:v>
                </c:pt>
                <c:pt idx="5455">
                  <c:v>39971</c:v>
                </c:pt>
                <c:pt idx="5456">
                  <c:v>39972</c:v>
                </c:pt>
                <c:pt idx="5457">
                  <c:v>39973</c:v>
                </c:pt>
                <c:pt idx="5458">
                  <c:v>39974</c:v>
                </c:pt>
                <c:pt idx="5459">
                  <c:v>39975</c:v>
                </c:pt>
                <c:pt idx="5460">
                  <c:v>39976</c:v>
                </c:pt>
                <c:pt idx="5461">
                  <c:v>39977</c:v>
                </c:pt>
                <c:pt idx="5462">
                  <c:v>39978</c:v>
                </c:pt>
                <c:pt idx="5463">
                  <c:v>39979</c:v>
                </c:pt>
                <c:pt idx="5464">
                  <c:v>39980</c:v>
                </c:pt>
                <c:pt idx="5465">
                  <c:v>39981</c:v>
                </c:pt>
                <c:pt idx="5466">
                  <c:v>39982</c:v>
                </c:pt>
                <c:pt idx="5467">
                  <c:v>39983</c:v>
                </c:pt>
                <c:pt idx="5468">
                  <c:v>39984</c:v>
                </c:pt>
                <c:pt idx="5469">
                  <c:v>39985</c:v>
                </c:pt>
                <c:pt idx="5470">
                  <c:v>39986</c:v>
                </c:pt>
                <c:pt idx="5471">
                  <c:v>39987</c:v>
                </c:pt>
                <c:pt idx="5472">
                  <c:v>39988</c:v>
                </c:pt>
                <c:pt idx="5473">
                  <c:v>39989</c:v>
                </c:pt>
                <c:pt idx="5474">
                  <c:v>39990</c:v>
                </c:pt>
                <c:pt idx="5475">
                  <c:v>39991</c:v>
                </c:pt>
                <c:pt idx="5476">
                  <c:v>39992</c:v>
                </c:pt>
                <c:pt idx="5477">
                  <c:v>39993</c:v>
                </c:pt>
                <c:pt idx="5478">
                  <c:v>39994</c:v>
                </c:pt>
                <c:pt idx="5479">
                  <c:v>39995</c:v>
                </c:pt>
                <c:pt idx="5480">
                  <c:v>39996</c:v>
                </c:pt>
                <c:pt idx="5481">
                  <c:v>39997</c:v>
                </c:pt>
                <c:pt idx="5482">
                  <c:v>39998</c:v>
                </c:pt>
                <c:pt idx="5483">
                  <c:v>39999</c:v>
                </c:pt>
                <c:pt idx="5484">
                  <c:v>40000</c:v>
                </c:pt>
                <c:pt idx="5485">
                  <c:v>40001</c:v>
                </c:pt>
                <c:pt idx="5486">
                  <c:v>40002</c:v>
                </c:pt>
                <c:pt idx="5487">
                  <c:v>40003</c:v>
                </c:pt>
                <c:pt idx="5488">
                  <c:v>40004</c:v>
                </c:pt>
                <c:pt idx="5489">
                  <c:v>40005</c:v>
                </c:pt>
                <c:pt idx="5490">
                  <c:v>40006</c:v>
                </c:pt>
                <c:pt idx="5491">
                  <c:v>40007</c:v>
                </c:pt>
                <c:pt idx="5492">
                  <c:v>40008</c:v>
                </c:pt>
                <c:pt idx="5493">
                  <c:v>40009</c:v>
                </c:pt>
                <c:pt idx="5494">
                  <c:v>40010</c:v>
                </c:pt>
                <c:pt idx="5495">
                  <c:v>40011</c:v>
                </c:pt>
                <c:pt idx="5496">
                  <c:v>40012</c:v>
                </c:pt>
                <c:pt idx="5497">
                  <c:v>40013</c:v>
                </c:pt>
                <c:pt idx="5498">
                  <c:v>40014</c:v>
                </c:pt>
                <c:pt idx="5499">
                  <c:v>40015</c:v>
                </c:pt>
                <c:pt idx="5500">
                  <c:v>40016</c:v>
                </c:pt>
                <c:pt idx="5501">
                  <c:v>40017</c:v>
                </c:pt>
                <c:pt idx="5502">
                  <c:v>40018</c:v>
                </c:pt>
                <c:pt idx="5503">
                  <c:v>40019</c:v>
                </c:pt>
                <c:pt idx="5504">
                  <c:v>40020</c:v>
                </c:pt>
                <c:pt idx="5505">
                  <c:v>40021</c:v>
                </c:pt>
                <c:pt idx="5506">
                  <c:v>40022</c:v>
                </c:pt>
                <c:pt idx="5507">
                  <c:v>40023</c:v>
                </c:pt>
                <c:pt idx="5508">
                  <c:v>40024</c:v>
                </c:pt>
                <c:pt idx="5509">
                  <c:v>40025</c:v>
                </c:pt>
                <c:pt idx="5510">
                  <c:v>40026</c:v>
                </c:pt>
                <c:pt idx="5511">
                  <c:v>40027</c:v>
                </c:pt>
                <c:pt idx="5512">
                  <c:v>40028</c:v>
                </c:pt>
                <c:pt idx="5513">
                  <c:v>40029</c:v>
                </c:pt>
                <c:pt idx="5514">
                  <c:v>40030</c:v>
                </c:pt>
                <c:pt idx="5515">
                  <c:v>40031</c:v>
                </c:pt>
                <c:pt idx="5516">
                  <c:v>40032</c:v>
                </c:pt>
                <c:pt idx="5517">
                  <c:v>40033</c:v>
                </c:pt>
                <c:pt idx="5518">
                  <c:v>40034</c:v>
                </c:pt>
                <c:pt idx="5519">
                  <c:v>40035</c:v>
                </c:pt>
                <c:pt idx="5520">
                  <c:v>40036</c:v>
                </c:pt>
                <c:pt idx="5521">
                  <c:v>40037</c:v>
                </c:pt>
                <c:pt idx="5522">
                  <c:v>40038</c:v>
                </c:pt>
                <c:pt idx="5523">
                  <c:v>40039</c:v>
                </c:pt>
                <c:pt idx="5524">
                  <c:v>40040</c:v>
                </c:pt>
                <c:pt idx="5525">
                  <c:v>40041</c:v>
                </c:pt>
                <c:pt idx="5526">
                  <c:v>40042</c:v>
                </c:pt>
                <c:pt idx="5527">
                  <c:v>40043</c:v>
                </c:pt>
                <c:pt idx="5528">
                  <c:v>40044</c:v>
                </c:pt>
                <c:pt idx="5529">
                  <c:v>40045</c:v>
                </c:pt>
                <c:pt idx="5530">
                  <c:v>40046</c:v>
                </c:pt>
                <c:pt idx="5531">
                  <c:v>40047</c:v>
                </c:pt>
                <c:pt idx="5532">
                  <c:v>40048</c:v>
                </c:pt>
                <c:pt idx="5533">
                  <c:v>40049</c:v>
                </c:pt>
                <c:pt idx="5534">
                  <c:v>40050</c:v>
                </c:pt>
                <c:pt idx="5535">
                  <c:v>40051</c:v>
                </c:pt>
                <c:pt idx="5536">
                  <c:v>40052</c:v>
                </c:pt>
                <c:pt idx="5537">
                  <c:v>40053</c:v>
                </c:pt>
                <c:pt idx="5538">
                  <c:v>40054</c:v>
                </c:pt>
                <c:pt idx="5539">
                  <c:v>40055</c:v>
                </c:pt>
                <c:pt idx="5540">
                  <c:v>40056</c:v>
                </c:pt>
                <c:pt idx="5541">
                  <c:v>40057</c:v>
                </c:pt>
                <c:pt idx="5542">
                  <c:v>40058</c:v>
                </c:pt>
                <c:pt idx="5543">
                  <c:v>40059</c:v>
                </c:pt>
                <c:pt idx="5544">
                  <c:v>40060</c:v>
                </c:pt>
                <c:pt idx="5545">
                  <c:v>40061</c:v>
                </c:pt>
                <c:pt idx="5546">
                  <c:v>40062</c:v>
                </c:pt>
                <c:pt idx="5547">
                  <c:v>40063</c:v>
                </c:pt>
                <c:pt idx="5548">
                  <c:v>40064</c:v>
                </c:pt>
                <c:pt idx="5549">
                  <c:v>40065</c:v>
                </c:pt>
                <c:pt idx="5550">
                  <c:v>40066</c:v>
                </c:pt>
                <c:pt idx="5551">
                  <c:v>40067</c:v>
                </c:pt>
                <c:pt idx="5552">
                  <c:v>40068</c:v>
                </c:pt>
                <c:pt idx="5553">
                  <c:v>40069</c:v>
                </c:pt>
                <c:pt idx="5554">
                  <c:v>40070</c:v>
                </c:pt>
                <c:pt idx="5555">
                  <c:v>40071</c:v>
                </c:pt>
                <c:pt idx="5556">
                  <c:v>40072</c:v>
                </c:pt>
                <c:pt idx="5557">
                  <c:v>40073</c:v>
                </c:pt>
                <c:pt idx="5558">
                  <c:v>40074</c:v>
                </c:pt>
                <c:pt idx="5559">
                  <c:v>40075</c:v>
                </c:pt>
                <c:pt idx="5560">
                  <c:v>40076</c:v>
                </c:pt>
                <c:pt idx="5561">
                  <c:v>40077</c:v>
                </c:pt>
                <c:pt idx="5562">
                  <c:v>40078</c:v>
                </c:pt>
                <c:pt idx="5563">
                  <c:v>40079</c:v>
                </c:pt>
                <c:pt idx="5564">
                  <c:v>40080</c:v>
                </c:pt>
                <c:pt idx="5565">
                  <c:v>40081</c:v>
                </c:pt>
                <c:pt idx="5566">
                  <c:v>40082</c:v>
                </c:pt>
                <c:pt idx="5567">
                  <c:v>40083</c:v>
                </c:pt>
                <c:pt idx="5568">
                  <c:v>40084</c:v>
                </c:pt>
                <c:pt idx="5569">
                  <c:v>40085</c:v>
                </c:pt>
                <c:pt idx="5570">
                  <c:v>40086</c:v>
                </c:pt>
                <c:pt idx="5571">
                  <c:v>40087</c:v>
                </c:pt>
                <c:pt idx="5572">
                  <c:v>40088</c:v>
                </c:pt>
                <c:pt idx="5573">
                  <c:v>40089</c:v>
                </c:pt>
                <c:pt idx="5574">
                  <c:v>40090</c:v>
                </c:pt>
                <c:pt idx="5575">
                  <c:v>40091</c:v>
                </c:pt>
                <c:pt idx="5576">
                  <c:v>40092</c:v>
                </c:pt>
                <c:pt idx="5577">
                  <c:v>40093</c:v>
                </c:pt>
                <c:pt idx="5578">
                  <c:v>40094</c:v>
                </c:pt>
                <c:pt idx="5579">
                  <c:v>40095</c:v>
                </c:pt>
                <c:pt idx="5580">
                  <c:v>40096</c:v>
                </c:pt>
                <c:pt idx="5581">
                  <c:v>40097</c:v>
                </c:pt>
                <c:pt idx="5582">
                  <c:v>40098</c:v>
                </c:pt>
                <c:pt idx="5583">
                  <c:v>40099</c:v>
                </c:pt>
                <c:pt idx="5584">
                  <c:v>40100</c:v>
                </c:pt>
                <c:pt idx="5585">
                  <c:v>40101</c:v>
                </c:pt>
                <c:pt idx="5586">
                  <c:v>40102</c:v>
                </c:pt>
                <c:pt idx="5587">
                  <c:v>40103</c:v>
                </c:pt>
                <c:pt idx="5588">
                  <c:v>40104</c:v>
                </c:pt>
                <c:pt idx="5589">
                  <c:v>40105</c:v>
                </c:pt>
                <c:pt idx="5590">
                  <c:v>40106</c:v>
                </c:pt>
                <c:pt idx="5591">
                  <c:v>40107</c:v>
                </c:pt>
                <c:pt idx="5592">
                  <c:v>40108</c:v>
                </c:pt>
                <c:pt idx="5593">
                  <c:v>40109</c:v>
                </c:pt>
                <c:pt idx="5594">
                  <c:v>40110</c:v>
                </c:pt>
                <c:pt idx="5595">
                  <c:v>40111</c:v>
                </c:pt>
                <c:pt idx="5596">
                  <c:v>40112</c:v>
                </c:pt>
                <c:pt idx="5597">
                  <c:v>40113</c:v>
                </c:pt>
                <c:pt idx="5598">
                  <c:v>40114</c:v>
                </c:pt>
                <c:pt idx="5599">
                  <c:v>40115</c:v>
                </c:pt>
                <c:pt idx="5600">
                  <c:v>40116</c:v>
                </c:pt>
                <c:pt idx="5601">
                  <c:v>40117</c:v>
                </c:pt>
                <c:pt idx="5602">
                  <c:v>40118</c:v>
                </c:pt>
                <c:pt idx="5603">
                  <c:v>40119</c:v>
                </c:pt>
                <c:pt idx="5604">
                  <c:v>40120</c:v>
                </c:pt>
                <c:pt idx="5605">
                  <c:v>40121</c:v>
                </c:pt>
                <c:pt idx="5606">
                  <c:v>40122</c:v>
                </c:pt>
                <c:pt idx="5607">
                  <c:v>40123</c:v>
                </c:pt>
                <c:pt idx="5608">
                  <c:v>40124</c:v>
                </c:pt>
                <c:pt idx="5609">
                  <c:v>40125</c:v>
                </c:pt>
                <c:pt idx="5610">
                  <c:v>40126</c:v>
                </c:pt>
                <c:pt idx="5611">
                  <c:v>40127</c:v>
                </c:pt>
                <c:pt idx="5612">
                  <c:v>40128</c:v>
                </c:pt>
                <c:pt idx="5613">
                  <c:v>40129</c:v>
                </c:pt>
                <c:pt idx="5614">
                  <c:v>40130</c:v>
                </c:pt>
                <c:pt idx="5615">
                  <c:v>40131</c:v>
                </c:pt>
                <c:pt idx="5616">
                  <c:v>40132</c:v>
                </c:pt>
                <c:pt idx="5617">
                  <c:v>40133</c:v>
                </c:pt>
                <c:pt idx="5618">
                  <c:v>40134</c:v>
                </c:pt>
                <c:pt idx="5619">
                  <c:v>40135</c:v>
                </c:pt>
                <c:pt idx="5620">
                  <c:v>40136</c:v>
                </c:pt>
                <c:pt idx="5621">
                  <c:v>40137</c:v>
                </c:pt>
                <c:pt idx="5622">
                  <c:v>40138</c:v>
                </c:pt>
                <c:pt idx="5623">
                  <c:v>40139</c:v>
                </c:pt>
                <c:pt idx="5624">
                  <c:v>40140</c:v>
                </c:pt>
                <c:pt idx="5625">
                  <c:v>40141</c:v>
                </c:pt>
                <c:pt idx="5626">
                  <c:v>40142</c:v>
                </c:pt>
                <c:pt idx="5627">
                  <c:v>40143</c:v>
                </c:pt>
                <c:pt idx="5628">
                  <c:v>40144</c:v>
                </c:pt>
                <c:pt idx="5629">
                  <c:v>40145</c:v>
                </c:pt>
                <c:pt idx="5630">
                  <c:v>40146</c:v>
                </c:pt>
                <c:pt idx="5631">
                  <c:v>40147</c:v>
                </c:pt>
                <c:pt idx="5632">
                  <c:v>40148</c:v>
                </c:pt>
                <c:pt idx="5633">
                  <c:v>40149</c:v>
                </c:pt>
                <c:pt idx="5634">
                  <c:v>40150</c:v>
                </c:pt>
                <c:pt idx="5635">
                  <c:v>40151</c:v>
                </c:pt>
                <c:pt idx="5636">
                  <c:v>40152</c:v>
                </c:pt>
                <c:pt idx="5637">
                  <c:v>40153</c:v>
                </c:pt>
                <c:pt idx="5638">
                  <c:v>40154</c:v>
                </c:pt>
                <c:pt idx="5639">
                  <c:v>40155</c:v>
                </c:pt>
                <c:pt idx="5640">
                  <c:v>40156</c:v>
                </c:pt>
                <c:pt idx="5641">
                  <c:v>40157</c:v>
                </c:pt>
                <c:pt idx="5642">
                  <c:v>40158</c:v>
                </c:pt>
                <c:pt idx="5643">
                  <c:v>40159</c:v>
                </c:pt>
                <c:pt idx="5644">
                  <c:v>40160</c:v>
                </c:pt>
                <c:pt idx="5645">
                  <c:v>40161</c:v>
                </c:pt>
                <c:pt idx="5646">
                  <c:v>40162</c:v>
                </c:pt>
                <c:pt idx="5647">
                  <c:v>40163</c:v>
                </c:pt>
                <c:pt idx="5648">
                  <c:v>40164</c:v>
                </c:pt>
                <c:pt idx="5649">
                  <c:v>40165</c:v>
                </c:pt>
                <c:pt idx="5650">
                  <c:v>40166</c:v>
                </c:pt>
                <c:pt idx="5651">
                  <c:v>40167</c:v>
                </c:pt>
                <c:pt idx="5652">
                  <c:v>40168</c:v>
                </c:pt>
                <c:pt idx="5653">
                  <c:v>40169</c:v>
                </c:pt>
                <c:pt idx="5654">
                  <c:v>40170</c:v>
                </c:pt>
                <c:pt idx="5655">
                  <c:v>40171</c:v>
                </c:pt>
                <c:pt idx="5656">
                  <c:v>40172</c:v>
                </c:pt>
                <c:pt idx="5657">
                  <c:v>40173</c:v>
                </c:pt>
                <c:pt idx="5658">
                  <c:v>40174</c:v>
                </c:pt>
                <c:pt idx="5659">
                  <c:v>40175</c:v>
                </c:pt>
                <c:pt idx="5660">
                  <c:v>40176</c:v>
                </c:pt>
                <c:pt idx="5661">
                  <c:v>40177</c:v>
                </c:pt>
                <c:pt idx="5662">
                  <c:v>40178</c:v>
                </c:pt>
                <c:pt idx="5663">
                  <c:v>40179</c:v>
                </c:pt>
                <c:pt idx="5664">
                  <c:v>40180</c:v>
                </c:pt>
                <c:pt idx="5665">
                  <c:v>40181</c:v>
                </c:pt>
                <c:pt idx="5666">
                  <c:v>40182</c:v>
                </c:pt>
                <c:pt idx="5667">
                  <c:v>40183</c:v>
                </c:pt>
                <c:pt idx="5668">
                  <c:v>40184</c:v>
                </c:pt>
                <c:pt idx="5669">
                  <c:v>40185</c:v>
                </c:pt>
                <c:pt idx="5670">
                  <c:v>40186</c:v>
                </c:pt>
                <c:pt idx="5671">
                  <c:v>40187</c:v>
                </c:pt>
                <c:pt idx="5672">
                  <c:v>40188</c:v>
                </c:pt>
                <c:pt idx="5673">
                  <c:v>40189</c:v>
                </c:pt>
                <c:pt idx="5674">
                  <c:v>40190</c:v>
                </c:pt>
                <c:pt idx="5675">
                  <c:v>40191</c:v>
                </c:pt>
                <c:pt idx="5676">
                  <c:v>40192</c:v>
                </c:pt>
                <c:pt idx="5677">
                  <c:v>40193</c:v>
                </c:pt>
                <c:pt idx="5678">
                  <c:v>40194</c:v>
                </c:pt>
                <c:pt idx="5679">
                  <c:v>40195</c:v>
                </c:pt>
                <c:pt idx="5680">
                  <c:v>40196</c:v>
                </c:pt>
                <c:pt idx="5681">
                  <c:v>40197</c:v>
                </c:pt>
                <c:pt idx="5682">
                  <c:v>40198</c:v>
                </c:pt>
                <c:pt idx="5683">
                  <c:v>40199</c:v>
                </c:pt>
                <c:pt idx="5684">
                  <c:v>40200</c:v>
                </c:pt>
                <c:pt idx="5685">
                  <c:v>40201</c:v>
                </c:pt>
                <c:pt idx="5686">
                  <c:v>40202</c:v>
                </c:pt>
                <c:pt idx="5687">
                  <c:v>40203</c:v>
                </c:pt>
                <c:pt idx="5688">
                  <c:v>40204</c:v>
                </c:pt>
                <c:pt idx="5689">
                  <c:v>40205</c:v>
                </c:pt>
                <c:pt idx="5690">
                  <c:v>40206</c:v>
                </c:pt>
                <c:pt idx="5691">
                  <c:v>40207</c:v>
                </c:pt>
                <c:pt idx="5692">
                  <c:v>40208</c:v>
                </c:pt>
                <c:pt idx="5693">
                  <c:v>40209</c:v>
                </c:pt>
                <c:pt idx="5694">
                  <c:v>40210</c:v>
                </c:pt>
                <c:pt idx="5695">
                  <c:v>40211</c:v>
                </c:pt>
                <c:pt idx="5696">
                  <c:v>40212</c:v>
                </c:pt>
                <c:pt idx="5697">
                  <c:v>40213</c:v>
                </c:pt>
                <c:pt idx="5698">
                  <c:v>40214</c:v>
                </c:pt>
                <c:pt idx="5699">
                  <c:v>40215</c:v>
                </c:pt>
                <c:pt idx="5700">
                  <c:v>40216</c:v>
                </c:pt>
                <c:pt idx="5701">
                  <c:v>40217</c:v>
                </c:pt>
                <c:pt idx="5702">
                  <c:v>40218</c:v>
                </c:pt>
                <c:pt idx="5703">
                  <c:v>40219</c:v>
                </c:pt>
                <c:pt idx="5704">
                  <c:v>40220</c:v>
                </c:pt>
                <c:pt idx="5705">
                  <c:v>40221</c:v>
                </c:pt>
                <c:pt idx="5706">
                  <c:v>40222</c:v>
                </c:pt>
                <c:pt idx="5707">
                  <c:v>40223</c:v>
                </c:pt>
                <c:pt idx="5708">
                  <c:v>40224</c:v>
                </c:pt>
                <c:pt idx="5709">
                  <c:v>40225</c:v>
                </c:pt>
                <c:pt idx="5710">
                  <c:v>40226</c:v>
                </c:pt>
                <c:pt idx="5711">
                  <c:v>40227</c:v>
                </c:pt>
                <c:pt idx="5712">
                  <c:v>40228</c:v>
                </c:pt>
                <c:pt idx="5713">
                  <c:v>40229</c:v>
                </c:pt>
                <c:pt idx="5714">
                  <c:v>40230</c:v>
                </c:pt>
                <c:pt idx="5715">
                  <c:v>40231</c:v>
                </c:pt>
                <c:pt idx="5716">
                  <c:v>40232</c:v>
                </c:pt>
                <c:pt idx="5717">
                  <c:v>40233</c:v>
                </c:pt>
                <c:pt idx="5718">
                  <c:v>40234</c:v>
                </c:pt>
                <c:pt idx="5719">
                  <c:v>40235</c:v>
                </c:pt>
                <c:pt idx="5720">
                  <c:v>40236</c:v>
                </c:pt>
                <c:pt idx="5721">
                  <c:v>40237</c:v>
                </c:pt>
                <c:pt idx="5722">
                  <c:v>40238</c:v>
                </c:pt>
                <c:pt idx="5723">
                  <c:v>40239</c:v>
                </c:pt>
                <c:pt idx="5724">
                  <c:v>40240</c:v>
                </c:pt>
                <c:pt idx="5725">
                  <c:v>40241</c:v>
                </c:pt>
                <c:pt idx="5726">
                  <c:v>40242</c:v>
                </c:pt>
                <c:pt idx="5727">
                  <c:v>40243</c:v>
                </c:pt>
                <c:pt idx="5728">
                  <c:v>40244</c:v>
                </c:pt>
                <c:pt idx="5729">
                  <c:v>40245</c:v>
                </c:pt>
                <c:pt idx="5730">
                  <c:v>40246</c:v>
                </c:pt>
                <c:pt idx="5731">
                  <c:v>40247</c:v>
                </c:pt>
                <c:pt idx="5732">
                  <c:v>40248</c:v>
                </c:pt>
                <c:pt idx="5733">
                  <c:v>40249</c:v>
                </c:pt>
                <c:pt idx="5734">
                  <c:v>40250</c:v>
                </c:pt>
                <c:pt idx="5735">
                  <c:v>40251</c:v>
                </c:pt>
                <c:pt idx="5736">
                  <c:v>40252</c:v>
                </c:pt>
                <c:pt idx="5737">
                  <c:v>40253</c:v>
                </c:pt>
                <c:pt idx="5738">
                  <c:v>40254</c:v>
                </c:pt>
                <c:pt idx="5739">
                  <c:v>40255</c:v>
                </c:pt>
                <c:pt idx="5740">
                  <c:v>40256</c:v>
                </c:pt>
                <c:pt idx="5741">
                  <c:v>40257</c:v>
                </c:pt>
                <c:pt idx="5742">
                  <c:v>40258</c:v>
                </c:pt>
                <c:pt idx="5743">
                  <c:v>40259</c:v>
                </c:pt>
                <c:pt idx="5744">
                  <c:v>40260</c:v>
                </c:pt>
                <c:pt idx="5745">
                  <c:v>40261</c:v>
                </c:pt>
                <c:pt idx="5746">
                  <c:v>40262</c:v>
                </c:pt>
                <c:pt idx="5747">
                  <c:v>40263</c:v>
                </c:pt>
                <c:pt idx="5748">
                  <c:v>40264</c:v>
                </c:pt>
                <c:pt idx="5749">
                  <c:v>40265</c:v>
                </c:pt>
                <c:pt idx="5750">
                  <c:v>40266</c:v>
                </c:pt>
                <c:pt idx="5751">
                  <c:v>40267</c:v>
                </c:pt>
                <c:pt idx="5752">
                  <c:v>40268</c:v>
                </c:pt>
                <c:pt idx="5753">
                  <c:v>40269</c:v>
                </c:pt>
                <c:pt idx="5754">
                  <c:v>40270</c:v>
                </c:pt>
                <c:pt idx="5755">
                  <c:v>40271</c:v>
                </c:pt>
                <c:pt idx="5756">
                  <c:v>40272</c:v>
                </c:pt>
                <c:pt idx="5757">
                  <c:v>40273</c:v>
                </c:pt>
                <c:pt idx="5758">
                  <c:v>40274</c:v>
                </c:pt>
                <c:pt idx="5759">
                  <c:v>40275</c:v>
                </c:pt>
                <c:pt idx="5760">
                  <c:v>40276</c:v>
                </c:pt>
                <c:pt idx="5761">
                  <c:v>40277</c:v>
                </c:pt>
                <c:pt idx="5762">
                  <c:v>40278</c:v>
                </c:pt>
                <c:pt idx="5763">
                  <c:v>40279</c:v>
                </c:pt>
                <c:pt idx="5764">
                  <c:v>40280</c:v>
                </c:pt>
                <c:pt idx="5765">
                  <c:v>40281</c:v>
                </c:pt>
                <c:pt idx="5766">
                  <c:v>40282</c:v>
                </c:pt>
                <c:pt idx="5767">
                  <c:v>40283</c:v>
                </c:pt>
                <c:pt idx="5768">
                  <c:v>40284</c:v>
                </c:pt>
                <c:pt idx="5769">
                  <c:v>40285</c:v>
                </c:pt>
                <c:pt idx="5770">
                  <c:v>40286</c:v>
                </c:pt>
                <c:pt idx="5771">
                  <c:v>40287</c:v>
                </c:pt>
                <c:pt idx="5772">
                  <c:v>40288</c:v>
                </c:pt>
                <c:pt idx="5773">
                  <c:v>40289</c:v>
                </c:pt>
                <c:pt idx="5774">
                  <c:v>40290</c:v>
                </c:pt>
                <c:pt idx="5775">
                  <c:v>40291</c:v>
                </c:pt>
                <c:pt idx="5776">
                  <c:v>40292</c:v>
                </c:pt>
                <c:pt idx="5777">
                  <c:v>40293</c:v>
                </c:pt>
                <c:pt idx="5778">
                  <c:v>40294</c:v>
                </c:pt>
                <c:pt idx="5779">
                  <c:v>40295</c:v>
                </c:pt>
                <c:pt idx="5780">
                  <c:v>40296</c:v>
                </c:pt>
                <c:pt idx="5781">
                  <c:v>40297</c:v>
                </c:pt>
                <c:pt idx="5782">
                  <c:v>40298</c:v>
                </c:pt>
                <c:pt idx="5783">
                  <c:v>40299</c:v>
                </c:pt>
                <c:pt idx="5784">
                  <c:v>40300</c:v>
                </c:pt>
                <c:pt idx="5785">
                  <c:v>40301</c:v>
                </c:pt>
                <c:pt idx="5786">
                  <c:v>40302</c:v>
                </c:pt>
                <c:pt idx="5787">
                  <c:v>40303</c:v>
                </c:pt>
                <c:pt idx="5788">
                  <c:v>40304</c:v>
                </c:pt>
                <c:pt idx="5789">
                  <c:v>40305</c:v>
                </c:pt>
                <c:pt idx="5790">
                  <c:v>40306</c:v>
                </c:pt>
                <c:pt idx="5791">
                  <c:v>40307</c:v>
                </c:pt>
                <c:pt idx="5792">
                  <c:v>40308</c:v>
                </c:pt>
                <c:pt idx="5793">
                  <c:v>40309</c:v>
                </c:pt>
                <c:pt idx="5794">
                  <c:v>40310</c:v>
                </c:pt>
                <c:pt idx="5795">
                  <c:v>40311</c:v>
                </c:pt>
                <c:pt idx="5796">
                  <c:v>40312</c:v>
                </c:pt>
                <c:pt idx="5797">
                  <c:v>40313</c:v>
                </c:pt>
                <c:pt idx="5798">
                  <c:v>40314</c:v>
                </c:pt>
                <c:pt idx="5799">
                  <c:v>40315</c:v>
                </c:pt>
                <c:pt idx="5800">
                  <c:v>40316</c:v>
                </c:pt>
                <c:pt idx="5801">
                  <c:v>40317</c:v>
                </c:pt>
                <c:pt idx="5802">
                  <c:v>40318</c:v>
                </c:pt>
                <c:pt idx="5803">
                  <c:v>40319</c:v>
                </c:pt>
                <c:pt idx="5804">
                  <c:v>40320</c:v>
                </c:pt>
                <c:pt idx="5805">
                  <c:v>40321</c:v>
                </c:pt>
                <c:pt idx="5806">
                  <c:v>40322</c:v>
                </c:pt>
                <c:pt idx="5807">
                  <c:v>40323</c:v>
                </c:pt>
                <c:pt idx="5808">
                  <c:v>40324</c:v>
                </c:pt>
                <c:pt idx="5809">
                  <c:v>40325</c:v>
                </c:pt>
                <c:pt idx="5810">
                  <c:v>40326</c:v>
                </c:pt>
                <c:pt idx="5811">
                  <c:v>40327</c:v>
                </c:pt>
                <c:pt idx="5812">
                  <c:v>40328</c:v>
                </c:pt>
                <c:pt idx="5813">
                  <c:v>40329</c:v>
                </c:pt>
                <c:pt idx="5814">
                  <c:v>40330</c:v>
                </c:pt>
                <c:pt idx="5815">
                  <c:v>40331</c:v>
                </c:pt>
                <c:pt idx="5816">
                  <c:v>40332</c:v>
                </c:pt>
                <c:pt idx="5817">
                  <c:v>40333</c:v>
                </c:pt>
                <c:pt idx="5818">
                  <c:v>40334</c:v>
                </c:pt>
                <c:pt idx="5819">
                  <c:v>40335</c:v>
                </c:pt>
                <c:pt idx="5820">
                  <c:v>40336</c:v>
                </c:pt>
                <c:pt idx="5821">
                  <c:v>40337</c:v>
                </c:pt>
                <c:pt idx="5822">
                  <c:v>40338</c:v>
                </c:pt>
                <c:pt idx="5823">
                  <c:v>40339</c:v>
                </c:pt>
                <c:pt idx="5824">
                  <c:v>40340</c:v>
                </c:pt>
                <c:pt idx="5825">
                  <c:v>40341</c:v>
                </c:pt>
                <c:pt idx="5826">
                  <c:v>40342</c:v>
                </c:pt>
                <c:pt idx="5827">
                  <c:v>40343</c:v>
                </c:pt>
                <c:pt idx="5828">
                  <c:v>40344</c:v>
                </c:pt>
                <c:pt idx="5829">
                  <c:v>40345</c:v>
                </c:pt>
                <c:pt idx="5830">
                  <c:v>40346</c:v>
                </c:pt>
                <c:pt idx="5831">
                  <c:v>40347</c:v>
                </c:pt>
                <c:pt idx="5832">
                  <c:v>40348</c:v>
                </c:pt>
                <c:pt idx="5833">
                  <c:v>40349</c:v>
                </c:pt>
                <c:pt idx="5834">
                  <c:v>40350</c:v>
                </c:pt>
                <c:pt idx="5835">
                  <c:v>40351</c:v>
                </c:pt>
                <c:pt idx="5836">
                  <c:v>40352</c:v>
                </c:pt>
                <c:pt idx="5837">
                  <c:v>40353</c:v>
                </c:pt>
                <c:pt idx="5838">
                  <c:v>40354</c:v>
                </c:pt>
                <c:pt idx="5839">
                  <c:v>40355</c:v>
                </c:pt>
                <c:pt idx="5840">
                  <c:v>40356</c:v>
                </c:pt>
                <c:pt idx="5841">
                  <c:v>40357</c:v>
                </c:pt>
                <c:pt idx="5842">
                  <c:v>40358</c:v>
                </c:pt>
                <c:pt idx="5843">
                  <c:v>40359</c:v>
                </c:pt>
                <c:pt idx="5844">
                  <c:v>40360</c:v>
                </c:pt>
                <c:pt idx="5845">
                  <c:v>40361</c:v>
                </c:pt>
                <c:pt idx="5846">
                  <c:v>40362</c:v>
                </c:pt>
                <c:pt idx="5847">
                  <c:v>40363</c:v>
                </c:pt>
                <c:pt idx="5848">
                  <c:v>40364</c:v>
                </c:pt>
                <c:pt idx="5849">
                  <c:v>40365</c:v>
                </c:pt>
                <c:pt idx="5850">
                  <c:v>40366</c:v>
                </c:pt>
                <c:pt idx="5851">
                  <c:v>40367</c:v>
                </c:pt>
                <c:pt idx="5852">
                  <c:v>40368</c:v>
                </c:pt>
                <c:pt idx="5853">
                  <c:v>40369</c:v>
                </c:pt>
                <c:pt idx="5854">
                  <c:v>40370</c:v>
                </c:pt>
                <c:pt idx="5855">
                  <c:v>40371</c:v>
                </c:pt>
                <c:pt idx="5856">
                  <c:v>40372</c:v>
                </c:pt>
                <c:pt idx="5857">
                  <c:v>40373</c:v>
                </c:pt>
                <c:pt idx="5858">
                  <c:v>40374</c:v>
                </c:pt>
                <c:pt idx="5859">
                  <c:v>40375</c:v>
                </c:pt>
                <c:pt idx="5860">
                  <c:v>40376</c:v>
                </c:pt>
                <c:pt idx="5861">
                  <c:v>40377</c:v>
                </c:pt>
                <c:pt idx="5862">
                  <c:v>40378</c:v>
                </c:pt>
                <c:pt idx="5863">
                  <c:v>40379</c:v>
                </c:pt>
                <c:pt idx="5864">
                  <c:v>40380</c:v>
                </c:pt>
                <c:pt idx="5865">
                  <c:v>40381</c:v>
                </c:pt>
                <c:pt idx="5866">
                  <c:v>40382</c:v>
                </c:pt>
                <c:pt idx="5867">
                  <c:v>40383</c:v>
                </c:pt>
                <c:pt idx="5868">
                  <c:v>40384</c:v>
                </c:pt>
                <c:pt idx="5869">
                  <c:v>40385</c:v>
                </c:pt>
                <c:pt idx="5870">
                  <c:v>40386</c:v>
                </c:pt>
                <c:pt idx="5871">
                  <c:v>40387</c:v>
                </c:pt>
                <c:pt idx="5872">
                  <c:v>40388</c:v>
                </c:pt>
                <c:pt idx="5873">
                  <c:v>40389</c:v>
                </c:pt>
                <c:pt idx="5874">
                  <c:v>40390</c:v>
                </c:pt>
                <c:pt idx="5875">
                  <c:v>40391</c:v>
                </c:pt>
                <c:pt idx="5876">
                  <c:v>40392</c:v>
                </c:pt>
                <c:pt idx="5877">
                  <c:v>40393</c:v>
                </c:pt>
                <c:pt idx="5878">
                  <c:v>40394</c:v>
                </c:pt>
                <c:pt idx="5879">
                  <c:v>40395</c:v>
                </c:pt>
                <c:pt idx="5880">
                  <c:v>40396</c:v>
                </c:pt>
                <c:pt idx="5881">
                  <c:v>40397</c:v>
                </c:pt>
                <c:pt idx="5882">
                  <c:v>40398</c:v>
                </c:pt>
                <c:pt idx="5883">
                  <c:v>40399</c:v>
                </c:pt>
                <c:pt idx="5884">
                  <c:v>40400</c:v>
                </c:pt>
                <c:pt idx="5885">
                  <c:v>40401</c:v>
                </c:pt>
                <c:pt idx="5886">
                  <c:v>40402</c:v>
                </c:pt>
                <c:pt idx="5887">
                  <c:v>40403</c:v>
                </c:pt>
                <c:pt idx="5888">
                  <c:v>40404</c:v>
                </c:pt>
                <c:pt idx="5889">
                  <c:v>40405</c:v>
                </c:pt>
                <c:pt idx="5890">
                  <c:v>40406</c:v>
                </c:pt>
                <c:pt idx="5891">
                  <c:v>40407</c:v>
                </c:pt>
                <c:pt idx="5892">
                  <c:v>40408</c:v>
                </c:pt>
                <c:pt idx="5893">
                  <c:v>40409</c:v>
                </c:pt>
                <c:pt idx="5894">
                  <c:v>40410</c:v>
                </c:pt>
                <c:pt idx="5895">
                  <c:v>40411</c:v>
                </c:pt>
                <c:pt idx="5896">
                  <c:v>40412</c:v>
                </c:pt>
                <c:pt idx="5897">
                  <c:v>40413</c:v>
                </c:pt>
                <c:pt idx="5898">
                  <c:v>40414</c:v>
                </c:pt>
                <c:pt idx="5899">
                  <c:v>40415</c:v>
                </c:pt>
                <c:pt idx="5900">
                  <c:v>40416</c:v>
                </c:pt>
                <c:pt idx="5901">
                  <c:v>40417</c:v>
                </c:pt>
                <c:pt idx="5902">
                  <c:v>40418</c:v>
                </c:pt>
                <c:pt idx="5903">
                  <c:v>40419</c:v>
                </c:pt>
                <c:pt idx="5904">
                  <c:v>40420</c:v>
                </c:pt>
                <c:pt idx="5905">
                  <c:v>40421</c:v>
                </c:pt>
                <c:pt idx="5906">
                  <c:v>40422</c:v>
                </c:pt>
                <c:pt idx="5907">
                  <c:v>40423</c:v>
                </c:pt>
                <c:pt idx="5908">
                  <c:v>40424</c:v>
                </c:pt>
                <c:pt idx="5909">
                  <c:v>40425</c:v>
                </c:pt>
                <c:pt idx="5910">
                  <c:v>40426</c:v>
                </c:pt>
                <c:pt idx="5911">
                  <c:v>40427</c:v>
                </c:pt>
                <c:pt idx="5912">
                  <c:v>40428</c:v>
                </c:pt>
                <c:pt idx="5913">
                  <c:v>40429</c:v>
                </c:pt>
                <c:pt idx="5914">
                  <c:v>40430</c:v>
                </c:pt>
                <c:pt idx="5915">
                  <c:v>40431</c:v>
                </c:pt>
                <c:pt idx="5916">
                  <c:v>40432</c:v>
                </c:pt>
                <c:pt idx="5917">
                  <c:v>40433</c:v>
                </c:pt>
                <c:pt idx="5918">
                  <c:v>40434</c:v>
                </c:pt>
                <c:pt idx="5919">
                  <c:v>40435</c:v>
                </c:pt>
                <c:pt idx="5920">
                  <c:v>40436</c:v>
                </c:pt>
                <c:pt idx="5921">
                  <c:v>40437</c:v>
                </c:pt>
                <c:pt idx="5922">
                  <c:v>40438</c:v>
                </c:pt>
                <c:pt idx="5923">
                  <c:v>40439</c:v>
                </c:pt>
                <c:pt idx="5924">
                  <c:v>40440</c:v>
                </c:pt>
                <c:pt idx="5925">
                  <c:v>40441</c:v>
                </c:pt>
                <c:pt idx="5926">
                  <c:v>40442</c:v>
                </c:pt>
                <c:pt idx="5927">
                  <c:v>40443</c:v>
                </c:pt>
                <c:pt idx="5928">
                  <c:v>40444</c:v>
                </c:pt>
                <c:pt idx="5929">
                  <c:v>40445</c:v>
                </c:pt>
                <c:pt idx="5930">
                  <c:v>40446</c:v>
                </c:pt>
                <c:pt idx="5931">
                  <c:v>40447</c:v>
                </c:pt>
                <c:pt idx="5932">
                  <c:v>40448</c:v>
                </c:pt>
                <c:pt idx="5933">
                  <c:v>40449</c:v>
                </c:pt>
                <c:pt idx="5934">
                  <c:v>40450</c:v>
                </c:pt>
                <c:pt idx="5935">
                  <c:v>40451</c:v>
                </c:pt>
                <c:pt idx="5936">
                  <c:v>40452</c:v>
                </c:pt>
                <c:pt idx="5937">
                  <c:v>40453</c:v>
                </c:pt>
                <c:pt idx="5938">
                  <c:v>40454</c:v>
                </c:pt>
                <c:pt idx="5939">
                  <c:v>40455</c:v>
                </c:pt>
                <c:pt idx="5940">
                  <c:v>40456</c:v>
                </c:pt>
                <c:pt idx="5941">
                  <c:v>40457</c:v>
                </c:pt>
                <c:pt idx="5942">
                  <c:v>40458</c:v>
                </c:pt>
                <c:pt idx="5943">
                  <c:v>40459</c:v>
                </c:pt>
                <c:pt idx="5944">
                  <c:v>40460</c:v>
                </c:pt>
                <c:pt idx="5945">
                  <c:v>40461</c:v>
                </c:pt>
                <c:pt idx="5946">
                  <c:v>40462</c:v>
                </c:pt>
                <c:pt idx="5947">
                  <c:v>40463</c:v>
                </c:pt>
                <c:pt idx="5948">
                  <c:v>40464</c:v>
                </c:pt>
                <c:pt idx="5949">
                  <c:v>40465</c:v>
                </c:pt>
                <c:pt idx="5950">
                  <c:v>40466</c:v>
                </c:pt>
                <c:pt idx="5951">
                  <c:v>40467</c:v>
                </c:pt>
                <c:pt idx="5952">
                  <c:v>40468</c:v>
                </c:pt>
                <c:pt idx="5953">
                  <c:v>40469</c:v>
                </c:pt>
                <c:pt idx="5954">
                  <c:v>40470</c:v>
                </c:pt>
                <c:pt idx="5955">
                  <c:v>40471</c:v>
                </c:pt>
                <c:pt idx="5956">
                  <c:v>40472</c:v>
                </c:pt>
                <c:pt idx="5957">
                  <c:v>40473</c:v>
                </c:pt>
                <c:pt idx="5958">
                  <c:v>40474</c:v>
                </c:pt>
                <c:pt idx="5959">
                  <c:v>40475</c:v>
                </c:pt>
                <c:pt idx="5960">
                  <c:v>40476</c:v>
                </c:pt>
                <c:pt idx="5961">
                  <c:v>40477</c:v>
                </c:pt>
                <c:pt idx="5962">
                  <c:v>40478</c:v>
                </c:pt>
                <c:pt idx="5963">
                  <c:v>40479</c:v>
                </c:pt>
                <c:pt idx="5964">
                  <c:v>40480</c:v>
                </c:pt>
                <c:pt idx="5965">
                  <c:v>40481</c:v>
                </c:pt>
                <c:pt idx="5966">
                  <c:v>40482</c:v>
                </c:pt>
                <c:pt idx="5967">
                  <c:v>40483</c:v>
                </c:pt>
                <c:pt idx="5968">
                  <c:v>40484</c:v>
                </c:pt>
                <c:pt idx="5969">
                  <c:v>40485</c:v>
                </c:pt>
                <c:pt idx="5970">
                  <c:v>40486</c:v>
                </c:pt>
                <c:pt idx="5971">
                  <c:v>40487</c:v>
                </c:pt>
                <c:pt idx="5972">
                  <c:v>40488</c:v>
                </c:pt>
                <c:pt idx="5973">
                  <c:v>40489</c:v>
                </c:pt>
                <c:pt idx="5974">
                  <c:v>40490</c:v>
                </c:pt>
                <c:pt idx="5975">
                  <c:v>40491</c:v>
                </c:pt>
                <c:pt idx="5976">
                  <c:v>40492</c:v>
                </c:pt>
                <c:pt idx="5977">
                  <c:v>40493</c:v>
                </c:pt>
                <c:pt idx="5978">
                  <c:v>40494</c:v>
                </c:pt>
                <c:pt idx="5979">
                  <c:v>40495</c:v>
                </c:pt>
                <c:pt idx="5980">
                  <c:v>40496</c:v>
                </c:pt>
                <c:pt idx="5981">
                  <c:v>40497</c:v>
                </c:pt>
                <c:pt idx="5982">
                  <c:v>40498</c:v>
                </c:pt>
                <c:pt idx="5983">
                  <c:v>40499</c:v>
                </c:pt>
                <c:pt idx="5984">
                  <c:v>40500</c:v>
                </c:pt>
                <c:pt idx="5985">
                  <c:v>40501</c:v>
                </c:pt>
                <c:pt idx="5986">
                  <c:v>40502</c:v>
                </c:pt>
                <c:pt idx="5987">
                  <c:v>40503</c:v>
                </c:pt>
                <c:pt idx="5988">
                  <c:v>40504</c:v>
                </c:pt>
                <c:pt idx="5989">
                  <c:v>40505</c:v>
                </c:pt>
                <c:pt idx="5990">
                  <c:v>40506</c:v>
                </c:pt>
                <c:pt idx="5991">
                  <c:v>40507</c:v>
                </c:pt>
                <c:pt idx="5992">
                  <c:v>40508</c:v>
                </c:pt>
                <c:pt idx="5993">
                  <c:v>40509</c:v>
                </c:pt>
                <c:pt idx="5994">
                  <c:v>40510</c:v>
                </c:pt>
                <c:pt idx="5995">
                  <c:v>40511</c:v>
                </c:pt>
                <c:pt idx="5996">
                  <c:v>40512</c:v>
                </c:pt>
                <c:pt idx="5997">
                  <c:v>40513</c:v>
                </c:pt>
                <c:pt idx="5998">
                  <c:v>40514</c:v>
                </c:pt>
                <c:pt idx="5999">
                  <c:v>40515</c:v>
                </c:pt>
                <c:pt idx="6000">
                  <c:v>40516</c:v>
                </c:pt>
                <c:pt idx="6001">
                  <c:v>40517</c:v>
                </c:pt>
                <c:pt idx="6002">
                  <c:v>40518</c:v>
                </c:pt>
                <c:pt idx="6003">
                  <c:v>40519</c:v>
                </c:pt>
                <c:pt idx="6004">
                  <c:v>40520</c:v>
                </c:pt>
                <c:pt idx="6005">
                  <c:v>40521</c:v>
                </c:pt>
                <c:pt idx="6006">
                  <c:v>40522</c:v>
                </c:pt>
                <c:pt idx="6007">
                  <c:v>40523</c:v>
                </c:pt>
                <c:pt idx="6008">
                  <c:v>40524</c:v>
                </c:pt>
                <c:pt idx="6009">
                  <c:v>40525</c:v>
                </c:pt>
                <c:pt idx="6010">
                  <c:v>40526</c:v>
                </c:pt>
                <c:pt idx="6011">
                  <c:v>40527</c:v>
                </c:pt>
                <c:pt idx="6012">
                  <c:v>40528</c:v>
                </c:pt>
                <c:pt idx="6013">
                  <c:v>40529</c:v>
                </c:pt>
                <c:pt idx="6014">
                  <c:v>40530</c:v>
                </c:pt>
                <c:pt idx="6015">
                  <c:v>40531</c:v>
                </c:pt>
                <c:pt idx="6016">
                  <c:v>40532</c:v>
                </c:pt>
                <c:pt idx="6017">
                  <c:v>40533</c:v>
                </c:pt>
                <c:pt idx="6018">
                  <c:v>40534</c:v>
                </c:pt>
                <c:pt idx="6019">
                  <c:v>40535</c:v>
                </c:pt>
                <c:pt idx="6020">
                  <c:v>40536</c:v>
                </c:pt>
                <c:pt idx="6021">
                  <c:v>40537</c:v>
                </c:pt>
                <c:pt idx="6022">
                  <c:v>40538</c:v>
                </c:pt>
                <c:pt idx="6023">
                  <c:v>40539</c:v>
                </c:pt>
                <c:pt idx="6024">
                  <c:v>40540</c:v>
                </c:pt>
                <c:pt idx="6025">
                  <c:v>40541</c:v>
                </c:pt>
                <c:pt idx="6026">
                  <c:v>40542</c:v>
                </c:pt>
                <c:pt idx="6027">
                  <c:v>40543</c:v>
                </c:pt>
                <c:pt idx="6028">
                  <c:v>40544</c:v>
                </c:pt>
                <c:pt idx="6029">
                  <c:v>40545</c:v>
                </c:pt>
                <c:pt idx="6030">
                  <c:v>40546</c:v>
                </c:pt>
                <c:pt idx="6031">
                  <c:v>40547</c:v>
                </c:pt>
                <c:pt idx="6032">
                  <c:v>40548</c:v>
                </c:pt>
                <c:pt idx="6033">
                  <c:v>40549</c:v>
                </c:pt>
                <c:pt idx="6034">
                  <c:v>40550</c:v>
                </c:pt>
                <c:pt idx="6035">
                  <c:v>40551</c:v>
                </c:pt>
                <c:pt idx="6036">
                  <c:v>40552</c:v>
                </c:pt>
                <c:pt idx="6037">
                  <c:v>40553</c:v>
                </c:pt>
                <c:pt idx="6038">
                  <c:v>40554</c:v>
                </c:pt>
                <c:pt idx="6039">
                  <c:v>40555</c:v>
                </c:pt>
                <c:pt idx="6040">
                  <c:v>40556</c:v>
                </c:pt>
                <c:pt idx="6041">
                  <c:v>40557</c:v>
                </c:pt>
                <c:pt idx="6042">
                  <c:v>40558</c:v>
                </c:pt>
                <c:pt idx="6043">
                  <c:v>40559</c:v>
                </c:pt>
                <c:pt idx="6044">
                  <c:v>40560</c:v>
                </c:pt>
                <c:pt idx="6045">
                  <c:v>40561</c:v>
                </c:pt>
                <c:pt idx="6046">
                  <c:v>40562</c:v>
                </c:pt>
                <c:pt idx="6047">
                  <c:v>40563</c:v>
                </c:pt>
                <c:pt idx="6048">
                  <c:v>40564</c:v>
                </c:pt>
                <c:pt idx="6049">
                  <c:v>40565</c:v>
                </c:pt>
                <c:pt idx="6050">
                  <c:v>40566</c:v>
                </c:pt>
                <c:pt idx="6051">
                  <c:v>40567</c:v>
                </c:pt>
                <c:pt idx="6052">
                  <c:v>40568</c:v>
                </c:pt>
                <c:pt idx="6053">
                  <c:v>40569</c:v>
                </c:pt>
                <c:pt idx="6054">
                  <c:v>40570</c:v>
                </c:pt>
                <c:pt idx="6055">
                  <c:v>40571</c:v>
                </c:pt>
                <c:pt idx="6056">
                  <c:v>40572</c:v>
                </c:pt>
                <c:pt idx="6057">
                  <c:v>40573</c:v>
                </c:pt>
                <c:pt idx="6058">
                  <c:v>40574</c:v>
                </c:pt>
                <c:pt idx="6059">
                  <c:v>40575</c:v>
                </c:pt>
                <c:pt idx="6060">
                  <c:v>40576</c:v>
                </c:pt>
                <c:pt idx="6061">
                  <c:v>40577</c:v>
                </c:pt>
                <c:pt idx="6062">
                  <c:v>40578</c:v>
                </c:pt>
                <c:pt idx="6063">
                  <c:v>40579</c:v>
                </c:pt>
                <c:pt idx="6064">
                  <c:v>40580</c:v>
                </c:pt>
                <c:pt idx="6065">
                  <c:v>40581</c:v>
                </c:pt>
                <c:pt idx="6066">
                  <c:v>40582</c:v>
                </c:pt>
                <c:pt idx="6067">
                  <c:v>40583</c:v>
                </c:pt>
                <c:pt idx="6068">
                  <c:v>40584</c:v>
                </c:pt>
                <c:pt idx="6069">
                  <c:v>40585</c:v>
                </c:pt>
                <c:pt idx="6070">
                  <c:v>40586</c:v>
                </c:pt>
                <c:pt idx="6071">
                  <c:v>40587</c:v>
                </c:pt>
                <c:pt idx="6072">
                  <c:v>40588</c:v>
                </c:pt>
                <c:pt idx="6073">
                  <c:v>40589</c:v>
                </c:pt>
                <c:pt idx="6074">
                  <c:v>40590</c:v>
                </c:pt>
                <c:pt idx="6075">
                  <c:v>40591</c:v>
                </c:pt>
                <c:pt idx="6076">
                  <c:v>40592</c:v>
                </c:pt>
                <c:pt idx="6077">
                  <c:v>40593</c:v>
                </c:pt>
                <c:pt idx="6078">
                  <c:v>40594</c:v>
                </c:pt>
                <c:pt idx="6079">
                  <c:v>40595</c:v>
                </c:pt>
                <c:pt idx="6080">
                  <c:v>40596</c:v>
                </c:pt>
                <c:pt idx="6081">
                  <c:v>40597</c:v>
                </c:pt>
                <c:pt idx="6082">
                  <c:v>40598</c:v>
                </c:pt>
                <c:pt idx="6083">
                  <c:v>40599</c:v>
                </c:pt>
                <c:pt idx="6084">
                  <c:v>40600</c:v>
                </c:pt>
                <c:pt idx="6085">
                  <c:v>40601</c:v>
                </c:pt>
                <c:pt idx="6086">
                  <c:v>40602</c:v>
                </c:pt>
                <c:pt idx="6087">
                  <c:v>40603</c:v>
                </c:pt>
                <c:pt idx="6088">
                  <c:v>40604</c:v>
                </c:pt>
                <c:pt idx="6089">
                  <c:v>40605</c:v>
                </c:pt>
                <c:pt idx="6090">
                  <c:v>40606</c:v>
                </c:pt>
                <c:pt idx="6091">
                  <c:v>40607</c:v>
                </c:pt>
                <c:pt idx="6092">
                  <c:v>40608</c:v>
                </c:pt>
                <c:pt idx="6093">
                  <c:v>40609</c:v>
                </c:pt>
                <c:pt idx="6094">
                  <c:v>40610</c:v>
                </c:pt>
                <c:pt idx="6095">
                  <c:v>40611</c:v>
                </c:pt>
                <c:pt idx="6096">
                  <c:v>40612</c:v>
                </c:pt>
                <c:pt idx="6097">
                  <c:v>40613</c:v>
                </c:pt>
                <c:pt idx="6098">
                  <c:v>40614</c:v>
                </c:pt>
                <c:pt idx="6099">
                  <c:v>40615</c:v>
                </c:pt>
                <c:pt idx="6100">
                  <c:v>40616</c:v>
                </c:pt>
                <c:pt idx="6101">
                  <c:v>40617</c:v>
                </c:pt>
                <c:pt idx="6102">
                  <c:v>40618</c:v>
                </c:pt>
                <c:pt idx="6103">
                  <c:v>40619</c:v>
                </c:pt>
                <c:pt idx="6104">
                  <c:v>40620</c:v>
                </c:pt>
                <c:pt idx="6105">
                  <c:v>40621</c:v>
                </c:pt>
                <c:pt idx="6106">
                  <c:v>40622</c:v>
                </c:pt>
                <c:pt idx="6107">
                  <c:v>40623</c:v>
                </c:pt>
                <c:pt idx="6108">
                  <c:v>40624</c:v>
                </c:pt>
                <c:pt idx="6109">
                  <c:v>40625</c:v>
                </c:pt>
                <c:pt idx="6110">
                  <c:v>40626</c:v>
                </c:pt>
                <c:pt idx="6111">
                  <c:v>40627</c:v>
                </c:pt>
                <c:pt idx="6112">
                  <c:v>40628</c:v>
                </c:pt>
                <c:pt idx="6113">
                  <c:v>40629</c:v>
                </c:pt>
                <c:pt idx="6114">
                  <c:v>40630</c:v>
                </c:pt>
                <c:pt idx="6115">
                  <c:v>40631</c:v>
                </c:pt>
                <c:pt idx="6116">
                  <c:v>40632</c:v>
                </c:pt>
                <c:pt idx="6117">
                  <c:v>40633</c:v>
                </c:pt>
                <c:pt idx="6118">
                  <c:v>40634</c:v>
                </c:pt>
                <c:pt idx="6119">
                  <c:v>40635</c:v>
                </c:pt>
                <c:pt idx="6120">
                  <c:v>40636</c:v>
                </c:pt>
                <c:pt idx="6121">
                  <c:v>40637</c:v>
                </c:pt>
                <c:pt idx="6122">
                  <c:v>40638</c:v>
                </c:pt>
                <c:pt idx="6123">
                  <c:v>40639</c:v>
                </c:pt>
                <c:pt idx="6124">
                  <c:v>40640</c:v>
                </c:pt>
                <c:pt idx="6125">
                  <c:v>40641</c:v>
                </c:pt>
                <c:pt idx="6126">
                  <c:v>40642</c:v>
                </c:pt>
                <c:pt idx="6127">
                  <c:v>40643</c:v>
                </c:pt>
                <c:pt idx="6128">
                  <c:v>40644</c:v>
                </c:pt>
                <c:pt idx="6129">
                  <c:v>40645</c:v>
                </c:pt>
                <c:pt idx="6130">
                  <c:v>40646</c:v>
                </c:pt>
                <c:pt idx="6131">
                  <c:v>40647</c:v>
                </c:pt>
                <c:pt idx="6132">
                  <c:v>40648</c:v>
                </c:pt>
                <c:pt idx="6133">
                  <c:v>40649</c:v>
                </c:pt>
                <c:pt idx="6134">
                  <c:v>40650</c:v>
                </c:pt>
                <c:pt idx="6135">
                  <c:v>40651</c:v>
                </c:pt>
                <c:pt idx="6136">
                  <c:v>40652</c:v>
                </c:pt>
                <c:pt idx="6137">
                  <c:v>40653</c:v>
                </c:pt>
                <c:pt idx="6138">
                  <c:v>40654</c:v>
                </c:pt>
                <c:pt idx="6139">
                  <c:v>40655</c:v>
                </c:pt>
                <c:pt idx="6140">
                  <c:v>40656</c:v>
                </c:pt>
                <c:pt idx="6141">
                  <c:v>40657</c:v>
                </c:pt>
                <c:pt idx="6142">
                  <c:v>40658</c:v>
                </c:pt>
                <c:pt idx="6143">
                  <c:v>40659</c:v>
                </c:pt>
                <c:pt idx="6144">
                  <c:v>40660</c:v>
                </c:pt>
                <c:pt idx="6145">
                  <c:v>40661</c:v>
                </c:pt>
                <c:pt idx="6146">
                  <c:v>40662</c:v>
                </c:pt>
                <c:pt idx="6147">
                  <c:v>40663</c:v>
                </c:pt>
                <c:pt idx="6148">
                  <c:v>40664</c:v>
                </c:pt>
                <c:pt idx="6149">
                  <c:v>40665</c:v>
                </c:pt>
                <c:pt idx="6150">
                  <c:v>40666</c:v>
                </c:pt>
                <c:pt idx="6151">
                  <c:v>40667</c:v>
                </c:pt>
                <c:pt idx="6152">
                  <c:v>40668</c:v>
                </c:pt>
                <c:pt idx="6153">
                  <c:v>40669</c:v>
                </c:pt>
                <c:pt idx="6154">
                  <c:v>40670</c:v>
                </c:pt>
                <c:pt idx="6155">
                  <c:v>40671</c:v>
                </c:pt>
                <c:pt idx="6156">
                  <c:v>40672</c:v>
                </c:pt>
                <c:pt idx="6157">
                  <c:v>40673</c:v>
                </c:pt>
                <c:pt idx="6158">
                  <c:v>40674</c:v>
                </c:pt>
                <c:pt idx="6159">
                  <c:v>40675</c:v>
                </c:pt>
                <c:pt idx="6160">
                  <c:v>40676</c:v>
                </c:pt>
                <c:pt idx="6161">
                  <c:v>40677</c:v>
                </c:pt>
                <c:pt idx="6162">
                  <c:v>40678</c:v>
                </c:pt>
                <c:pt idx="6163">
                  <c:v>40679</c:v>
                </c:pt>
                <c:pt idx="6164">
                  <c:v>40680</c:v>
                </c:pt>
                <c:pt idx="6165">
                  <c:v>40681</c:v>
                </c:pt>
                <c:pt idx="6166">
                  <c:v>40682</c:v>
                </c:pt>
                <c:pt idx="6167">
                  <c:v>40683</c:v>
                </c:pt>
                <c:pt idx="6168">
                  <c:v>40684</c:v>
                </c:pt>
                <c:pt idx="6169">
                  <c:v>40685</c:v>
                </c:pt>
                <c:pt idx="6170">
                  <c:v>40686</c:v>
                </c:pt>
                <c:pt idx="6171">
                  <c:v>40687</c:v>
                </c:pt>
                <c:pt idx="6172">
                  <c:v>40688</c:v>
                </c:pt>
                <c:pt idx="6173">
                  <c:v>40689</c:v>
                </c:pt>
                <c:pt idx="6174">
                  <c:v>40690</c:v>
                </c:pt>
                <c:pt idx="6175">
                  <c:v>40691</c:v>
                </c:pt>
                <c:pt idx="6176">
                  <c:v>40692</c:v>
                </c:pt>
                <c:pt idx="6177">
                  <c:v>40693</c:v>
                </c:pt>
                <c:pt idx="6178">
                  <c:v>40694</c:v>
                </c:pt>
                <c:pt idx="6179">
                  <c:v>40695</c:v>
                </c:pt>
                <c:pt idx="6180">
                  <c:v>40696</c:v>
                </c:pt>
                <c:pt idx="6181">
                  <c:v>40697</c:v>
                </c:pt>
                <c:pt idx="6182">
                  <c:v>40698</c:v>
                </c:pt>
                <c:pt idx="6183">
                  <c:v>40699</c:v>
                </c:pt>
                <c:pt idx="6184">
                  <c:v>40700</c:v>
                </c:pt>
                <c:pt idx="6185">
                  <c:v>40701</c:v>
                </c:pt>
                <c:pt idx="6186">
                  <c:v>40702</c:v>
                </c:pt>
                <c:pt idx="6187">
                  <c:v>40703</c:v>
                </c:pt>
                <c:pt idx="6188">
                  <c:v>40704</c:v>
                </c:pt>
                <c:pt idx="6189">
                  <c:v>40705</c:v>
                </c:pt>
                <c:pt idx="6190">
                  <c:v>40706</c:v>
                </c:pt>
                <c:pt idx="6191">
                  <c:v>40707</c:v>
                </c:pt>
                <c:pt idx="6192">
                  <c:v>40708</c:v>
                </c:pt>
                <c:pt idx="6193">
                  <c:v>40709</c:v>
                </c:pt>
                <c:pt idx="6194">
                  <c:v>40710</c:v>
                </c:pt>
                <c:pt idx="6195">
                  <c:v>40711</c:v>
                </c:pt>
                <c:pt idx="6196">
                  <c:v>40712</c:v>
                </c:pt>
                <c:pt idx="6197">
                  <c:v>40713</c:v>
                </c:pt>
                <c:pt idx="6198">
                  <c:v>40714</c:v>
                </c:pt>
                <c:pt idx="6199">
                  <c:v>40715</c:v>
                </c:pt>
                <c:pt idx="6200">
                  <c:v>40716</c:v>
                </c:pt>
                <c:pt idx="6201">
                  <c:v>40717</c:v>
                </c:pt>
                <c:pt idx="6202">
                  <c:v>40718</c:v>
                </c:pt>
                <c:pt idx="6203">
                  <c:v>40719</c:v>
                </c:pt>
                <c:pt idx="6204">
                  <c:v>40720</c:v>
                </c:pt>
                <c:pt idx="6205">
                  <c:v>40721</c:v>
                </c:pt>
                <c:pt idx="6206">
                  <c:v>40722</c:v>
                </c:pt>
                <c:pt idx="6207">
                  <c:v>40723</c:v>
                </c:pt>
                <c:pt idx="6208">
                  <c:v>40724</c:v>
                </c:pt>
                <c:pt idx="6209">
                  <c:v>40725</c:v>
                </c:pt>
                <c:pt idx="6210">
                  <c:v>40726</c:v>
                </c:pt>
                <c:pt idx="6211">
                  <c:v>40727</c:v>
                </c:pt>
                <c:pt idx="6212">
                  <c:v>40728</c:v>
                </c:pt>
                <c:pt idx="6213">
                  <c:v>40729</c:v>
                </c:pt>
                <c:pt idx="6214">
                  <c:v>40730</c:v>
                </c:pt>
                <c:pt idx="6215">
                  <c:v>40731</c:v>
                </c:pt>
                <c:pt idx="6216">
                  <c:v>40732</c:v>
                </c:pt>
                <c:pt idx="6217">
                  <c:v>40733</c:v>
                </c:pt>
                <c:pt idx="6218">
                  <c:v>40734</c:v>
                </c:pt>
                <c:pt idx="6219">
                  <c:v>40735</c:v>
                </c:pt>
                <c:pt idx="6220">
                  <c:v>40736</c:v>
                </c:pt>
                <c:pt idx="6221">
                  <c:v>40737</c:v>
                </c:pt>
                <c:pt idx="6222">
                  <c:v>40738</c:v>
                </c:pt>
                <c:pt idx="6223">
                  <c:v>40739</c:v>
                </c:pt>
                <c:pt idx="6224">
                  <c:v>40740</c:v>
                </c:pt>
                <c:pt idx="6225">
                  <c:v>40741</c:v>
                </c:pt>
                <c:pt idx="6226">
                  <c:v>40742</c:v>
                </c:pt>
                <c:pt idx="6227">
                  <c:v>40743</c:v>
                </c:pt>
                <c:pt idx="6228">
                  <c:v>40744</c:v>
                </c:pt>
                <c:pt idx="6229">
                  <c:v>40745</c:v>
                </c:pt>
                <c:pt idx="6230">
                  <c:v>40746</c:v>
                </c:pt>
                <c:pt idx="6231">
                  <c:v>40747</c:v>
                </c:pt>
                <c:pt idx="6232">
                  <c:v>40748</c:v>
                </c:pt>
                <c:pt idx="6233">
                  <c:v>40749</c:v>
                </c:pt>
                <c:pt idx="6234">
                  <c:v>40750</c:v>
                </c:pt>
                <c:pt idx="6235">
                  <c:v>40751</c:v>
                </c:pt>
                <c:pt idx="6236">
                  <c:v>40752</c:v>
                </c:pt>
                <c:pt idx="6237">
                  <c:v>40753</c:v>
                </c:pt>
                <c:pt idx="6238">
                  <c:v>40754</c:v>
                </c:pt>
                <c:pt idx="6239">
                  <c:v>40755</c:v>
                </c:pt>
                <c:pt idx="6240">
                  <c:v>40756</c:v>
                </c:pt>
                <c:pt idx="6241">
                  <c:v>40757</c:v>
                </c:pt>
                <c:pt idx="6242">
                  <c:v>40758</c:v>
                </c:pt>
                <c:pt idx="6243">
                  <c:v>40759</c:v>
                </c:pt>
                <c:pt idx="6244">
                  <c:v>40760</c:v>
                </c:pt>
                <c:pt idx="6245">
                  <c:v>40761</c:v>
                </c:pt>
                <c:pt idx="6246">
                  <c:v>40762</c:v>
                </c:pt>
                <c:pt idx="6247">
                  <c:v>40763</c:v>
                </c:pt>
                <c:pt idx="6248">
                  <c:v>40764</c:v>
                </c:pt>
                <c:pt idx="6249">
                  <c:v>40765</c:v>
                </c:pt>
                <c:pt idx="6250">
                  <c:v>40766</c:v>
                </c:pt>
                <c:pt idx="6251">
                  <c:v>40767</c:v>
                </c:pt>
                <c:pt idx="6252">
                  <c:v>40768</c:v>
                </c:pt>
                <c:pt idx="6253">
                  <c:v>40769</c:v>
                </c:pt>
                <c:pt idx="6254">
                  <c:v>40770</c:v>
                </c:pt>
                <c:pt idx="6255">
                  <c:v>40771</c:v>
                </c:pt>
                <c:pt idx="6256">
                  <c:v>40772</c:v>
                </c:pt>
                <c:pt idx="6257">
                  <c:v>40773</c:v>
                </c:pt>
                <c:pt idx="6258">
                  <c:v>40774</c:v>
                </c:pt>
                <c:pt idx="6259">
                  <c:v>40775</c:v>
                </c:pt>
                <c:pt idx="6260">
                  <c:v>40776</c:v>
                </c:pt>
                <c:pt idx="6261">
                  <c:v>40777</c:v>
                </c:pt>
                <c:pt idx="6262">
                  <c:v>40778</c:v>
                </c:pt>
                <c:pt idx="6263">
                  <c:v>40779</c:v>
                </c:pt>
                <c:pt idx="6264">
                  <c:v>40780</c:v>
                </c:pt>
                <c:pt idx="6265">
                  <c:v>40781</c:v>
                </c:pt>
                <c:pt idx="6266">
                  <c:v>40782</c:v>
                </c:pt>
                <c:pt idx="6267">
                  <c:v>40783</c:v>
                </c:pt>
                <c:pt idx="6268">
                  <c:v>40784</c:v>
                </c:pt>
                <c:pt idx="6269">
                  <c:v>40785</c:v>
                </c:pt>
                <c:pt idx="6270">
                  <c:v>40786</c:v>
                </c:pt>
                <c:pt idx="6271">
                  <c:v>40787</c:v>
                </c:pt>
                <c:pt idx="6272">
                  <c:v>40788</c:v>
                </c:pt>
                <c:pt idx="6273">
                  <c:v>40789</c:v>
                </c:pt>
                <c:pt idx="6274">
                  <c:v>40790</c:v>
                </c:pt>
                <c:pt idx="6275">
                  <c:v>40791</c:v>
                </c:pt>
                <c:pt idx="6276">
                  <c:v>40792</c:v>
                </c:pt>
                <c:pt idx="6277">
                  <c:v>40793</c:v>
                </c:pt>
                <c:pt idx="6278">
                  <c:v>40794</c:v>
                </c:pt>
                <c:pt idx="6279">
                  <c:v>40795</c:v>
                </c:pt>
                <c:pt idx="6280">
                  <c:v>40796</c:v>
                </c:pt>
                <c:pt idx="6281">
                  <c:v>40797</c:v>
                </c:pt>
                <c:pt idx="6282">
                  <c:v>40798</c:v>
                </c:pt>
                <c:pt idx="6283">
                  <c:v>40799</c:v>
                </c:pt>
                <c:pt idx="6284">
                  <c:v>40800</c:v>
                </c:pt>
                <c:pt idx="6285">
                  <c:v>40801</c:v>
                </c:pt>
                <c:pt idx="6286">
                  <c:v>40802</c:v>
                </c:pt>
                <c:pt idx="6287">
                  <c:v>40803</c:v>
                </c:pt>
                <c:pt idx="6288">
                  <c:v>40804</c:v>
                </c:pt>
                <c:pt idx="6289">
                  <c:v>40805</c:v>
                </c:pt>
                <c:pt idx="6290">
                  <c:v>40806</c:v>
                </c:pt>
                <c:pt idx="6291">
                  <c:v>40807</c:v>
                </c:pt>
                <c:pt idx="6292">
                  <c:v>40808</c:v>
                </c:pt>
                <c:pt idx="6293">
                  <c:v>40809</c:v>
                </c:pt>
                <c:pt idx="6294">
                  <c:v>40810</c:v>
                </c:pt>
                <c:pt idx="6295">
                  <c:v>40811</c:v>
                </c:pt>
                <c:pt idx="6296">
                  <c:v>40812</c:v>
                </c:pt>
                <c:pt idx="6297">
                  <c:v>40813</c:v>
                </c:pt>
                <c:pt idx="6298">
                  <c:v>40814</c:v>
                </c:pt>
                <c:pt idx="6299">
                  <c:v>40815</c:v>
                </c:pt>
                <c:pt idx="6300">
                  <c:v>40816</c:v>
                </c:pt>
                <c:pt idx="6301">
                  <c:v>40817</c:v>
                </c:pt>
                <c:pt idx="6302">
                  <c:v>40818</c:v>
                </c:pt>
                <c:pt idx="6303">
                  <c:v>40819</c:v>
                </c:pt>
                <c:pt idx="6304">
                  <c:v>40820</c:v>
                </c:pt>
                <c:pt idx="6305">
                  <c:v>40821</c:v>
                </c:pt>
                <c:pt idx="6306">
                  <c:v>40822</c:v>
                </c:pt>
                <c:pt idx="6307">
                  <c:v>40823</c:v>
                </c:pt>
                <c:pt idx="6308">
                  <c:v>40824</c:v>
                </c:pt>
                <c:pt idx="6309">
                  <c:v>40825</c:v>
                </c:pt>
                <c:pt idx="6310">
                  <c:v>40826</c:v>
                </c:pt>
                <c:pt idx="6311">
                  <c:v>40827</c:v>
                </c:pt>
                <c:pt idx="6312">
                  <c:v>40828</c:v>
                </c:pt>
                <c:pt idx="6313">
                  <c:v>40829</c:v>
                </c:pt>
                <c:pt idx="6314">
                  <c:v>40830</c:v>
                </c:pt>
                <c:pt idx="6315">
                  <c:v>40831</c:v>
                </c:pt>
                <c:pt idx="6316">
                  <c:v>40832</c:v>
                </c:pt>
                <c:pt idx="6317">
                  <c:v>40833</c:v>
                </c:pt>
                <c:pt idx="6318">
                  <c:v>40834</c:v>
                </c:pt>
                <c:pt idx="6319">
                  <c:v>40835</c:v>
                </c:pt>
                <c:pt idx="6320">
                  <c:v>40836</c:v>
                </c:pt>
                <c:pt idx="6321">
                  <c:v>40837</c:v>
                </c:pt>
                <c:pt idx="6322">
                  <c:v>40838</c:v>
                </c:pt>
                <c:pt idx="6323">
                  <c:v>40839</c:v>
                </c:pt>
                <c:pt idx="6324">
                  <c:v>40840</c:v>
                </c:pt>
                <c:pt idx="6325">
                  <c:v>40841</c:v>
                </c:pt>
                <c:pt idx="6326">
                  <c:v>40842</c:v>
                </c:pt>
                <c:pt idx="6327">
                  <c:v>40843</c:v>
                </c:pt>
                <c:pt idx="6328">
                  <c:v>40844</c:v>
                </c:pt>
                <c:pt idx="6329">
                  <c:v>40845</c:v>
                </c:pt>
                <c:pt idx="6330">
                  <c:v>40846</c:v>
                </c:pt>
                <c:pt idx="6331">
                  <c:v>40847</c:v>
                </c:pt>
                <c:pt idx="6332">
                  <c:v>40848</c:v>
                </c:pt>
                <c:pt idx="6333">
                  <c:v>40849</c:v>
                </c:pt>
                <c:pt idx="6334">
                  <c:v>40850</c:v>
                </c:pt>
                <c:pt idx="6335">
                  <c:v>40851</c:v>
                </c:pt>
                <c:pt idx="6336">
                  <c:v>40852</c:v>
                </c:pt>
                <c:pt idx="6337">
                  <c:v>40853</c:v>
                </c:pt>
                <c:pt idx="6338">
                  <c:v>40854</c:v>
                </c:pt>
                <c:pt idx="6339">
                  <c:v>40855</c:v>
                </c:pt>
                <c:pt idx="6340">
                  <c:v>40856</c:v>
                </c:pt>
                <c:pt idx="6341">
                  <c:v>40857</c:v>
                </c:pt>
                <c:pt idx="6342">
                  <c:v>40858</c:v>
                </c:pt>
                <c:pt idx="6343">
                  <c:v>40859</c:v>
                </c:pt>
                <c:pt idx="6344">
                  <c:v>40860</c:v>
                </c:pt>
                <c:pt idx="6345">
                  <c:v>40861</c:v>
                </c:pt>
                <c:pt idx="6346">
                  <c:v>40862</c:v>
                </c:pt>
                <c:pt idx="6347">
                  <c:v>40863</c:v>
                </c:pt>
                <c:pt idx="6348">
                  <c:v>40864</c:v>
                </c:pt>
                <c:pt idx="6349">
                  <c:v>40865</c:v>
                </c:pt>
                <c:pt idx="6350">
                  <c:v>40866</c:v>
                </c:pt>
                <c:pt idx="6351">
                  <c:v>40867</c:v>
                </c:pt>
                <c:pt idx="6352">
                  <c:v>40868</c:v>
                </c:pt>
                <c:pt idx="6353">
                  <c:v>40869</c:v>
                </c:pt>
                <c:pt idx="6354">
                  <c:v>40870</c:v>
                </c:pt>
                <c:pt idx="6355">
                  <c:v>40871</c:v>
                </c:pt>
                <c:pt idx="6356">
                  <c:v>40872</c:v>
                </c:pt>
                <c:pt idx="6357">
                  <c:v>40873</c:v>
                </c:pt>
                <c:pt idx="6358">
                  <c:v>40874</c:v>
                </c:pt>
                <c:pt idx="6359">
                  <c:v>40875</c:v>
                </c:pt>
                <c:pt idx="6360">
                  <c:v>40876</c:v>
                </c:pt>
                <c:pt idx="6361">
                  <c:v>40877</c:v>
                </c:pt>
                <c:pt idx="6362">
                  <c:v>40878</c:v>
                </c:pt>
                <c:pt idx="6363">
                  <c:v>40879</c:v>
                </c:pt>
                <c:pt idx="6364">
                  <c:v>40880</c:v>
                </c:pt>
                <c:pt idx="6365">
                  <c:v>40881</c:v>
                </c:pt>
                <c:pt idx="6366">
                  <c:v>40882</c:v>
                </c:pt>
                <c:pt idx="6367">
                  <c:v>40883</c:v>
                </c:pt>
                <c:pt idx="6368">
                  <c:v>40884</c:v>
                </c:pt>
                <c:pt idx="6369">
                  <c:v>40885</c:v>
                </c:pt>
                <c:pt idx="6370">
                  <c:v>40886</c:v>
                </c:pt>
                <c:pt idx="6371">
                  <c:v>40887</c:v>
                </c:pt>
                <c:pt idx="6372">
                  <c:v>40888</c:v>
                </c:pt>
                <c:pt idx="6373">
                  <c:v>40889</c:v>
                </c:pt>
                <c:pt idx="6374">
                  <c:v>40890</c:v>
                </c:pt>
                <c:pt idx="6375">
                  <c:v>40891</c:v>
                </c:pt>
                <c:pt idx="6376">
                  <c:v>40892</c:v>
                </c:pt>
                <c:pt idx="6377">
                  <c:v>40893</c:v>
                </c:pt>
                <c:pt idx="6378">
                  <c:v>40894</c:v>
                </c:pt>
                <c:pt idx="6379">
                  <c:v>40895</c:v>
                </c:pt>
                <c:pt idx="6380">
                  <c:v>40896</c:v>
                </c:pt>
                <c:pt idx="6381">
                  <c:v>40897</c:v>
                </c:pt>
                <c:pt idx="6382">
                  <c:v>40898</c:v>
                </c:pt>
                <c:pt idx="6383">
                  <c:v>40899</c:v>
                </c:pt>
                <c:pt idx="6384">
                  <c:v>40900</c:v>
                </c:pt>
                <c:pt idx="6385">
                  <c:v>40901</c:v>
                </c:pt>
                <c:pt idx="6386">
                  <c:v>40902</c:v>
                </c:pt>
                <c:pt idx="6387">
                  <c:v>40903</c:v>
                </c:pt>
                <c:pt idx="6388">
                  <c:v>40904</c:v>
                </c:pt>
                <c:pt idx="6389">
                  <c:v>40905</c:v>
                </c:pt>
                <c:pt idx="6390">
                  <c:v>40906</c:v>
                </c:pt>
                <c:pt idx="6391">
                  <c:v>40907</c:v>
                </c:pt>
                <c:pt idx="6392">
                  <c:v>40908</c:v>
                </c:pt>
                <c:pt idx="6393">
                  <c:v>40909</c:v>
                </c:pt>
                <c:pt idx="6394">
                  <c:v>40910</c:v>
                </c:pt>
                <c:pt idx="6395">
                  <c:v>40911</c:v>
                </c:pt>
                <c:pt idx="6396">
                  <c:v>40912</c:v>
                </c:pt>
                <c:pt idx="6397">
                  <c:v>40913</c:v>
                </c:pt>
                <c:pt idx="6398">
                  <c:v>40914</c:v>
                </c:pt>
                <c:pt idx="6399">
                  <c:v>40915</c:v>
                </c:pt>
                <c:pt idx="6400">
                  <c:v>40916</c:v>
                </c:pt>
                <c:pt idx="6401">
                  <c:v>40917</c:v>
                </c:pt>
                <c:pt idx="6402">
                  <c:v>40918</c:v>
                </c:pt>
                <c:pt idx="6403">
                  <c:v>40919</c:v>
                </c:pt>
                <c:pt idx="6404">
                  <c:v>40920</c:v>
                </c:pt>
                <c:pt idx="6405">
                  <c:v>40921</c:v>
                </c:pt>
                <c:pt idx="6406">
                  <c:v>40922</c:v>
                </c:pt>
                <c:pt idx="6407">
                  <c:v>40923</c:v>
                </c:pt>
                <c:pt idx="6408">
                  <c:v>40924</c:v>
                </c:pt>
                <c:pt idx="6409">
                  <c:v>40925</c:v>
                </c:pt>
                <c:pt idx="6410">
                  <c:v>40926</c:v>
                </c:pt>
                <c:pt idx="6411">
                  <c:v>40927</c:v>
                </c:pt>
                <c:pt idx="6412">
                  <c:v>40928</c:v>
                </c:pt>
                <c:pt idx="6413">
                  <c:v>40929</c:v>
                </c:pt>
                <c:pt idx="6414">
                  <c:v>40930</c:v>
                </c:pt>
                <c:pt idx="6415">
                  <c:v>40931</c:v>
                </c:pt>
                <c:pt idx="6416">
                  <c:v>40932</c:v>
                </c:pt>
                <c:pt idx="6417">
                  <c:v>40933</c:v>
                </c:pt>
                <c:pt idx="6418">
                  <c:v>40934</c:v>
                </c:pt>
                <c:pt idx="6419">
                  <c:v>40935</c:v>
                </c:pt>
                <c:pt idx="6420">
                  <c:v>40936</c:v>
                </c:pt>
                <c:pt idx="6421">
                  <c:v>40937</c:v>
                </c:pt>
                <c:pt idx="6422">
                  <c:v>40938</c:v>
                </c:pt>
                <c:pt idx="6423">
                  <c:v>40939</c:v>
                </c:pt>
                <c:pt idx="6424">
                  <c:v>40940</c:v>
                </c:pt>
                <c:pt idx="6425">
                  <c:v>40941</c:v>
                </c:pt>
                <c:pt idx="6426">
                  <c:v>40942</c:v>
                </c:pt>
                <c:pt idx="6427">
                  <c:v>40943</c:v>
                </c:pt>
                <c:pt idx="6428">
                  <c:v>40944</c:v>
                </c:pt>
                <c:pt idx="6429">
                  <c:v>40945</c:v>
                </c:pt>
                <c:pt idx="6430">
                  <c:v>40946</c:v>
                </c:pt>
                <c:pt idx="6431">
                  <c:v>40947</c:v>
                </c:pt>
                <c:pt idx="6432">
                  <c:v>40948</c:v>
                </c:pt>
                <c:pt idx="6433">
                  <c:v>40949</c:v>
                </c:pt>
                <c:pt idx="6434">
                  <c:v>40950</c:v>
                </c:pt>
                <c:pt idx="6435">
                  <c:v>40951</c:v>
                </c:pt>
                <c:pt idx="6436">
                  <c:v>40952</c:v>
                </c:pt>
                <c:pt idx="6437">
                  <c:v>40953</c:v>
                </c:pt>
                <c:pt idx="6438">
                  <c:v>40954</c:v>
                </c:pt>
                <c:pt idx="6439">
                  <c:v>40955</c:v>
                </c:pt>
                <c:pt idx="6440">
                  <c:v>40956</c:v>
                </c:pt>
                <c:pt idx="6441">
                  <c:v>40957</c:v>
                </c:pt>
                <c:pt idx="6442">
                  <c:v>40958</c:v>
                </c:pt>
                <c:pt idx="6443">
                  <c:v>40959</c:v>
                </c:pt>
                <c:pt idx="6444">
                  <c:v>40960</c:v>
                </c:pt>
                <c:pt idx="6445">
                  <c:v>40961</c:v>
                </c:pt>
                <c:pt idx="6446">
                  <c:v>40962</c:v>
                </c:pt>
                <c:pt idx="6447">
                  <c:v>40963</c:v>
                </c:pt>
                <c:pt idx="6448">
                  <c:v>40964</c:v>
                </c:pt>
                <c:pt idx="6449">
                  <c:v>40965</c:v>
                </c:pt>
                <c:pt idx="6450">
                  <c:v>40966</c:v>
                </c:pt>
                <c:pt idx="6451">
                  <c:v>40967</c:v>
                </c:pt>
                <c:pt idx="6452">
                  <c:v>40968</c:v>
                </c:pt>
                <c:pt idx="6453">
                  <c:v>40969</c:v>
                </c:pt>
                <c:pt idx="6454">
                  <c:v>40970</c:v>
                </c:pt>
                <c:pt idx="6455">
                  <c:v>40971</c:v>
                </c:pt>
                <c:pt idx="6456">
                  <c:v>40972</c:v>
                </c:pt>
                <c:pt idx="6457">
                  <c:v>40973</c:v>
                </c:pt>
                <c:pt idx="6458">
                  <c:v>40974</c:v>
                </c:pt>
                <c:pt idx="6459">
                  <c:v>40975</c:v>
                </c:pt>
                <c:pt idx="6460">
                  <c:v>40976</c:v>
                </c:pt>
                <c:pt idx="6461">
                  <c:v>40977</c:v>
                </c:pt>
                <c:pt idx="6462">
                  <c:v>40978</c:v>
                </c:pt>
                <c:pt idx="6463">
                  <c:v>40979</c:v>
                </c:pt>
                <c:pt idx="6464">
                  <c:v>40980</c:v>
                </c:pt>
                <c:pt idx="6465">
                  <c:v>40981</c:v>
                </c:pt>
                <c:pt idx="6466">
                  <c:v>40982</c:v>
                </c:pt>
                <c:pt idx="6467">
                  <c:v>40983</c:v>
                </c:pt>
                <c:pt idx="6468">
                  <c:v>40984</c:v>
                </c:pt>
                <c:pt idx="6469">
                  <c:v>40985</c:v>
                </c:pt>
                <c:pt idx="6470">
                  <c:v>40986</c:v>
                </c:pt>
                <c:pt idx="6471">
                  <c:v>40987</c:v>
                </c:pt>
                <c:pt idx="6472">
                  <c:v>40988</c:v>
                </c:pt>
                <c:pt idx="6473">
                  <c:v>40989</c:v>
                </c:pt>
                <c:pt idx="6474">
                  <c:v>40990</c:v>
                </c:pt>
                <c:pt idx="6475">
                  <c:v>40991</c:v>
                </c:pt>
                <c:pt idx="6476">
                  <c:v>40992</c:v>
                </c:pt>
                <c:pt idx="6477">
                  <c:v>40993</c:v>
                </c:pt>
                <c:pt idx="6478">
                  <c:v>40994</c:v>
                </c:pt>
                <c:pt idx="6479">
                  <c:v>40995</c:v>
                </c:pt>
                <c:pt idx="6480">
                  <c:v>40996</c:v>
                </c:pt>
                <c:pt idx="6481">
                  <c:v>40997</c:v>
                </c:pt>
                <c:pt idx="6482">
                  <c:v>40998</c:v>
                </c:pt>
                <c:pt idx="6483">
                  <c:v>40999</c:v>
                </c:pt>
                <c:pt idx="6484">
                  <c:v>41000</c:v>
                </c:pt>
                <c:pt idx="6485">
                  <c:v>41001</c:v>
                </c:pt>
                <c:pt idx="6486">
                  <c:v>41002</c:v>
                </c:pt>
                <c:pt idx="6487">
                  <c:v>41003</c:v>
                </c:pt>
                <c:pt idx="6488">
                  <c:v>41004</c:v>
                </c:pt>
                <c:pt idx="6489">
                  <c:v>41005</c:v>
                </c:pt>
                <c:pt idx="6490">
                  <c:v>41006</c:v>
                </c:pt>
                <c:pt idx="6491">
                  <c:v>41007</c:v>
                </c:pt>
                <c:pt idx="6492">
                  <c:v>41008</c:v>
                </c:pt>
                <c:pt idx="6493">
                  <c:v>41009</c:v>
                </c:pt>
                <c:pt idx="6494">
                  <c:v>41010</c:v>
                </c:pt>
                <c:pt idx="6495">
                  <c:v>41011</c:v>
                </c:pt>
                <c:pt idx="6496">
                  <c:v>41012</c:v>
                </c:pt>
                <c:pt idx="6497">
                  <c:v>41013</c:v>
                </c:pt>
                <c:pt idx="6498">
                  <c:v>41014</c:v>
                </c:pt>
                <c:pt idx="6499">
                  <c:v>41015</c:v>
                </c:pt>
                <c:pt idx="6500">
                  <c:v>41016</c:v>
                </c:pt>
                <c:pt idx="6501">
                  <c:v>41017</c:v>
                </c:pt>
                <c:pt idx="6502">
                  <c:v>41018</c:v>
                </c:pt>
                <c:pt idx="6503">
                  <c:v>41019</c:v>
                </c:pt>
                <c:pt idx="6504">
                  <c:v>41020</c:v>
                </c:pt>
                <c:pt idx="6505">
                  <c:v>41021</c:v>
                </c:pt>
                <c:pt idx="6506">
                  <c:v>41022</c:v>
                </c:pt>
                <c:pt idx="6507">
                  <c:v>41023</c:v>
                </c:pt>
                <c:pt idx="6508">
                  <c:v>41024</c:v>
                </c:pt>
                <c:pt idx="6509">
                  <c:v>41025</c:v>
                </c:pt>
                <c:pt idx="6510">
                  <c:v>41026</c:v>
                </c:pt>
                <c:pt idx="6511">
                  <c:v>41027</c:v>
                </c:pt>
                <c:pt idx="6512">
                  <c:v>41028</c:v>
                </c:pt>
                <c:pt idx="6513">
                  <c:v>41029</c:v>
                </c:pt>
                <c:pt idx="6514">
                  <c:v>41030</c:v>
                </c:pt>
                <c:pt idx="6515">
                  <c:v>41031</c:v>
                </c:pt>
                <c:pt idx="6516">
                  <c:v>41032</c:v>
                </c:pt>
                <c:pt idx="6517">
                  <c:v>41033</c:v>
                </c:pt>
                <c:pt idx="6518">
                  <c:v>41034</c:v>
                </c:pt>
                <c:pt idx="6519">
                  <c:v>41035</c:v>
                </c:pt>
                <c:pt idx="6520">
                  <c:v>41036</c:v>
                </c:pt>
                <c:pt idx="6521">
                  <c:v>41037</c:v>
                </c:pt>
                <c:pt idx="6522">
                  <c:v>41038</c:v>
                </c:pt>
                <c:pt idx="6523">
                  <c:v>41039</c:v>
                </c:pt>
                <c:pt idx="6524">
                  <c:v>41040</c:v>
                </c:pt>
                <c:pt idx="6525">
                  <c:v>41041</c:v>
                </c:pt>
                <c:pt idx="6526">
                  <c:v>41042</c:v>
                </c:pt>
                <c:pt idx="6527">
                  <c:v>41043</c:v>
                </c:pt>
                <c:pt idx="6528">
                  <c:v>41044</c:v>
                </c:pt>
                <c:pt idx="6529">
                  <c:v>41045</c:v>
                </c:pt>
                <c:pt idx="6530">
                  <c:v>41046</c:v>
                </c:pt>
                <c:pt idx="6531">
                  <c:v>41047</c:v>
                </c:pt>
                <c:pt idx="6532">
                  <c:v>41048</c:v>
                </c:pt>
                <c:pt idx="6533">
                  <c:v>41049</c:v>
                </c:pt>
                <c:pt idx="6534">
                  <c:v>41050</c:v>
                </c:pt>
                <c:pt idx="6535">
                  <c:v>41051</c:v>
                </c:pt>
                <c:pt idx="6536">
                  <c:v>41052</c:v>
                </c:pt>
                <c:pt idx="6537">
                  <c:v>41053</c:v>
                </c:pt>
                <c:pt idx="6538">
                  <c:v>41054</c:v>
                </c:pt>
                <c:pt idx="6539">
                  <c:v>41055</c:v>
                </c:pt>
                <c:pt idx="6540">
                  <c:v>41056</c:v>
                </c:pt>
                <c:pt idx="6541">
                  <c:v>41057</c:v>
                </c:pt>
                <c:pt idx="6542">
                  <c:v>41058</c:v>
                </c:pt>
                <c:pt idx="6543">
                  <c:v>41059</c:v>
                </c:pt>
                <c:pt idx="6544">
                  <c:v>41060</c:v>
                </c:pt>
                <c:pt idx="6545">
                  <c:v>41061</c:v>
                </c:pt>
                <c:pt idx="6546">
                  <c:v>41062</c:v>
                </c:pt>
                <c:pt idx="6547">
                  <c:v>41063</c:v>
                </c:pt>
                <c:pt idx="6548">
                  <c:v>41064</c:v>
                </c:pt>
                <c:pt idx="6549">
                  <c:v>41065</c:v>
                </c:pt>
                <c:pt idx="6550">
                  <c:v>41066</c:v>
                </c:pt>
                <c:pt idx="6551">
                  <c:v>41067</c:v>
                </c:pt>
                <c:pt idx="6552">
                  <c:v>41068</c:v>
                </c:pt>
                <c:pt idx="6553">
                  <c:v>41069</c:v>
                </c:pt>
                <c:pt idx="6554">
                  <c:v>41070</c:v>
                </c:pt>
                <c:pt idx="6555">
                  <c:v>41071</c:v>
                </c:pt>
                <c:pt idx="6556">
                  <c:v>41072</c:v>
                </c:pt>
                <c:pt idx="6557">
                  <c:v>41073</c:v>
                </c:pt>
                <c:pt idx="6558">
                  <c:v>41074</c:v>
                </c:pt>
                <c:pt idx="6559">
                  <c:v>41075</c:v>
                </c:pt>
                <c:pt idx="6560">
                  <c:v>41076</c:v>
                </c:pt>
                <c:pt idx="6561">
                  <c:v>41077</c:v>
                </c:pt>
                <c:pt idx="6562">
                  <c:v>41078</c:v>
                </c:pt>
                <c:pt idx="6563">
                  <c:v>41079</c:v>
                </c:pt>
                <c:pt idx="6564">
                  <c:v>41080</c:v>
                </c:pt>
                <c:pt idx="6565">
                  <c:v>41081</c:v>
                </c:pt>
                <c:pt idx="6566">
                  <c:v>41082</c:v>
                </c:pt>
                <c:pt idx="6567">
                  <c:v>41083</c:v>
                </c:pt>
                <c:pt idx="6568">
                  <c:v>41084</c:v>
                </c:pt>
                <c:pt idx="6569">
                  <c:v>41085</c:v>
                </c:pt>
                <c:pt idx="6570">
                  <c:v>41086</c:v>
                </c:pt>
                <c:pt idx="6571">
                  <c:v>41087</c:v>
                </c:pt>
                <c:pt idx="6572">
                  <c:v>41088</c:v>
                </c:pt>
                <c:pt idx="6573">
                  <c:v>41089</c:v>
                </c:pt>
                <c:pt idx="6574">
                  <c:v>41090</c:v>
                </c:pt>
                <c:pt idx="6575">
                  <c:v>41091</c:v>
                </c:pt>
                <c:pt idx="6576">
                  <c:v>41092</c:v>
                </c:pt>
                <c:pt idx="6577">
                  <c:v>41093</c:v>
                </c:pt>
                <c:pt idx="6578">
                  <c:v>41094</c:v>
                </c:pt>
                <c:pt idx="6579">
                  <c:v>41095</c:v>
                </c:pt>
                <c:pt idx="6580">
                  <c:v>41096</c:v>
                </c:pt>
                <c:pt idx="6581">
                  <c:v>41097</c:v>
                </c:pt>
                <c:pt idx="6582">
                  <c:v>41098</c:v>
                </c:pt>
                <c:pt idx="6583">
                  <c:v>41099</c:v>
                </c:pt>
                <c:pt idx="6584">
                  <c:v>41100</c:v>
                </c:pt>
                <c:pt idx="6585">
                  <c:v>41101</c:v>
                </c:pt>
                <c:pt idx="6586">
                  <c:v>41102</c:v>
                </c:pt>
                <c:pt idx="6587">
                  <c:v>41103</c:v>
                </c:pt>
                <c:pt idx="6588">
                  <c:v>41104</c:v>
                </c:pt>
                <c:pt idx="6589">
                  <c:v>41105</c:v>
                </c:pt>
                <c:pt idx="6590">
                  <c:v>41106</c:v>
                </c:pt>
                <c:pt idx="6591">
                  <c:v>41107</c:v>
                </c:pt>
                <c:pt idx="6592">
                  <c:v>41108</c:v>
                </c:pt>
                <c:pt idx="6593">
                  <c:v>41109</c:v>
                </c:pt>
                <c:pt idx="6594">
                  <c:v>41110</c:v>
                </c:pt>
                <c:pt idx="6595">
                  <c:v>41111</c:v>
                </c:pt>
                <c:pt idx="6596">
                  <c:v>41112</c:v>
                </c:pt>
                <c:pt idx="6597">
                  <c:v>41113</c:v>
                </c:pt>
                <c:pt idx="6598">
                  <c:v>41114</c:v>
                </c:pt>
                <c:pt idx="6599">
                  <c:v>41115</c:v>
                </c:pt>
                <c:pt idx="6600">
                  <c:v>41116</c:v>
                </c:pt>
                <c:pt idx="6601">
                  <c:v>41117</c:v>
                </c:pt>
                <c:pt idx="6602">
                  <c:v>41118</c:v>
                </c:pt>
                <c:pt idx="6603">
                  <c:v>41119</c:v>
                </c:pt>
                <c:pt idx="6604">
                  <c:v>41120</c:v>
                </c:pt>
                <c:pt idx="6605">
                  <c:v>41121</c:v>
                </c:pt>
                <c:pt idx="6606">
                  <c:v>41122</c:v>
                </c:pt>
                <c:pt idx="6607">
                  <c:v>41123</c:v>
                </c:pt>
                <c:pt idx="6608">
                  <c:v>41124</c:v>
                </c:pt>
                <c:pt idx="6609">
                  <c:v>41125</c:v>
                </c:pt>
                <c:pt idx="6610">
                  <c:v>41126</c:v>
                </c:pt>
                <c:pt idx="6611">
                  <c:v>41127</c:v>
                </c:pt>
                <c:pt idx="6612">
                  <c:v>41128</c:v>
                </c:pt>
                <c:pt idx="6613">
                  <c:v>41129</c:v>
                </c:pt>
                <c:pt idx="6614">
                  <c:v>41130</c:v>
                </c:pt>
                <c:pt idx="6615">
                  <c:v>41131</c:v>
                </c:pt>
                <c:pt idx="6616">
                  <c:v>41132</c:v>
                </c:pt>
                <c:pt idx="6617">
                  <c:v>41133</c:v>
                </c:pt>
                <c:pt idx="6618">
                  <c:v>41134</c:v>
                </c:pt>
                <c:pt idx="6619">
                  <c:v>41135</c:v>
                </c:pt>
                <c:pt idx="6620">
                  <c:v>41136</c:v>
                </c:pt>
                <c:pt idx="6621">
                  <c:v>41137</c:v>
                </c:pt>
                <c:pt idx="6622">
                  <c:v>41138</c:v>
                </c:pt>
                <c:pt idx="6623">
                  <c:v>41139</c:v>
                </c:pt>
                <c:pt idx="6624">
                  <c:v>41140</c:v>
                </c:pt>
                <c:pt idx="6625">
                  <c:v>41141</c:v>
                </c:pt>
                <c:pt idx="6626">
                  <c:v>41142</c:v>
                </c:pt>
                <c:pt idx="6627">
                  <c:v>41143</c:v>
                </c:pt>
                <c:pt idx="6628">
                  <c:v>41144</c:v>
                </c:pt>
                <c:pt idx="6629">
                  <c:v>41145</c:v>
                </c:pt>
                <c:pt idx="6630">
                  <c:v>41146</c:v>
                </c:pt>
                <c:pt idx="6631">
                  <c:v>41147</c:v>
                </c:pt>
                <c:pt idx="6632">
                  <c:v>41148</c:v>
                </c:pt>
                <c:pt idx="6633">
                  <c:v>41149</c:v>
                </c:pt>
                <c:pt idx="6634">
                  <c:v>41150</c:v>
                </c:pt>
                <c:pt idx="6635">
                  <c:v>41151</c:v>
                </c:pt>
                <c:pt idx="6636">
                  <c:v>41152</c:v>
                </c:pt>
                <c:pt idx="6637">
                  <c:v>41153</c:v>
                </c:pt>
                <c:pt idx="6638">
                  <c:v>41154</c:v>
                </c:pt>
                <c:pt idx="6639">
                  <c:v>41155</c:v>
                </c:pt>
                <c:pt idx="6640">
                  <c:v>41156</c:v>
                </c:pt>
                <c:pt idx="6641">
                  <c:v>41157</c:v>
                </c:pt>
                <c:pt idx="6642">
                  <c:v>41158</c:v>
                </c:pt>
                <c:pt idx="6643">
                  <c:v>41159</c:v>
                </c:pt>
                <c:pt idx="6644">
                  <c:v>41160</c:v>
                </c:pt>
                <c:pt idx="6645">
                  <c:v>41161</c:v>
                </c:pt>
                <c:pt idx="6646">
                  <c:v>41162</c:v>
                </c:pt>
                <c:pt idx="6647">
                  <c:v>41163</c:v>
                </c:pt>
                <c:pt idx="6648">
                  <c:v>41164</c:v>
                </c:pt>
                <c:pt idx="6649">
                  <c:v>41165</c:v>
                </c:pt>
                <c:pt idx="6650">
                  <c:v>41166</c:v>
                </c:pt>
                <c:pt idx="6651">
                  <c:v>41167</c:v>
                </c:pt>
                <c:pt idx="6652">
                  <c:v>41168</c:v>
                </c:pt>
                <c:pt idx="6653">
                  <c:v>41169</c:v>
                </c:pt>
                <c:pt idx="6654">
                  <c:v>41170</c:v>
                </c:pt>
                <c:pt idx="6655">
                  <c:v>41171</c:v>
                </c:pt>
                <c:pt idx="6656">
                  <c:v>41172</c:v>
                </c:pt>
                <c:pt idx="6657">
                  <c:v>41173</c:v>
                </c:pt>
                <c:pt idx="6658">
                  <c:v>41174</c:v>
                </c:pt>
                <c:pt idx="6659">
                  <c:v>41175</c:v>
                </c:pt>
                <c:pt idx="6660">
                  <c:v>41176</c:v>
                </c:pt>
                <c:pt idx="6661">
                  <c:v>41177</c:v>
                </c:pt>
                <c:pt idx="6662">
                  <c:v>41178</c:v>
                </c:pt>
                <c:pt idx="6663">
                  <c:v>41179</c:v>
                </c:pt>
                <c:pt idx="6664">
                  <c:v>41180</c:v>
                </c:pt>
                <c:pt idx="6665">
                  <c:v>41181</c:v>
                </c:pt>
                <c:pt idx="6666">
                  <c:v>41182</c:v>
                </c:pt>
                <c:pt idx="6667">
                  <c:v>41183</c:v>
                </c:pt>
                <c:pt idx="6668">
                  <c:v>41184</c:v>
                </c:pt>
                <c:pt idx="6669">
                  <c:v>41185</c:v>
                </c:pt>
                <c:pt idx="6670">
                  <c:v>41186</c:v>
                </c:pt>
                <c:pt idx="6671">
                  <c:v>41187</c:v>
                </c:pt>
                <c:pt idx="6672">
                  <c:v>41188</c:v>
                </c:pt>
                <c:pt idx="6673">
                  <c:v>41189</c:v>
                </c:pt>
                <c:pt idx="6674">
                  <c:v>41190</c:v>
                </c:pt>
                <c:pt idx="6675">
                  <c:v>41191</c:v>
                </c:pt>
                <c:pt idx="6676">
                  <c:v>41192</c:v>
                </c:pt>
                <c:pt idx="6677">
                  <c:v>41193</c:v>
                </c:pt>
                <c:pt idx="6678">
                  <c:v>41194</c:v>
                </c:pt>
                <c:pt idx="6679">
                  <c:v>41195</c:v>
                </c:pt>
                <c:pt idx="6680">
                  <c:v>41196</c:v>
                </c:pt>
                <c:pt idx="6681">
                  <c:v>41197</c:v>
                </c:pt>
                <c:pt idx="6682">
                  <c:v>41198</c:v>
                </c:pt>
                <c:pt idx="6683">
                  <c:v>41199</c:v>
                </c:pt>
                <c:pt idx="6684">
                  <c:v>41200</c:v>
                </c:pt>
                <c:pt idx="6685">
                  <c:v>41201</c:v>
                </c:pt>
                <c:pt idx="6686">
                  <c:v>41202</c:v>
                </c:pt>
                <c:pt idx="6687">
                  <c:v>41203</c:v>
                </c:pt>
                <c:pt idx="6688">
                  <c:v>41204</c:v>
                </c:pt>
                <c:pt idx="6689">
                  <c:v>41205</c:v>
                </c:pt>
                <c:pt idx="6690">
                  <c:v>41206</c:v>
                </c:pt>
                <c:pt idx="6691">
                  <c:v>41207</c:v>
                </c:pt>
                <c:pt idx="6692">
                  <c:v>41208</c:v>
                </c:pt>
                <c:pt idx="6693">
                  <c:v>41209</c:v>
                </c:pt>
                <c:pt idx="6694">
                  <c:v>41210</c:v>
                </c:pt>
                <c:pt idx="6695">
                  <c:v>41211</c:v>
                </c:pt>
                <c:pt idx="6696">
                  <c:v>41212</c:v>
                </c:pt>
                <c:pt idx="6697">
                  <c:v>41213</c:v>
                </c:pt>
                <c:pt idx="6698">
                  <c:v>41214</c:v>
                </c:pt>
                <c:pt idx="6699">
                  <c:v>41215</c:v>
                </c:pt>
                <c:pt idx="6700">
                  <c:v>41216</c:v>
                </c:pt>
                <c:pt idx="6701">
                  <c:v>41217</c:v>
                </c:pt>
                <c:pt idx="6702">
                  <c:v>41218</c:v>
                </c:pt>
                <c:pt idx="6703">
                  <c:v>41219</c:v>
                </c:pt>
                <c:pt idx="6704">
                  <c:v>41220</c:v>
                </c:pt>
                <c:pt idx="6705">
                  <c:v>41221</c:v>
                </c:pt>
                <c:pt idx="6706">
                  <c:v>41222</c:v>
                </c:pt>
                <c:pt idx="6707">
                  <c:v>41223</c:v>
                </c:pt>
                <c:pt idx="6708">
                  <c:v>41224</c:v>
                </c:pt>
                <c:pt idx="6709">
                  <c:v>41225</c:v>
                </c:pt>
                <c:pt idx="6710">
                  <c:v>41226</c:v>
                </c:pt>
                <c:pt idx="6711">
                  <c:v>41227</c:v>
                </c:pt>
                <c:pt idx="6712">
                  <c:v>41228</c:v>
                </c:pt>
                <c:pt idx="6713">
                  <c:v>41229</c:v>
                </c:pt>
                <c:pt idx="6714">
                  <c:v>41230</c:v>
                </c:pt>
                <c:pt idx="6715">
                  <c:v>41231</c:v>
                </c:pt>
                <c:pt idx="6716">
                  <c:v>41232</c:v>
                </c:pt>
                <c:pt idx="6717">
                  <c:v>41233</c:v>
                </c:pt>
                <c:pt idx="6718">
                  <c:v>41234</c:v>
                </c:pt>
                <c:pt idx="6719">
                  <c:v>41235</c:v>
                </c:pt>
                <c:pt idx="6720">
                  <c:v>41236</c:v>
                </c:pt>
                <c:pt idx="6721">
                  <c:v>41237</c:v>
                </c:pt>
                <c:pt idx="6722">
                  <c:v>41238</c:v>
                </c:pt>
                <c:pt idx="6723">
                  <c:v>41239</c:v>
                </c:pt>
                <c:pt idx="6724">
                  <c:v>41240</c:v>
                </c:pt>
                <c:pt idx="6725">
                  <c:v>41241</c:v>
                </c:pt>
                <c:pt idx="6726">
                  <c:v>41242</c:v>
                </c:pt>
                <c:pt idx="6727">
                  <c:v>41243</c:v>
                </c:pt>
                <c:pt idx="6728">
                  <c:v>41244</c:v>
                </c:pt>
                <c:pt idx="6729">
                  <c:v>41245</c:v>
                </c:pt>
                <c:pt idx="6730">
                  <c:v>41246</c:v>
                </c:pt>
                <c:pt idx="6731">
                  <c:v>41247</c:v>
                </c:pt>
                <c:pt idx="6732">
                  <c:v>41248</c:v>
                </c:pt>
                <c:pt idx="6733">
                  <c:v>41249</c:v>
                </c:pt>
                <c:pt idx="6734">
                  <c:v>41250</c:v>
                </c:pt>
                <c:pt idx="6735">
                  <c:v>41251</c:v>
                </c:pt>
                <c:pt idx="6736">
                  <c:v>41252</c:v>
                </c:pt>
                <c:pt idx="6737">
                  <c:v>41253</c:v>
                </c:pt>
                <c:pt idx="6738">
                  <c:v>41254</c:v>
                </c:pt>
                <c:pt idx="6739">
                  <c:v>41255</c:v>
                </c:pt>
                <c:pt idx="6740">
                  <c:v>41256</c:v>
                </c:pt>
                <c:pt idx="6741">
                  <c:v>41257</c:v>
                </c:pt>
                <c:pt idx="6742">
                  <c:v>41258</c:v>
                </c:pt>
                <c:pt idx="6743">
                  <c:v>41259</c:v>
                </c:pt>
                <c:pt idx="6744">
                  <c:v>41260</c:v>
                </c:pt>
                <c:pt idx="6745">
                  <c:v>41261</c:v>
                </c:pt>
                <c:pt idx="6746">
                  <c:v>41262</c:v>
                </c:pt>
                <c:pt idx="6747">
                  <c:v>41263</c:v>
                </c:pt>
                <c:pt idx="6748">
                  <c:v>41264</c:v>
                </c:pt>
                <c:pt idx="6749">
                  <c:v>41265</c:v>
                </c:pt>
                <c:pt idx="6750">
                  <c:v>41266</c:v>
                </c:pt>
                <c:pt idx="6751">
                  <c:v>41267</c:v>
                </c:pt>
                <c:pt idx="6752">
                  <c:v>41268</c:v>
                </c:pt>
                <c:pt idx="6753">
                  <c:v>41269</c:v>
                </c:pt>
                <c:pt idx="6754">
                  <c:v>41270</c:v>
                </c:pt>
                <c:pt idx="6755">
                  <c:v>41271</c:v>
                </c:pt>
                <c:pt idx="6756">
                  <c:v>41272</c:v>
                </c:pt>
                <c:pt idx="6757">
                  <c:v>41273</c:v>
                </c:pt>
                <c:pt idx="6758">
                  <c:v>41274</c:v>
                </c:pt>
                <c:pt idx="6759">
                  <c:v>41275</c:v>
                </c:pt>
                <c:pt idx="6760">
                  <c:v>41276</c:v>
                </c:pt>
                <c:pt idx="6761">
                  <c:v>41277</c:v>
                </c:pt>
                <c:pt idx="6762">
                  <c:v>41278</c:v>
                </c:pt>
                <c:pt idx="6763">
                  <c:v>41279</c:v>
                </c:pt>
                <c:pt idx="6764">
                  <c:v>41280</c:v>
                </c:pt>
                <c:pt idx="6765">
                  <c:v>41281</c:v>
                </c:pt>
                <c:pt idx="6766">
                  <c:v>41282</c:v>
                </c:pt>
                <c:pt idx="6767">
                  <c:v>41283</c:v>
                </c:pt>
                <c:pt idx="6768">
                  <c:v>41284</c:v>
                </c:pt>
                <c:pt idx="6769">
                  <c:v>41285</c:v>
                </c:pt>
                <c:pt idx="6770">
                  <c:v>41286</c:v>
                </c:pt>
                <c:pt idx="6771">
                  <c:v>41287</c:v>
                </c:pt>
                <c:pt idx="6772">
                  <c:v>41288</c:v>
                </c:pt>
                <c:pt idx="6773">
                  <c:v>41289</c:v>
                </c:pt>
                <c:pt idx="6774">
                  <c:v>41290</c:v>
                </c:pt>
                <c:pt idx="6775">
                  <c:v>41291</c:v>
                </c:pt>
                <c:pt idx="6776">
                  <c:v>41292</c:v>
                </c:pt>
                <c:pt idx="6777">
                  <c:v>41293</c:v>
                </c:pt>
                <c:pt idx="6778">
                  <c:v>41294</c:v>
                </c:pt>
                <c:pt idx="6779">
                  <c:v>41295</c:v>
                </c:pt>
                <c:pt idx="6780">
                  <c:v>41296</c:v>
                </c:pt>
                <c:pt idx="6781">
                  <c:v>41297</c:v>
                </c:pt>
                <c:pt idx="6782">
                  <c:v>41298</c:v>
                </c:pt>
                <c:pt idx="6783">
                  <c:v>41299</c:v>
                </c:pt>
                <c:pt idx="6784">
                  <c:v>41300</c:v>
                </c:pt>
                <c:pt idx="6785">
                  <c:v>41301</c:v>
                </c:pt>
                <c:pt idx="6786">
                  <c:v>41302</c:v>
                </c:pt>
                <c:pt idx="6787">
                  <c:v>41303</c:v>
                </c:pt>
                <c:pt idx="6788">
                  <c:v>41304</c:v>
                </c:pt>
                <c:pt idx="6789">
                  <c:v>41305</c:v>
                </c:pt>
                <c:pt idx="6790">
                  <c:v>41306</c:v>
                </c:pt>
                <c:pt idx="6791">
                  <c:v>41307</c:v>
                </c:pt>
                <c:pt idx="6792">
                  <c:v>41308</c:v>
                </c:pt>
                <c:pt idx="6793">
                  <c:v>41309</c:v>
                </c:pt>
                <c:pt idx="6794">
                  <c:v>41310</c:v>
                </c:pt>
                <c:pt idx="6795">
                  <c:v>41311</c:v>
                </c:pt>
                <c:pt idx="6796">
                  <c:v>41312</c:v>
                </c:pt>
                <c:pt idx="6797">
                  <c:v>41313</c:v>
                </c:pt>
                <c:pt idx="6798">
                  <c:v>41314</c:v>
                </c:pt>
                <c:pt idx="6799">
                  <c:v>41315</c:v>
                </c:pt>
                <c:pt idx="6800">
                  <c:v>41316</c:v>
                </c:pt>
                <c:pt idx="6801">
                  <c:v>41317</c:v>
                </c:pt>
                <c:pt idx="6802">
                  <c:v>41318</c:v>
                </c:pt>
                <c:pt idx="6803">
                  <c:v>41319</c:v>
                </c:pt>
                <c:pt idx="6804">
                  <c:v>41320</c:v>
                </c:pt>
                <c:pt idx="6805">
                  <c:v>41321</c:v>
                </c:pt>
                <c:pt idx="6806">
                  <c:v>41322</c:v>
                </c:pt>
                <c:pt idx="6807">
                  <c:v>41323</c:v>
                </c:pt>
                <c:pt idx="6808">
                  <c:v>41324</c:v>
                </c:pt>
                <c:pt idx="6809">
                  <c:v>41325</c:v>
                </c:pt>
                <c:pt idx="6810">
                  <c:v>41326</c:v>
                </c:pt>
                <c:pt idx="6811">
                  <c:v>41327</c:v>
                </c:pt>
                <c:pt idx="6812">
                  <c:v>41328</c:v>
                </c:pt>
                <c:pt idx="6813">
                  <c:v>41329</c:v>
                </c:pt>
                <c:pt idx="6814">
                  <c:v>41330</c:v>
                </c:pt>
                <c:pt idx="6815">
                  <c:v>41331</c:v>
                </c:pt>
                <c:pt idx="6816">
                  <c:v>41332</c:v>
                </c:pt>
                <c:pt idx="6817">
                  <c:v>41333</c:v>
                </c:pt>
                <c:pt idx="6818">
                  <c:v>41334</c:v>
                </c:pt>
                <c:pt idx="6819">
                  <c:v>41335</c:v>
                </c:pt>
                <c:pt idx="6820">
                  <c:v>41336</c:v>
                </c:pt>
                <c:pt idx="6821">
                  <c:v>41337</c:v>
                </c:pt>
                <c:pt idx="6822">
                  <c:v>41338</c:v>
                </c:pt>
                <c:pt idx="6823">
                  <c:v>41339</c:v>
                </c:pt>
                <c:pt idx="6824">
                  <c:v>41340</c:v>
                </c:pt>
                <c:pt idx="6825">
                  <c:v>41341</c:v>
                </c:pt>
                <c:pt idx="6826">
                  <c:v>41342</c:v>
                </c:pt>
                <c:pt idx="6827">
                  <c:v>41343</c:v>
                </c:pt>
                <c:pt idx="6828">
                  <c:v>41344</c:v>
                </c:pt>
                <c:pt idx="6829">
                  <c:v>41345</c:v>
                </c:pt>
                <c:pt idx="6830">
                  <c:v>41346</c:v>
                </c:pt>
                <c:pt idx="6831">
                  <c:v>41347</c:v>
                </c:pt>
                <c:pt idx="6832">
                  <c:v>41348</c:v>
                </c:pt>
                <c:pt idx="6833">
                  <c:v>41349</c:v>
                </c:pt>
                <c:pt idx="6834">
                  <c:v>41350</c:v>
                </c:pt>
                <c:pt idx="6835">
                  <c:v>41351</c:v>
                </c:pt>
                <c:pt idx="6836">
                  <c:v>41352</c:v>
                </c:pt>
                <c:pt idx="6837">
                  <c:v>41353</c:v>
                </c:pt>
                <c:pt idx="6838">
                  <c:v>41354</c:v>
                </c:pt>
                <c:pt idx="6839">
                  <c:v>41355</c:v>
                </c:pt>
                <c:pt idx="6840">
                  <c:v>41356</c:v>
                </c:pt>
                <c:pt idx="6841">
                  <c:v>41357</c:v>
                </c:pt>
                <c:pt idx="6842">
                  <c:v>41358</c:v>
                </c:pt>
                <c:pt idx="6843">
                  <c:v>41359</c:v>
                </c:pt>
                <c:pt idx="6844">
                  <c:v>41360</c:v>
                </c:pt>
                <c:pt idx="6845">
                  <c:v>41361</c:v>
                </c:pt>
                <c:pt idx="6846">
                  <c:v>41362</c:v>
                </c:pt>
                <c:pt idx="6847">
                  <c:v>41363</c:v>
                </c:pt>
                <c:pt idx="6848">
                  <c:v>41364</c:v>
                </c:pt>
                <c:pt idx="6849">
                  <c:v>41365</c:v>
                </c:pt>
                <c:pt idx="6850">
                  <c:v>41366</c:v>
                </c:pt>
                <c:pt idx="6851">
                  <c:v>41367</c:v>
                </c:pt>
                <c:pt idx="6852">
                  <c:v>41368</c:v>
                </c:pt>
                <c:pt idx="6853">
                  <c:v>41369</c:v>
                </c:pt>
                <c:pt idx="6854">
                  <c:v>41370</c:v>
                </c:pt>
                <c:pt idx="6855">
                  <c:v>41371</c:v>
                </c:pt>
                <c:pt idx="6856">
                  <c:v>41372</c:v>
                </c:pt>
                <c:pt idx="6857">
                  <c:v>41373</c:v>
                </c:pt>
                <c:pt idx="6858">
                  <c:v>41374</c:v>
                </c:pt>
                <c:pt idx="6859">
                  <c:v>41375</c:v>
                </c:pt>
                <c:pt idx="6860">
                  <c:v>41376</c:v>
                </c:pt>
                <c:pt idx="6861">
                  <c:v>41377</c:v>
                </c:pt>
                <c:pt idx="6862">
                  <c:v>41378</c:v>
                </c:pt>
                <c:pt idx="6863">
                  <c:v>41379</c:v>
                </c:pt>
                <c:pt idx="6864">
                  <c:v>41380</c:v>
                </c:pt>
                <c:pt idx="6865">
                  <c:v>41381</c:v>
                </c:pt>
                <c:pt idx="6866">
                  <c:v>41382</c:v>
                </c:pt>
                <c:pt idx="6867">
                  <c:v>41383</c:v>
                </c:pt>
                <c:pt idx="6868">
                  <c:v>41384</c:v>
                </c:pt>
                <c:pt idx="6869">
                  <c:v>41385</c:v>
                </c:pt>
                <c:pt idx="6870">
                  <c:v>41386</c:v>
                </c:pt>
                <c:pt idx="6871">
                  <c:v>41387</c:v>
                </c:pt>
                <c:pt idx="6872">
                  <c:v>41388</c:v>
                </c:pt>
                <c:pt idx="6873">
                  <c:v>41389</c:v>
                </c:pt>
                <c:pt idx="6874">
                  <c:v>41390</c:v>
                </c:pt>
                <c:pt idx="6875">
                  <c:v>41391</c:v>
                </c:pt>
                <c:pt idx="6876">
                  <c:v>41392</c:v>
                </c:pt>
                <c:pt idx="6877">
                  <c:v>41393</c:v>
                </c:pt>
                <c:pt idx="6878">
                  <c:v>41394</c:v>
                </c:pt>
              </c:numCache>
            </c:numRef>
          </c:cat>
          <c:val>
            <c:numRef>
              <c:f>Money!$B$18:$JDP$18</c:f>
              <c:numCache>
                <c:formatCode>0.0%</c:formatCode>
                <c:ptCount val="687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7.8548387096774204E-3</c:v>
                </c:pt>
                <c:pt idx="93">
                  <c:v>7.7712765957446799E-3</c:v>
                </c:pt>
                <c:pt idx="94">
                  <c:v>7.6894736842105299E-3</c:v>
                </c:pt>
                <c:pt idx="95">
                  <c:v>7.6093749999999998E-3</c:v>
                </c:pt>
                <c:pt idx="96">
                  <c:v>7.5309278350515502E-3</c:v>
                </c:pt>
                <c:pt idx="97">
                  <c:v>7.4540816326530597E-3</c:v>
                </c:pt>
                <c:pt idx="98">
                  <c:v>7.3787878787878796E-3</c:v>
                </c:pt>
                <c:pt idx="99">
                  <c:v>7.3049999999999999E-3</c:v>
                </c:pt>
                <c:pt idx="100">
                  <c:v>7.2326732673267304E-3</c:v>
                </c:pt>
                <c:pt idx="101">
                  <c:v>7.1617647058823501E-3</c:v>
                </c:pt>
                <c:pt idx="102">
                  <c:v>7.0922330097087398E-3</c:v>
                </c:pt>
                <c:pt idx="103">
                  <c:v>7.02403846153846E-3</c:v>
                </c:pt>
                <c:pt idx="104">
                  <c:v>6.9571428571428597E-3</c:v>
                </c:pt>
                <c:pt idx="105">
                  <c:v>6.8915094339622599E-3</c:v>
                </c:pt>
                <c:pt idx="106">
                  <c:v>6.8271028037383196E-3</c:v>
                </c:pt>
                <c:pt idx="107">
                  <c:v>6.7638888888888896E-3</c:v>
                </c:pt>
                <c:pt idx="108">
                  <c:v>6.7018348623853197E-3</c:v>
                </c:pt>
                <c:pt idx="109">
                  <c:v>6.6409090909090897E-3</c:v>
                </c:pt>
                <c:pt idx="110">
                  <c:v>6.5810810810810801E-3</c:v>
                </c:pt>
                <c:pt idx="111">
                  <c:v>6.5223214285714303E-3</c:v>
                </c:pt>
                <c:pt idx="112">
                  <c:v>6.4646017699115004E-3</c:v>
                </c:pt>
                <c:pt idx="113">
                  <c:v>6.4078947368421098E-3</c:v>
                </c:pt>
                <c:pt idx="114">
                  <c:v>6.3521739130434803E-3</c:v>
                </c:pt>
                <c:pt idx="115">
                  <c:v>6.2974137931034501E-3</c:v>
                </c:pt>
                <c:pt idx="116">
                  <c:v>6.24358974358974E-3</c:v>
                </c:pt>
                <c:pt idx="117">
                  <c:v>6.1906779661016903E-3</c:v>
                </c:pt>
                <c:pt idx="118">
                  <c:v>6.1386554621848796E-3</c:v>
                </c:pt>
                <c:pt idx="119">
                  <c:v>6.0875E-3</c:v>
                </c:pt>
                <c:pt idx="120">
                  <c:v>6.0371900826446303E-3</c:v>
                </c:pt>
                <c:pt idx="121">
                  <c:v>5.9877049180327904E-3</c:v>
                </c:pt>
                <c:pt idx="122">
                  <c:v>5.9390243902438999E-3</c:v>
                </c:pt>
                <c:pt idx="123">
                  <c:v>5.8911290322580601E-3</c:v>
                </c:pt>
                <c:pt idx="124">
                  <c:v>5.8440000000000002E-3</c:v>
                </c:pt>
                <c:pt idx="125">
                  <c:v>5.7976190476190497E-3</c:v>
                </c:pt>
                <c:pt idx="126">
                  <c:v>5.7519685039370098E-3</c:v>
                </c:pt>
                <c:pt idx="127">
                  <c:v>5.7070312500000003E-3</c:v>
                </c:pt>
                <c:pt idx="128">
                  <c:v>5.66279069767442E-3</c:v>
                </c:pt>
                <c:pt idx="129">
                  <c:v>5.6192307692307696E-3</c:v>
                </c:pt>
                <c:pt idx="130">
                  <c:v>5.5763358778625899E-3</c:v>
                </c:pt>
                <c:pt idx="131">
                  <c:v>5.5340909090909104E-3</c:v>
                </c:pt>
                <c:pt idx="132">
                  <c:v>5.4924812030075201E-3</c:v>
                </c:pt>
                <c:pt idx="133">
                  <c:v>5.4514925373134304E-3</c:v>
                </c:pt>
                <c:pt idx="134">
                  <c:v>5.4111111111111096E-3</c:v>
                </c:pt>
                <c:pt idx="135">
                  <c:v>5.3713235294117704E-3</c:v>
                </c:pt>
                <c:pt idx="136">
                  <c:v>5.3321167883211701E-3</c:v>
                </c:pt>
                <c:pt idx="137">
                  <c:v>5.2934782608695698E-3</c:v>
                </c:pt>
                <c:pt idx="138">
                  <c:v>5.2553956834532397E-3</c:v>
                </c:pt>
                <c:pt idx="139">
                  <c:v>5.2178571428571404E-3</c:v>
                </c:pt>
                <c:pt idx="140">
                  <c:v>5.1808510638297898E-3</c:v>
                </c:pt>
                <c:pt idx="141">
                  <c:v>5.1443661971830998E-3</c:v>
                </c:pt>
                <c:pt idx="142">
                  <c:v>5.10839160839161E-3</c:v>
                </c:pt>
                <c:pt idx="143">
                  <c:v>5.07291666666667E-3</c:v>
                </c:pt>
                <c:pt idx="144">
                  <c:v>5.0379310344827602E-3</c:v>
                </c:pt>
                <c:pt idx="145">
                  <c:v>5.0034246575342504E-3</c:v>
                </c:pt>
                <c:pt idx="146">
                  <c:v>4.9693877551020404E-3</c:v>
                </c:pt>
                <c:pt idx="147">
                  <c:v>4.9358108108108097E-3</c:v>
                </c:pt>
                <c:pt idx="148">
                  <c:v>4.9026845637583898E-3</c:v>
                </c:pt>
                <c:pt idx="149">
                  <c:v>4.8700000000000002E-3</c:v>
                </c:pt>
                <c:pt idx="150">
                  <c:v>4.8377483443708602E-3</c:v>
                </c:pt>
                <c:pt idx="151">
                  <c:v>4.80592105263158E-3</c:v>
                </c:pt>
                <c:pt idx="152">
                  <c:v>4.7745098039215696E-3</c:v>
                </c:pt>
                <c:pt idx="153">
                  <c:v>4.7435064935064898E-3</c:v>
                </c:pt>
                <c:pt idx="154">
                  <c:v>4.71290322580645E-3</c:v>
                </c:pt>
                <c:pt idx="155">
                  <c:v>4.6826923076923096E-3</c:v>
                </c:pt>
                <c:pt idx="156">
                  <c:v>4.6528662420382196E-3</c:v>
                </c:pt>
                <c:pt idx="157">
                  <c:v>4.6234177215189898E-3</c:v>
                </c:pt>
                <c:pt idx="158">
                  <c:v>4.5943396226415098E-3</c:v>
                </c:pt>
                <c:pt idx="159">
                  <c:v>4.5656250000000002E-3</c:v>
                </c:pt>
                <c:pt idx="160">
                  <c:v>4.5372670807453403E-3</c:v>
                </c:pt>
                <c:pt idx="161">
                  <c:v>4.5092592592592597E-3</c:v>
                </c:pt>
                <c:pt idx="162">
                  <c:v>4.4815950920245396E-3</c:v>
                </c:pt>
                <c:pt idx="163">
                  <c:v>4.4542682926829299E-3</c:v>
                </c:pt>
                <c:pt idx="164">
                  <c:v>4.4272727272727302E-3</c:v>
                </c:pt>
                <c:pt idx="165">
                  <c:v>4.40060240963856E-3</c:v>
                </c:pt>
                <c:pt idx="166">
                  <c:v>4.3742514970059902E-3</c:v>
                </c:pt>
                <c:pt idx="167">
                  <c:v>4.3482142857142903E-3</c:v>
                </c:pt>
                <c:pt idx="168">
                  <c:v>4.3224852071005902E-3</c:v>
                </c:pt>
                <c:pt idx="169">
                  <c:v>4.2970588235294099E-3</c:v>
                </c:pt>
                <c:pt idx="170">
                  <c:v>4.2719298245613999E-3</c:v>
                </c:pt>
                <c:pt idx="171">
                  <c:v>4.24709302325581E-3</c:v>
                </c:pt>
                <c:pt idx="172">
                  <c:v>4.2225433526011597E-3</c:v>
                </c:pt>
                <c:pt idx="173">
                  <c:v>4.1982758620689601E-3</c:v>
                </c:pt>
                <c:pt idx="174">
                  <c:v>8.8549122857142906E-2</c:v>
                </c:pt>
                <c:pt idx="175">
                  <c:v>8.8046002840909104E-2</c:v>
                </c:pt>
                <c:pt idx="176">
                  <c:v>8.7548567796610202E-2</c:v>
                </c:pt>
                <c:pt idx="177">
                  <c:v>8.7056721910112295E-2</c:v>
                </c:pt>
                <c:pt idx="178">
                  <c:v>8.6570371508379901E-2</c:v>
                </c:pt>
                <c:pt idx="179">
                  <c:v>8.6089424999999997E-2</c:v>
                </c:pt>
                <c:pt idx="180">
                  <c:v>8.5613792817679599E-2</c:v>
                </c:pt>
                <c:pt idx="181">
                  <c:v>8.5143387362637296E-2</c:v>
                </c:pt>
                <c:pt idx="182">
                  <c:v>8.4678122950819695E-2</c:v>
                </c:pt>
                <c:pt idx="183">
                  <c:v>8.4217915760869594E-2</c:v>
                </c:pt>
                <c:pt idx="184">
                  <c:v>8.3762683783783806E-2</c:v>
                </c:pt>
                <c:pt idx="185">
                  <c:v>8.3312346774193594E-2</c:v>
                </c:pt>
                <c:pt idx="186">
                  <c:v>8.2866826203208496E-2</c:v>
                </c:pt>
                <c:pt idx="187">
                  <c:v>8.2426045212766003E-2</c:v>
                </c:pt>
                <c:pt idx="188">
                  <c:v>8.1989928571428505E-2</c:v>
                </c:pt>
                <c:pt idx="189">
                  <c:v>8.1558402631578999E-2</c:v>
                </c:pt>
                <c:pt idx="190">
                  <c:v>8.1131395287958097E-2</c:v>
                </c:pt>
                <c:pt idx="191">
                  <c:v>8.0708835937500001E-2</c:v>
                </c:pt>
                <c:pt idx="192">
                  <c:v>8.0290655440414499E-2</c:v>
                </c:pt>
                <c:pt idx="193">
                  <c:v>7.9876786082474199E-2</c:v>
                </c:pt>
                <c:pt idx="194">
                  <c:v>7.9467161538461506E-2</c:v>
                </c:pt>
                <c:pt idx="195">
                  <c:v>7.90617168367347E-2</c:v>
                </c:pt>
                <c:pt idx="196">
                  <c:v>7.8660388324873098E-2</c:v>
                </c:pt>
                <c:pt idx="197">
                  <c:v>7.8263113636363596E-2</c:v>
                </c:pt>
                <c:pt idx="198">
                  <c:v>7.7869831658291505E-2</c:v>
                </c:pt>
                <c:pt idx="199">
                  <c:v>7.7480482500000003E-2</c:v>
                </c:pt>
                <c:pt idx="200">
                  <c:v>7.7095007462686604E-2</c:v>
                </c:pt>
                <c:pt idx="201">
                  <c:v>7.6713349009900997E-2</c:v>
                </c:pt>
                <c:pt idx="202">
                  <c:v>7.6335450738916302E-2</c:v>
                </c:pt>
                <c:pt idx="203">
                  <c:v>7.5961257352941194E-2</c:v>
                </c:pt>
                <c:pt idx="204">
                  <c:v>7.5590714634146405E-2</c:v>
                </c:pt>
                <c:pt idx="205">
                  <c:v>7.5223769417475703E-2</c:v>
                </c:pt>
                <c:pt idx="206">
                  <c:v>7.4860369565217397E-2</c:v>
                </c:pt>
                <c:pt idx="207">
                  <c:v>7.4500463942307693E-2</c:v>
                </c:pt>
                <c:pt idx="208">
                  <c:v>7.4144002392344505E-2</c:v>
                </c:pt>
                <c:pt idx="209">
                  <c:v>7.3790935714285702E-2</c:v>
                </c:pt>
                <c:pt idx="210">
                  <c:v>7.3441215639810403E-2</c:v>
                </c:pt>
                <c:pt idx="211">
                  <c:v>7.3094794811320807E-2</c:v>
                </c:pt>
                <c:pt idx="212">
                  <c:v>7.2751626760563404E-2</c:v>
                </c:pt>
                <c:pt idx="213">
                  <c:v>7.2411665887850502E-2</c:v>
                </c:pt>
                <c:pt idx="214">
                  <c:v>7.2074867441860493E-2</c:v>
                </c:pt>
                <c:pt idx="215">
                  <c:v>7.1741187499999998E-2</c:v>
                </c:pt>
                <c:pt idx="216">
                  <c:v>7.1410582949308798E-2</c:v>
                </c:pt>
                <c:pt idx="217">
                  <c:v>7.1083011467889895E-2</c:v>
                </c:pt>
                <c:pt idx="218">
                  <c:v>7.0758431506849295E-2</c:v>
                </c:pt>
                <c:pt idx="219">
                  <c:v>7.0436802272727306E-2</c:v>
                </c:pt>
                <c:pt idx="220">
                  <c:v>7.01180837104073E-2</c:v>
                </c:pt>
                <c:pt idx="221">
                  <c:v>6.9802236486486494E-2</c:v>
                </c:pt>
                <c:pt idx="222">
                  <c:v>6.9489221973094206E-2</c:v>
                </c:pt>
                <c:pt idx="223">
                  <c:v>6.9179002232142794E-2</c:v>
                </c:pt>
                <c:pt idx="224">
                  <c:v>6.8871539999999995E-2</c:v>
                </c:pt>
                <c:pt idx="225">
                  <c:v>6.8566798672566404E-2</c:v>
                </c:pt>
                <c:pt idx="226">
                  <c:v>6.82647422907489E-2</c:v>
                </c:pt>
                <c:pt idx="227">
                  <c:v>6.7965335526315798E-2</c:v>
                </c:pt>
                <c:pt idx="228">
                  <c:v>6.7668543668122305E-2</c:v>
                </c:pt>
                <c:pt idx="229">
                  <c:v>6.73743326086957E-2</c:v>
                </c:pt>
                <c:pt idx="230">
                  <c:v>6.7082668831168799E-2</c:v>
                </c:pt>
                <c:pt idx="231">
                  <c:v>6.6793519396551704E-2</c:v>
                </c:pt>
                <c:pt idx="232">
                  <c:v>6.6506851931330505E-2</c:v>
                </c:pt>
                <c:pt idx="233">
                  <c:v>6.6222634615384607E-2</c:v>
                </c:pt>
                <c:pt idx="234">
                  <c:v>6.5940836170212805E-2</c:v>
                </c:pt>
                <c:pt idx="235">
                  <c:v>6.56614258474576E-2</c:v>
                </c:pt>
                <c:pt idx="236">
                  <c:v>6.5384373417721506E-2</c:v>
                </c:pt>
                <c:pt idx="237">
                  <c:v>6.5109649159663899E-2</c:v>
                </c:pt>
                <c:pt idx="238">
                  <c:v>6.4837223849372405E-2</c:v>
                </c:pt>
                <c:pt idx="239">
                  <c:v>6.4567068749999998E-2</c:v>
                </c:pt>
                <c:pt idx="240">
                  <c:v>6.4299155601659705E-2</c:v>
                </c:pt>
                <c:pt idx="241">
                  <c:v>6.40334566115702E-2</c:v>
                </c:pt>
                <c:pt idx="242">
                  <c:v>6.3769944444444407E-2</c:v>
                </c:pt>
                <c:pt idx="243">
                  <c:v>6.3508592213114806E-2</c:v>
                </c:pt>
                <c:pt idx="244">
                  <c:v>6.3249373469387707E-2</c:v>
                </c:pt>
                <c:pt idx="245">
                  <c:v>6.2992262195121995E-2</c:v>
                </c:pt>
                <c:pt idx="246">
                  <c:v>6.2737232793522293E-2</c:v>
                </c:pt>
                <c:pt idx="247">
                  <c:v>6.2484260080645199E-2</c:v>
                </c:pt>
                <c:pt idx="248">
                  <c:v>6.2233319277108401E-2</c:v>
                </c:pt>
                <c:pt idx="249">
                  <c:v>6.1984386000000002E-2</c:v>
                </c:pt>
                <c:pt idx="250">
                  <c:v>0.105392814741036</c:v>
                </c:pt>
                <c:pt idx="251">
                  <c:v>0.104974589285714</c:v>
                </c:pt>
                <c:pt idx="252">
                  <c:v>0.104559669960474</c:v>
                </c:pt>
                <c:pt idx="253">
                  <c:v>0.10414801771653499</c:v>
                </c:pt>
                <c:pt idx="254">
                  <c:v>0.10373959411764699</c:v>
                </c:pt>
                <c:pt idx="255">
                  <c:v>0.103334361328125</c:v>
                </c:pt>
                <c:pt idx="256">
                  <c:v>0.10293228210116701</c:v>
                </c:pt>
                <c:pt idx="257">
                  <c:v>0.14928390406976699</c:v>
                </c:pt>
                <c:pt idx="258">
                  <c:v>0.15000732604054101</c:v>
                </c:pt>
                <c:pt idx="259">
                  <c:v>0.14943037478653801</c:v>
                </c:pt>
                <c:pt idx="260">
                  <c:v>0.148857844614943</c:v>
                </c:pt>
                <c:pt idx="261">
                  <c:v>0.148289684902672</c:v>
                </c:pt>
                <c:pt idx="262">
                  <c:v>0.14772584579657799</c:v>
                </c:pt>
                <c:pt idx="263">
                  <c:v>0.14716627819886399</c:v>
                </c:pt>
                <c:pt idx="264">
                  <c:v>0.14661093375282999</c:v>
                </c:pt>
                <c:pt idx="265">
                  <c:v>0.146059764828947</c:v>
                </c:pt>
                <c:pt idx="266">
                  <c:v>0.14551272451123601</c:v>
                </c:pt>
                <c:pt idx="267">
                  <c:v>0.144969766583955</c:v>
                </c:pt>
                <c:pt idx="268">
                  <c:v>0.14443084551858701</c:v>
                </c:pt>
                <c:pt idx="269">
                  <c:v>0.143895916461111</c:v>
                </c:pt>
                <c:pt idx="270">
                  <c:v>0.14336493521955701</c:v>
                </c:pt>
                <c:pt idx="271">
                  <c:v>0.14283785825183801</c:v>
                </c:pt>
                <c:pt idx="272">
                  <c:v>0.142314642653846</c:v>
                </c:pt>
                <c:pt idx="273">
                  <c:v>0.14179524614781</c:v>
                </c:pt>
                <c:pt idx="274">
                  <c:v>0.14127962707090899</c:v>
                </c:pt>
                <c:pt idx="275">
                  <c:v>0.14076774436413</c:v>
                </c:pt>
                <c:pt idx="276">
                  <c:v>0.14025955756137201</c:v>
                </c:pt>
                <c:pt idx="277">
                  <c:v>0.13975502677877699</c:v>
                </c:pt>
                <c:pt idx="278">
                  <c:v>0.13925411270430099</c:v>
                </c:pt>
                <c:pt idx="279">
                  <c:v>0.13875677658749999</c:v>
                </c:pt>
                <c:pt idx="280">
                  <c:v>0.13826298022953701</c:v>
                </c:pt>
                <c:pt idx="281">
                  <c:v>0.137772685973404</c:v>
                </c:pt>
                <c:pt idx="282">
                  <c:v>0.13728585669434601</c:v>
                </c:pt>
                <c:pt idx="283">
                  <c:v>0.13680245579049299</c:v>
                </c:pt>
                <c:pt idx="284">
                  <c:v>0.136322447173684</c:v>
                </c:pt>
                <c:pt idx="285">
                  <c:v>0.13584579526048901</c:v>
                </c:pt>
                <c:pt idx="286">
                  <c:v>0.13537246496341501</c:v>
                </c:pt>
                <c:pt idx="287">
                  <c:v>0.134902421682292</c:v>
                </c:pt>
                <c:pt idx="288">
                  <c:v>0.13443563129584801</c:v>
                </c:pt>
                <c:pt idx="289">
                  <c:v>0.13397206015344801</c:v>
                </c:pt>
                <c:pt idx="290">
                  <c:v>0.13351167506701</c:v>
                </c:pt>
                <c:pt idx="291">
                  <c:v>0.133054443303082</c:v>
                </c:pt>
                <c:pt idx="292">
                  <c:v>0.13260033257508499</c:v>
                </c:pt>
                <c:pt idx="293">
                  <c:v>0.13214931103571401</c:v>
                </c:pt>
                <c:pt idx="294">
                  <c:v>0.13170134726949201</c:v>
                </c:pt>
                <c:pt idx="295">
                  <c:v>0.131256410285473</c:v>
                </c:pt>
                <c:pt idx="296">
                  <c:v>0.13081446951010101</c:v>
                </c:pt>
                <c:pt idx="297">
                  <c:v>0.130375494780201</c:v>
                </c:pt>
                <c:pt idx="298">
                  <c:v>0.12993945633612</c:v>
                </c:pt>
                <c:pt idx="299">
                  <c:v>0.12950632481499999</c:v>
                </c:pt>
                <c:pt idx="300">
                  <c:v>0.12907607124418599</c:v>
                </c:pt>
                <c:pt idx="301">
                  <c:v>0.12864866703476799</c:v>
                </c:pt>
                <c:pt idx="302">
                  <c:v>0.12822408397524801</c:v>
                </c:pt>
                <c:pt idx="303">
                  <c:v>0.12780229422532899</c:v>
                </c:pt>
                <c:pt idx="304">
                  <c:v>0.172634871211475</c:v>
                </c:pt>
                <c:pt idx="305">
                  <c:v>0.17207070496568599</c:v>
                </c:pt>
                <c:pt idx="306">
                  <c:v>0.123413808532573</c:v>
                </c:pt>
                <c:pt idx="307">
                  <c:v>0.123013114349026</c:v>
                </c:pt>
                <c:pt idx="308">
                  <c:v>0.12261501365534</c:v>
                </c:pt>
                <c:pt idx="309">
                  <c:v>0.12221948135322599</c:v>
                </c:pt>
                <c:pt idx="310">
                  <c:v>0.121826492667203</c:v>
                </c:pt>
                <c:pt idx="311">
                  <c:v>0.121436023139423</c:v>
                </c:pt>
                <c:pt idx="312">
                  <c:v>0.145548971947284</c:v>
                </c:pt>
                <c:pt idx="313">
                  <c:v>0.14508544018948999</c:v>
                </c:pt>
                <c:pt idx="314">
                  <c:v>0.14462485149047599</c:v>
                </c:pt>
                <c:pt idx="315">
                  <c:v>0.14416717790981001</c:v>
                </c:pt>
                <c:pt idx="316">
                  <c:v>0.14371239185962101</c:v>
                </c:pt>
                <c:pt idx="317">
                  <c:v>0.14326046609905699</c:v>
                </c:pt>
                <c:pt idx="318">
                  <c:v>0.14281137372884001</c:v>
                </c:pt>
                <c:pt idx="319">
                  <c:v>0.14236508818593799</c:v>
                </c:pt>
                <c:pt idx="320">
                  <c:v>0.14192158323831799</c:v>
                </c:pt>
                <c:pt idx="321">
                  <c:v>0.14148083297981401</c:v>
                </c:pt>
                <c:pt idx="322">
                  <c:v>0.141042811825077</c:v>
                </c:pt>
                <c:pt idx="323">
                  <c:v>0.14060749450463</c:v>
                </c:pt>
                <c:pt idx="324">
                  <c:v>0.14017485605999999</c:v>
                </c:pt>
                <c:pt idx="325">
                  <c:v>0.13974487183895701</c:v>
                </c:pt>
                <c:pt idx="326">
                  <c:v>0.13931751749082599</c:v>
                </c:pt>
                <c:pt idx="327">
                  <c:v>0.13889276896189001</c:v>
                </c:pt>
                <c:pt idx="328">
                  <c:v>0.138470602490881</c:v>
                </c:pt>
                <c:pt idx="329">
                  <c:v>0.13805099460454501</c:v>
                </c:pt>
                <c:pt idx="330">
                  <c:v>0.13763392211329301</c:v>
                </c:pt>
                <c:pt idx="331">
                  <c:v>0.13721936210692801</c:v>
                </c:pt>
                <c:pt idx="332">
                  <c:v>0.13680729195044999</c:v>
                </c:pt>
                <c:pt idx="333">
                  <c:v>0.13639768927994</c:v>
                </c:pt>
                <c:pt idx="334">
                  <c:v>0.135990531998507</c:v>
                </c:pt>
                <c:pt idx="335">
                  <c:v>0.13558579827232101</c:v>
                </c:pt>
                <c:pt idx="336">
                  <c:v>0.13518346652670599</c:v>
                </c:pt>
                <c:pt idx="337">
                  <c:v>0.13478351544230799</c:v>
                </c:pt>
                <c:pt idx="338">
                  <c:v>0.13438592395132701</c:v>
                </c:pt>
                <c:pt idx="339">
                  <c:v>0.13399067123382399</c:v>
                </c:pt>
                <c:pt idx="340">
                  <c:v>0.13359773671407599</c:v>
                </c:pt>
                <c:pt idx="341">
                  <c:v>0.133207100057018</c:v>
                </c:pt>
                <c:pt idx="342">
                  <c:v>0.132818741164723</c:v>
                </c:pt>
                <c:pt idx="343">
                  <c:v>0.13243264017296499</c:v>
                </c:pt>
                <c:pt idx="344">
                  <c:v>0.132048777447826</c:v>
                </c:pt>
                <c:pt idx="345">
                  <c:v>0.13166713358237001</c:v>
                </c:pt>
                <c:pt idx="346">
                  <c:v>0.13128768939337199</c:v>
                </c:pt>
                <c:pt idx="347">
                  <c:v>0.13091042591810301</c:v>
                </c:pt>
                <c:pt idx="348">
                  <c:v>0.13053532441117499</c:v>
                </c:pt>
                <c:pt idx="349">
                  <c:v>0.130162366341429</c:v>
                </c:pt>
                <c:pt idx="350">
                  <c:v>0.12979153338888899</c:v>
                </c:pt>
                <c:pt idx="351">
                  <c:v>0.12942280744176099</c:v>
                </c:pt>
                <c:pt idx="352">
                  <c:v>0.12905617059348401</c:v>
                </c:pt>
                <c:pt idx="353">
                  <c:v>0.12869160513983099</c:v>
                </c:pt>
                <c:pt idx="354">
                  <c:v>0.14331566118169001</c:v>
                </c:pt>
                <c:pt idx="355">
                  <c:v>0.142913089099719</c:v>
                </c:pt>
                <c:pt idx="356">
                  <c:v>0.14251277232352899</c:v>
                </c:pt>
                <c:pt idx="357">
                  <c:v>0.14211469195391099</c:v>
                </c:pt>
                <c:pt idx="358">
                  <c:v>0.14171882930222801</c:v>
                </c:pt>
                <c:pt idx="359">
                  <c:v>0.14132516588749999</c:v>
                </c:pt>
                <c:pt idx="360">
                  <c:v>0.140933683433518</c:v>
                </c:pt>
                <c:pt idx="361">
                  <c:v>0.14054436386602201</c:v>
                </c:pt>
                <c:pt idx="362">
                  <c:v>0.140157189309917</c:v>
                </c:pt>
                <c:pt idx="363">
                  <c:v>0.13977214208653799</c:v>
                </c:pt>
                <c:pt idx="364">
                  <c:v>0.139389204710959</c:v>
                </c:pt>
                <c:pt idx="365">
                  <c:v>0.13900835988934401</c:v>
                </c:pt>
                <c:pt idx="366">
                  <c:v>0.13862959051634899</c:v>
                </c:pt>
                <c:pt idx="367">
                  <c:v>0.13825287967255401</c:v>
                </c:pt>
                <c:pt idx="368">
                  <c:v>0.13787821062195099</c:v>
                </c:pt>
                <c:pt idx="369">
                  <c:v>0.137505566809459</c:v>
                </c:pt>
                <c:pt idx="370">
                  <c:v>0.13713493185849099</c:v>
                </c:pt>
                <c:pt idx="371">
                  <c:v>0.136766289568548</c:v>
                </c:pt>
                <c:pt idx="372">
                  <c:v>0.136399623912869</c:v>
                </c:pt>
                <c:pt idx="373">
                  <c:v>0.13603491903609599</c:v>
                </c:pt>
                <c:pt idx="374">
                  <c:v>0.13567215925199999</c:v>
                </c:pt>
                <c:pt idx="375">
                  <c:v>0.13531132904122301</c:v>
                </c:pt>
                <c:pt idx="376">
                  <c:v>0.13495241304907199</c:v>
                </c:pt>
                <c:pt idx="377">
                  <c:v>0.13459539608333301</c:v>
                </c:pt>
                <c:pt idx="378">
                  <c:v>0.13424026311213699</c:v>
                </c:pt>
                <c:pt idx="379">
                  <c:v>0.133886999261842</c:v>
                </c:pt>
                <c:pt idx="380">
                  <c:v>0.133535589814961</c:v>
                </c:pt>
                <c:pt idx="381">
                  <c:v>0.13318602020811501</c:v>
                </c:pt>
                <c:pt idx="382">
                  <c:v>0.13283827603002599</c:v>
                </c:pt>
                <c:pt idx="383">
                  <c:v>0.132492343019531</c:v>
                </c:pt>
                <c:pt idx="384">
                  <c:v>0.13563753044026</c:v>
                </c:pt>
                <c:pt idx="385">
                  <c:v>0.13528613787435201</c:v>
                </c:pt>
                <c:pt idx="386">
                  <c:v>0.134936561290698</c:v>
                </c:pt>
                <c:pt idx="387">
                  <c:v>0.13458878664819601</c:v>
                </c:pt>
                <c:pt idx="388">
                  <c:v>0.13424280005012901</c:v>
                </c:pt>
                <c:pt idx="389">
                  <c:v>0.13389858774230801</c:v>
                </c:pt>
                <c:pt idx="390">
                  <c:v>0.133556136111253</c:v>
                </c:pt>
                <c:pt idx="391">
                  <c:v>0.13321543168239799</c:v>
                </c:pt>
                <c:pt idx="392">
                  <c:v>0.137138640507634</c:v>
                </c:pt>
                <c:pt idx="393">
                  <c:v>0.13679057289213201</c:v>
                </c:pt>
                <c:pt idx="394">
                  <c:v>0.13644426764430401</c:v>
                </c:pt>
                <c:pt idx="395">
                  <c:v>0.144179484140152</c:v>
                </c:pt>
                <c:pt idx="396">
                  <c:v>0.15025648795843799</c:v>
                </c:pt>
                <c:pt idx="397">
                  <c:v>0.149878959094221</c:v>
                </c:pt>
                <c:pt idx="398">
                  <c:v>0.149503322605263</c:v>
                </c:pt>
                <c:pt idx="399">
                  <c:v>0.14912956429874999</c:v>
                </c:pt>
                <c:pt idx="400">
                  <c:v>0.14875767012344099</c:v>
                </c:pt>
                <c:pt idx="401">
                  <c:v>0.14838762616790999</c:v>
                </c:pt>
                <c:pt idx="402">
                  <c:v>0.14801941865880899</c:v>
                </c:pt>
                <c:pt idx="403">
                  <c:v>0.14765303395915799</c:v>
                </c:pt>
                <c:pt idx="404">
                  <c:v>0.147288458566667</c:v>
                </c:pt>
                <c:pt idx="405">
                  <c:v>0.146925679112069</c:v>
                </c:pt>
                <c:pt idx="406">
                  <c:v>0.14656468235749401</c:v>
                </c:pt>
                <c:pt idx="407">
                  <c:v>0.14620545519485301</c:v>
                </c:pt>
                <c:pt idx="408">
                  <c:v>0.145847984644254</c:v>
                </c:pt>
                <c:pt idx="409">
                  <c:v>0.16383226212073199</c:v>
                </c:pt>
                <c:pt idx="410">
                  <c:v>0.16343364347810199</c:v>
                </c:pt>
                <c:pt idx="411">
                  <c:v>0.163036959877427</c:v>
                </c:pt>
                <c:pt idx="412">
                  <c:v>0.16264219726271201</c:v>
                </c:pt>
                <c:pt idx="413">
                  <c:v>0.16224934171376801</c:v>
                </c:pt>
                <c:pt idx="414">
                  <c:v>0.16185837944457801</c:v>
                </c:pt>
                <c:pt idx="415">
                  <c:v>0.16146929680168301</c:v>
                </c:pt>
                <c:pt idx="416">
                  <c:v>0.16108208026258999</c:v>
                </c:pt>
                <c:pt idx="417">
                  <c:v>0.16069671643421099</c:v>
                </c:pt>
                <c:pt idx="418">
                  <c:v>0.160313192051313</c:v>
                </c:pt>
                <c:pt idx="419">
                  <c:v>0.15993149397500001</c:v>
                </c:pt>
                <c:pt idx="420">
                  <c:v>0.159551609191211</c:v>
                </c:pt>
                <c:pt idx="421">
                  <c:v>0.15917352480924199</c:v>
                </c:pt>
                <c:pt idx="422">
                  <c:v>0.15879722806028401</c:v>
                </c:pt>
                <c:pt idx="423">
                  <c:v>0.170489739314858</c:v>
                </c:pt>
                <c:pt idx="424">
                  <c:v>0.170088586987059</c:v>
                </c:pt>
                <c:pt idx="425">
                  <c:v>0.16968931800352099</c:v>
                </c:pt>
                <c:pt idx="426">
                  <c:v>0.18335618259836101</c:v>
                </c:pt>
                <c:pt idx="427">
                  <c:v>0.18292778030257001</c:v>
                </c:pt>
                <c:pt idx="428">
                  <c:v>0.18250137522028001</c:v>
                </c:pt>
                <c:pt idx="429">
                  <c:v>0.18207695341744201</c:v>
                </c:pt>
                <c:pt idx="430">
                  <c:v>0.18165450108932699</c:v>
                </c:pt>
                <c:pt idx="431">
                  <c:v>0.18123400455902799</c:v>
                </c:pt>
                <c:pt idx="432">
                  <c:v>0.180815450275982</c:v>
                </c:pt>
                <c:pt idx="433">
                  <c:v>0.180398824814516</c:v>
                </c:pt>
                <c:pt idx="434">
                  <c:v>0.179984114872414</c:v>
                </c:pt>
                <c:pt idx="435">
                  <c:v>0.179571307269495</c:v>
                </c:pt>
                <c:pt idx="436">
                  <c:v>0.17916038894622399</c:v>
                </c:pt>
                <c:pt idx="437">
                  <c:v>0.178751346962329</c:v>
                </c:pt>
                <c:pt idx="438">
                  <c:v>0.17834416849544399</c:v>
                </c:pt>
                <c:pt idx="439">
                  <c:v>0.17793884083977299</c:v>
                </c:pt>
                <c:pt idx="440">
                  <c:v>0.17753535140476201</c:v>
                </c:pt>
                <c:pt idx="441">
                  <c:v>0.177133687713801</c:v>
                </c:pt>
                <c:pt idx="442">
                  <c:v>0.176733837402935</c:v>
                </c:pt>
                <c:pt idx="443">
                  <c:v>0.176335788219595</c:v>
                </c:pt>
                <c:pt idx="444">
                  <c:v>0.17593952802134799</c:v>
                </c:pt>
                <c:pt idx="445">
                  <c:v>0.215345829528027</c:v>
                </c:pt>
                <c:pt idx="446">
                  <c:v>0.21486407152013401</c:v>
                </c:pt>
                <c:pt idx="447">
                  <c:v>0.21438446421763399</c:v>
                </c:pt>
                <c:pt idx="448">
                  <c:v>0.22041478835077999</c:v>
                </c:pt>
                <c:pt idx="449">
                  <c:v>0.21992497771</c:v>
                </c:pt>
                <c:pt idx="450">
                  <c:v>0.21943733917849201</c:v>
                </c:pt>
                <c:pt idx="451">
                  <c:v>0.21895185833960201</c:v>
                </c:pt>
                <c:pt idx="452">
                  <c:v>0.21846852090397301</c:v>
                </c:pt>
                <c:pt idx="453">
                  <c:v>0.21798731270815</c:v>
                </c:pt>
                <c:pt idx="454">
                  <c:v>0.21750821971318701</c:v>
                </c:pt>
                <c:pt idx="455">
                  <c:v>0.217031228003289</c:v>
                </c:pt>
                <c:pt idx="456">
                  <c:v>0.21655632378446399</c:v>
                </c:pt>
                <c:pt idx="457">
                  <c:v>0.15931343552292601</c:v>
                </c:pt>
                <c:pt idx="458">
                  <c:v>0.158966347428105</c:v>
                </c:pt>
                <c:pt idx="459">
                  <c:v>0.15862076841195699</c:v>
                </c:pt>
                <c:pt idx="460">
                  <c:v>0.15827668865401301</c:v>
                </c:pt>
                <c:pt idx="461">
                  <c:v>0.16193603673051901</c:v>
                </c:pt>
                <c:pt idx="462">
                  <c:v>0.16158628287148999</c:v>
                </c:pt>
                <c:pt idx="463">
                  <c:v>0.16123803657219801</c:v>
                </c:pt>
                <c:pt idx="464">
                  <c:v>0.16089128810645201</c:v>
                </c:pt>
                <c:pt idx="465">
                  <c:v>0.16054602783154501</c:v>
                </c:pt>
                <c:pt idx="466">
                  <c:v>0.160202246187366</c:v>
                </c:pt>
                <c:pt idx="467">
                  <c:v>0.15985993369551299</c:v>
                </c:pt>
                <c:pt idx="468">
                  <c:v>0.15951908095842199</c:v>
                </c:pt>
                <c:pt idx="469">
                  <c:v>0.15917967865851099</c:v>
                </c:pt>
                <c:pt idx="470">
                  <c:v>0.15884171755732501</c:v>
                </c:pt>
                <c:pt idx="471">
                  <c:v>0.15850518849470299</c:v>
                </c:pt>
                <c:pt idx="472">
                  <c:v>0.158170082387949</c:v>
                </c:pt>
                <c:pt idx="473">
                  <c:v>0.15783639023101301</c:v>
                </c:pt>
                <c:pt idx="474">
                  <c:v>0.15750410309368401</c:v>
                </c:pt>
                <c:pt idx="475">
                  <c:v>0.15717321212079799</c:v>
                </c:pt>
                <c:pt idx="476">
                  <c:v>0.156843708531447</c:v>
                </c:pt>
                <c:pt idx="477">
                  <c:v>0.156515583618201</c:v>
                </c:pt>
                <c:pt idx="478">
                  <c:v>0.15618882874634701</c:v>
                </c:pt>
                <c:pt idx="479">
                  <c:v>0.155863435353125</c:v>
                </c:pt>
                <c:pt idx="480">
                  <c:v>0.15553939494698499</c:v>
                </c:pt>
                <c:pt idx="481">
                  <c:v>0.15521669910684699</c:v>
                </c:pt>
                <c:pt idx="482">
                  <c:v>0.15489533948136699</c:v>
                </c:pt>
                <c:pt idx="483">
                  <c:v>0.15457530778822301</c:v>
                </c:pt>
                <c:pt idx="484">
                  <c:v>0.15425659581340201</c:v>
                </c:pt>
                <c:pt idx="485">
                  <c:v>0.153939195410494</c:v>
                </c:pt>
                <c:pt idx="486">
                  <c:v>0.1536230985</c:v>
                </c:pt>
                <c:pt idx="487">
                  <c:v>0.15330829706864799</c:v>
                </c:pt>
                <c:pt idx="488">
                  <c:v>0.15299478316871201</c:v>
                </c:pt>
                <c:pt idx="489">
                  <c:v>0.15609502748877599</c:v>
                </c:pt>
                <c:pt idx="490">
                  <c:v>0.155777115009165</c:v>
                </c:pt>
                <c:pt idx="491">
                  <c:v>0.15546049485670699</c:v>
                </c:pt>
                <c:pt idx="492">
                  <c:v>0.15514515916734301</c:v>
                </c:pt>
                <c:pt idx="493">
                  <c:v>0.15483110014068799</c:v>
                </c:pt>
                <c:pt idx="494">
                  <c:v>0.15451831003939401</c:v>
                </c:pt>
                <c:pt idx="495">
                  <c:v>0.17258931294254001</c:v>
                </c:pt>
                <c:pt idx="496">
                  <c:v>0.17224205074346099</c:v>
                </c:pt>
                <c:pt idx="497">
                  <c:v>0.17189618317168701</c:v>
                </c:pt>
                <c:pt idx="498">
                  <c:v>0.17155170184268501</c:v>
                </c:pt>
                <c:pt idx="499">
                  <c:v>0.17120859843899999</c:v>
                </c:pt>
                <c:pt idx="500">
                  <c:v>0.17086686470958101</c:v>
                </c:pt>
                <c:pt idx="501">
                  <c:v>0.17052649246912399</c:v>
                </c:pt>
                <c:pt idx="502">
                  <c:v>0.17018747359741601</c:v>
                </c:pt>
                <c:pt idx="503">
                  <c:v>0.16984980003868999</c:v>
                </c:pt>
                <c:pt idx="504">
                  <c:v>0.16951346380099</c:v>
                </c:pt>
                <c:pt idx="505">
                  <c:v>0.16917845695553399</c:v>
                </c:pt>
                <c:pt idx="506">
                  <c:v>0.16884477163609499</c:v>
                </c:pt>
                <c:pt idx="507">
                  <c:v>0.168512400038386</c:v>
                </c:pt>
                <c:pt idx="508">
                  <c:v>0.16818133441944999</c:v>
                </c:pt>
                <c:pt idx="509">
                  <c:v>0.16785156709705901</c:v>
                </c:pt>
                <c:pt idx="510">
                  <c:v>0.16752309044911901</c:v>
                </c:pt>
                <c:pt idx="511">
                  <c:v>0.16719589691308601</c:v>
                </c:pt>
                <c:pt idx="512">
                  <c:v>0.16686997898538</c:v>
                </c:pt>
                <c:pt idx="513">
                  <c:v>0.166545329220817</c:v>
                </c:pt>
                <c:pt idx="514">
                  <c:v>0.16622194023203901</c:v>
                </c:pt>
                <c:pt idx="515">
                  <c:v>0.16589980468895299</c:v>
                </c:pt>
                <c:pt idx="516">
                  <c:v>0.165578915318182</c:v>
                </c:pt>
                <c:pt idx="517">
                  <c:v>0.16525926490251</c:v>
                </c:pt>
                <c:pt idx="518">
                  <c:v>0.164940846280347</c:v>
                </c:pt>
                <c:pt idx="519">
                  <c:v>0.164623652345192</c:v>
                </c:pt>
                <c:pt idx="520">
                  <c:v>0.16430767604510599</c:v>
                </c:pt>
                <c:pt idx="521">
                  <c:v>0.17439064026724099</c:v>
                </c:pt>
                <c:pt idx="522">
                  <c:v>0.174057197360421</c:v>
                </c:pt>
                <c:pt idx="523">
                  <c:v>0.17372502713644999</c:v>
                </c:pt>
                <c:pt idx="524">
                  <c:v>0.173394122322857</c:v>
                </c:pt>
                <c:pt idx="525">
                  <c:v>0.17306447570247199</c:v>
                </c:pt>
                <c:pt idx="526">
                  <c:v>0.17273608011290301</c:v>
                </c:pt>
                <c:pt idx="527">
                  <c:v>0.17240892844602301</c:v>
                </c:pt>
                <c:pt idx="528">
                  <c:v>0.17208301364744799</c:v>
                </c:pt>
                <c:pt idx="529">
                  <c:v>0.17175832871603799</c:v>
                </c:pt>
                <c:pt idx="530">
                  <c:v>0.17143486670339</c:v>
                </c:pt>
                <c:pt idx="531">
                  <c:v>0.17111262071334599</c:v>
                </c:pt>
                <c:pt idx="532">
                  <c:v>0.17079158390150101</c:v>
                </c:pt>
                <c:pt idx="533">
                  <c:v>0.17047174947471899</c:v>
                </c:pt>
                <c:pt idx="534">
                  <c:v>0.170153110690654</c:v>
                </c:pt>
                <c:pt idx="535">
                  <c:v>0.169835660857276</c:v>
                </c:pt>
                <c:pt idx="536">
                  <c:v>0.16951939333240201</c:v>
                </c:pt>
                <c:pt idx="537">
                  <c:v>0.16920430152323401</c:v>
                </c:pt>
                <c:pt idx="538">
                  <c:v>0.181360871782931</c:v>
                </c:pt>
                <c:pt idx="539">
                  <c:v>0.18102501831666701</c:v>
                </c:pt>
                <c:pt idx="540">
                  <c:v>0.18069040645286499</c:v>
                </c:pt>
                <c:pt idx="541">
                  <c:v>0.18035702931918801</c:v>
                </c:pt>
                <c:pt idx="542">
                  <c:v>0.18002488009392301</c:v>
                </c:pt>
                <c:pt idx="543">
                  <c:v>0.179693952005515</c:v>
                </c:pt>
                <c:pt idx="544">
                  <c:v>0.17936423833210999</c:v>
                </c:pt>
                <c:pt idx="545">
                  <c:v>0.17903573240109899</c:v>
                </c:pt>
                <c:pt idx="546">
                  <c:v>0.17870842758866501</c:v>
                </c:pt>
                <c:pt idx="547">
                  <c:v>0.17838231731934301</c:v>
                </c:pt>
                <c:pt idx="548">
                  <c:v>0.178057395065574</c:v>
                </c:pt>
                <c:pt idx="549">
                  <c:v>0.17773365434727301</c:v>
                </c:pt>
                <c:pt idx="550">
                  <c:v>0.17741108873139699</c:v>
                </c:pt>
                <c:pt idx="551">
                  <c:v>0.17708969183152201</c:v>
                </c:pt>
                <c:pt idx="552">
                  <c:v>0.176769457307414</c:v>
                </c:pt>
                <c:pt idx="553">
                  <c:v>0.176450378864621</c:v>
                </c:pt>
                <c:pt idx="554">
                  <c:v>0.176132450254054</c:v>
                </c:pt>
                <c:pt idx="555">
                  <c:v>0.17581566527158299</c:v>
                </c:pt>
                <c:pt idx="556">
                  <c:v>0.17550001775762999</c:v>
                </c:pt>
                <c:pt idx="557">
                  <c:v>0.17518550159677401</c:v>
                </c:pt>
                <c:pt idx="558">
                  <c:v>0.17487211071735201</c:v>
                </c:pt>
                <c:pt idx="559">
                  <c:v>0.181342363315179</c:v>
                </c:pt>
                <c:pt idx="560">
                  <c:v>0.18101911489572201</c:v>
                </c:pt>
                <c:pt idx="561">
                  <c:v>0.18069701682651201</c:v>
                </c:pt>
                <c:pt idx="562">
                  <c:v>0.18037606297779701</c:v>
                </c:pt>
                <c:pt idx="563">
                  <c:v>0.180056247263298</c:v>
                </c:pt>
                <c:pt idx="564">
                  <c:v>0.20260803178141601</c:v>
                </c:pt>
                <c:pt idx="565">
                  <c:v>0.202250067060954</c:v>
                </c:pt>
                <c:pt idx="566">
                  <c:v>0.20189336500264499</c:v>
                </c:pt>
                <c:pt idx="567">
                  <c:v>0.2015379189375</c:v>
                </c:pt>
                <c:pt idx="568">
                  <c:v>0.201183722243409</c:v>
                </c:pt>
                <c:pt idx="569">
                  <c:v>0.20083076834473701</c:v>
                </c:pt>
                <c:pt idx="570">
                  <c:v>0.200479050711909</c:v>
                </c:pt>
                <c:pt idx="571">
                  <c:v>0.20012856286101399</c:v>
                </c:pt>
                <c:pt idx="572">
                  <c:v>0.199779298353403</c:v>
                </c:pt>
                <c:pt idx="573">
                  <c:v>0.199431250795296</c:v>
                </c:pt>
                <c:pt idx="574">
                  <c:v>0.21498390514173901</c:v>
                </c:pt>
                <c:pt idx="575">
                  <c:v>0.21461066919531199</c:v>
                </c:pt>
                <c:pt idx="576">
                  <c:v>0.21423872696100499</c:v>
                </c:pt>
                <c:pt idx="577">
                  <c:v>0.21386807172404801</c:v>
                </c:pt>
                <c:pt idx="578">
                  <c:v>0.21349869681606201</c:v>
                </c:pt>
                <c:pt idx="579">
                  <c:v>0.22587026371810301</c:v>
                </c:pt>
                <c:pt idx="580">
                  <c:v>0.22548150250688501</c:v>
                </c:pt>
                <c:pt idx="581">
                  <c:v>0.22509407724484501</c:v>
                </c:pt>
                <c:pt idx="582">
                  <c:v>0.22470798105746101</c:v>
                </c:pt>
                <c:pt idx="583">
                  <c:v>0.224323207117295</c:v>
                </c:pt>
                <c:pt idx="584">
                  <c:v>0.22393974864359001</c:v>
                </c:pt>
                <c:pt idx="585">
                  <c:v>0.22355759890187701</c:v>
                </c:pt>
                <c:pt idx="586">
                  <c:v>0.223176751203577</c:v>
                </c:pt>
                <c:pt idx="587">
                  <c:v>0.230375515232143</c:v>
                </c:pt>
                <c:pt idx="588">
                  <c:v>0.22998438532512699</c:v>
                </c:pt>
                <c:pt idx="589">
                  <c:v>0.229594581282203</c:v>
                </c:pt>
                <c:pt idx="590">
                  <c:v>0.229206096373096</c:v>
                </c:pt>
                <c:pt idx="591">
                  <c:v>0.22881892391300701</c:v>
                </c:pt>
                <c:pt idx="592">
                  <c:v>0.22843305726222601</c:v>
                </c:pt>
                <c:pt idx="593">
                  <c:v>0.22804848982575801</c:v>
                </c:pt>
                <c:pt idx="594">
                  <c:v>0.22766521505294099</c:v>
                </c:pt>
                <c:pt idx="595">
                  <c:v>0.22728322643708099</c:v>
                </c:pt>
                <c:pt idx="596">
                  <c:v>0.22690251751507501</c:v>
                </c:pt>
                <c:pt idx="597">
                  <c:v>0.226523081867057</c:v>
                </c:pt>
                <c:pt idx="598">
                  <c:v>0.226144913116027</c:v>
                </c:pt>
                <c:pt idx="599">
                  <c:v>0.22576800492749999</c:v>
                </c:pt>
                <c:pt idx="600">
                  <c:v>0.225392351009151</c:v>
                </c:pt>
                <c:pt idx="601">
                  <c:v>0.225017945110465</c:v>
                </c:pt>
                <c:pt idx="602">
                  <c:v>0.224644781022388</c:v>
                </c:pt>
                <c:pt idx="603">
                  <c:v>0.22427285257698701</c:v>
                </c:pt>
                <c:pt idx="604">
                  <c:v>0.223902153647107</c:v>
                </c:pt>
                <c:pt idx="605">
                  <c:v>0.22353267814604</c:v>
                </c:pt>
                <c:pt idx="606">
                  <c:v>0.22316442002718301</c:v>
                </c:pt>
                <c:pt idx="607">
                  <c:v>0.22279737328371699</c:v>
                </c:pt>
                <c:pt idx="608">
                  <c:v>0.222431531948276</c:v>
                </c:pt>
                <c:pt idx="609">
                  <c:v>0.22206689009262301</c:v>
                </c:pt>
                <c:pt idx="610">
                  <c:v>0.22170344182733201</c:v>
                </c:pt>
                <c:pt idx="611">
                  <c:v>0.22134118130147101</c:v>
                </c:pt>
                <c:pt idx="612">
                  <c:v>0.22098010270228399</c:v>
                </c:pt>
                <c:pt idx="613">
                  <c:v>0.22062020025488599</c:v>
                </c:pt>
                <c:pt idx="614">
                  <c:v>0.220261468221951</c:v>
                </c:pt>
                <c:pt idx="615">
                  <c:v>0.219903900903409</c:v>
                </c:pt>
                <c:pt idx="616">
                  <c:v>0.21954749263614301</c:v>
                </c:pt>
                <c:pt idx="617">
                  <c:v>0.21919223779368899</c:v>
                </c:pt>
                <c:pt idx="618">
                  <c:v>0.218838130785945</c:v>
                </c:pt>
                <c:pt idx="619">
                  <c:v>0.218485166058871</c:v>
                </c:pt>
                <c:pt idx="620">
                  <c:v>0.21813333809420299</c:v>
                </c:pt>
                <c:pt idx="621">
                  <c:v>0.21778264140916401</c:v>
                </c:pt>
                <c:pt idx="622">
                  <c:v>0.27576754086115601</c:v>
                </c:pt>
                <c:pt idx="623">
                  <c:v>0.27532560569951903</c:v>
                </c:pt>
                <c:pt idx="624">
                  <c:v>0.27488508473040002</c:v>
                </c:pt>
                <c:pt idx="625">
                  <c:v>0.27444597117651798</c:v>
                </c:pt>
                <c:pt idx="626">
                  <c:v>0.27400825830382802</c:v>
                </c:pt>
                <c:pt idx="627">
                  <c:v>0.27357193942117802</c:v>
                </c:pt>
                <c:pt idx="628">
                  <c:v>0.27313700787996797</c:v>
                </c:pt>
                <c:pt idx="629">
                  <c:v>0.272703457073809</c:v>
                </c:pt>
                <c:pt idx="630">
                  <c:v>0.27227128043819299</c:v>
                </c:pt>
                <c:pt idx="631">
                  <c:v>0.27184047145015799</c:v>
                </c:pt>
                <c:pt idx="632">
                  <c:v>0.27141102362796199</c:v>
                </c:pt>
                <c:pt idx="633">
                  <c:v>0.270982930530757</c:v>
                </c:pt>
                <c:pt idx="634">
                  <c:v>0.27055618575826801</c:v>
                </c:pt>
                <c:pt idx="635">
                  <c:v>0.27013078295047199</c:v>
                </c:pt>
                <c:pt idx="636">
                  <c:v>0.269706715787284</c:v>
                </c:pt>
                <c:pt idx="637">
                  <c:v>0.26928397798824499</c:v>
                </c:pt>
                <c:pt idx="638">
                  <c:v>0.26886256331220698</c:v>
                </c:pt>
                <c:pt idx="639">
                  <c:v>0.268442465557031</c:v>
                </c:pt>
                <c:pt idx="640">
                  <c:v>0.204375589635725</c:v>
                </c:pt>
                <c:pt idx="641">
                  <c:v>0.20405724759579399</c:v>
                </c:pt>
                <c:pt idx="642">
                  <c:v>0.20373989573328199</c:v>
                </c:pt>
                <c:pt idx="643">
                  <c:v>0.203423529435559</c:v>
                </c:pt>
                <c:pt idx="644">
                  <c:v>0.20310814411860501</c:v>
                </c:pt>
                <c:pt idx="645">
                  <c:v>0.20279373522677999</c:v>
                </c:pt>
                <c:pt idx="646">
                  <c:v>0.20248029823261199</c:v>
                </c:pt>
                <c:pt idx="647">
                  <c:v>0.20216782863657401</c:v>
                </c:pt>
                <c:pt idx="648">
                  <c:v>0.201856321966872</c:v>
                </c:pt>
                <c:pt idx="649">
                  <c:v>0.201545773779231</c:v>
                </c:pt>
                <c:pt idx="650">
                  <c:v>0.201236179656682</c:v>
                </c:pt>
                <c:pt idx="651">
                  <c:v>0.200927535209356</c:v>
                </c:pt>
                <c:pt idx="652">
                  <c:v>0.200619836074273</c:v>
                </c:pt>
                <c:pt idx="653">
                  <c:v>0.200313077915138</c:v>
                </c:pt>
                <c:pt idx="654">
                  <c:v>0.20000725642213699</c:v>
                </c:pt>
                <c:pt idx="655">
                  <c:v>0.19970236731173799</c:v>
                </c:pt>
                <c:pt idx="656">
                  <c:v>0.19939840632648401</c:v>
                </c:pt>
                <c:pt idx="657">
                  <c:v>0.19909536923480201</c:v>
                </c:pt>
                <c:pt idx="658">
                  <c:v>0.19879325183080401</c:v>
                </c:pt>
                <c:pt idx="659">
                  <c:v>0.198492049934091</c:v>
                </c:pt>
                <c:pt idx="660">
                  <c:v>0.19819175938956099</c:v>
                </c:pt>
                <c:pt idx="661">
                  <c:v>0.19789237606722099</c:v>
                </c:pt>
                <c:pt idx="662">
                  <c:v>0.197593895861991</c:v>
                </c:pt>
                <c:pt idx="663">
                  <c:v>0.19729631469352399</c:v>
                </c:pt>
                <c:pt idx="664">
                  <c:v>0.19699962850601499</c:v>
                </c:pt>
                <c:pt idx="665">
                  <c:v>0.19670383326801799</c:v>
                </c:pt>
                <c:pt idx="666">
                  <c:v>0.196408924972264</c:v>
                </c:pt>
                <c:pt idx="667">
                  <c:v>0.19611489963547901</c:v>
                </c:pt>
                <c:pt idx="668">
                  <c:v>0.195821753298206</c:v>
                </c:pt>
                <c:pt idx="669">
                  <c:v>0.195529482024627</c:v>
                </c:pt>
                <c:pt idx="670">
                  <c:v>0.21995097310953801</c:v>
                </c:pt>
                <c:pt idx="671">
                  <c:v>0.21962366511383899</c:v>
                </c:pt>
                <c:pt idx="672">
                  <c:v>0.21929732980163499</c:v>
                </c:pt>
                <c:pt idx="673">
                  <c:v>0.21897196284347201</c:v>
                </c:pt>
                <c:pt idx="674">
                  <c:v>0.21864755993555501</c:v>
                </c:pt>
                <c:pt idx="675">
                  <c:v>0.21832411679955599</c:v>
                </c:pt>
                <c:pt idx="676">
                  <c:v>0.218001629182423</c:v>
                </c:pt>
                <c:pt idx="677">
                  <c:v>0.217680092856195</c:v>
                </c:pt>
                <c:pt idx="678">
                  <c:v>0.21735950361782</c:v>
                </c:pt>
                <c:pt idx="679">
                  <c:v>0.21703985728897099</c:v>
                </c:pt>
                <c:pt idx="680">
                  <c:v>0.21672114971585901</c:v>
                </c:pt>
                <c:pt idx="681">
                  <c:v>0.21640337676906199</c:v>
                </c:pt>
                <c:pt idx="682">
                  <c:v>0.21608653434333799</c:v>
                </c:pt>
                <c:pt idx="683">
                  <c:v>0.21577061835745601</c:v>
                </c:pt>
                <c:pt idx="684">
                  <c:v>0.215455624754015</c:v>
                </c:pt>
                <c:pt idx="685">
                  <c:v>0.215141549499271</c:v>
                </c:pt>
                <c:pt idx="686">
                  <c:v>0.21482838858296899</c:v>
                </c:pt>
                <c:pt idx="687">
                  <c:v>0.21451613801816899</c:v>
                </c:pt>
                <c:pt idx="688">
                  <c:v>0.21420479384107399</c:v>
                </c:pt>
                <c:pt idx="689">
                  <c:v>0.21389435211086999</c:v>
                </c:pt>
                <c:pt idx="690">
                  <c:v>0.213584808909551</c:v>
                </c:pt>
                <c:pt idx="691">
                  <c:v>0.213276160341763</c:v>
                </c:pt>
                <c:pt idx="692">
                  <c:v>0.21570435166883101</c:v>
                </c:pt>
                <c:pt idx="693">
                  <c:v>0.215393538481988</c:v>
                </c:pt>
                <c:pt idx="694">
                  <c:v>0.21508361972158299</c:v>
                </c:pt>
                <c:pt idx="695">
                  <c:v>0.214774591532328</c:v>
                </c:pt>
                <c:pt idx="696">
                  <c:v>0.21446645008106199</c:v>
                </c:pt>
                <c:pt idx="697">
                  <c:v>0.21415919155659</c:v>
                </c:pt>
                <c:pt idx="698">
                  <c:v>0.21385281216952801</c:v>
                </c:pt>
                <c:pt idx="699">
                  <c:v>0.21354730815214301</c:v>
                </c:pt>
                <c:pt idx="700">
                  <c:v>0.21324267575820299</c:v>
                </c:pt>
                <c:pt idx="701">
                  <c:v>0.22636158861324801</c:v>
                </c:pt>
                <c:pt idx="702">
                  <c:v>0.226039594888336</c:v>
                </c:pt>
                <c:pt idx="703">
                  <c:v>0.22571851591832401</c:v>
                </c:pt>
                <c:pt idx="704">
                  <c:v>0.225398347810638</c:v>
                </c:pt>
                <c:pt idx="705">
                  <c:v>0.22507908669475901</c:v>
                </c:pt>
                <c:pt idx="706">
                  <c:v>0.22476072872206501</c:v>
                </c:pt>
                <c:pt idx="707">
                  <c:v>0.22444327006567799</c:v>
                </c:pt>
                <c:pt idx="708">
                  <c:v>0.22412670692031</c:v>
                </c:pt>
                <c:pt idx="709">
                  <c:v>0.22381103550211301</c:v>
                </c:pt>
                <c:pt idx="710">
                  <c:v>0.223496252048523</c:v>
                </c:pt>
                <c:pt idx="711">
                  <c:v>0.22318235281811799</c:v>
                </c:pt>
                <c:pt idx="712">
                  <c:v>0.222869334090463</c:v>
                </c:pt>
                <c:pt idx="713">
                  <c:v>0.22255719216596601</c:v>
                </c:pt>
                <c:pt idx="714">
                  <c:v>0.22224592336573401</c:v>
                </c:pt>
                <c:pt idx="715">
                  <c:v>0.221935524031425</c:v>
                </c:pt>
                <c:pt idx="716">
                  <c:v>0.22162599052510501</c:v>
                </c:pt>
                <c:pt idx="717">
                  <c:v>0.22131731922910899</c:v>
                </c:pt>
                <c:pt idx="718">
                  <c:v>0.22100950654589699</c:v>
                </c:pt>
                <c:pt idx="719">
                  <c:v>0.22070254889791699</c:v>
                </c:pt>
                <c:pt idx="720">
                  <c:v>0.22039644272746201</c:v>
                </c:pt>
                <c:pt idx="721">
                  <c:v>0.220091184496537</c:v>
                </c:pt>
                <c:pt idx="722">
                  <c:v>0.21978677068672201</c:v>
                </c:pt>
                <c:pt idx="723">
                  <c:v>0.219483197799033</c:v>
                </c:pt>
                <c:pt idx="724">
                  <c:v>0.21918046235379299</c:v>
                </c:pt>
                <c:pt idx="725">
                  <c:v>0.21887856089049601</c:v>
                </c:pt>
                <c:pt idx="726">
                  <c:v>0.224370244438102</c:v>
                </c:pt>
                <c:pt idx="727">
                  <c:v>0.22427276470673099</c:v>
                </c:pt>
                <c:pt idx="728">
                  <c:v>0.22396512031070001</c:v>
                </c:pt>
                <c:pt idx="729">
                  <c:v>0.22365831877602699</c:v>
                </c:pt>
                <c:pt idx="730">
                  <c:v>0.22335235664363901</c:v>
                </c:pt>
                <c:pt idx="731">
                  <c:v>0.223047230473361</c:v>
                </c:pt>
                <c:pt idx="732">
                  <c:v>0.22274293684379301</c:v>
                </c:pt>
                <c:pt idx="733">
                  <c:v>0.22243947235218001</c:v>
                </c:pt>
                <c:pt idx="734">
                  <c:v>0.22213683361428599</c:v>
                </c:pt>
                <c:pt idx="735">
                  <c:v>0.22183501726426599</c:v>
                </c:pt>
                <c:pt idx="736">
                  <c:v>0.221534019954545</c:v>
                </c:pt>
                <c:pt idx="737">
                  <c:v>0.22123383835569099</c:v>
                </c:pt>
                <c:pt idx="738">
                  <c:v>0.220934469156292</c:v>
                </c:pt>
                <c:pt idx="739">
                  <c:v>0.220635909062838</c:v>
                </c:pt>
                <c:pt idx="740">
                  <c:v>0.22033815479959501</c:v>
                </c:pt>
                <c:pt idx="741">
                  <c:v>0.22004120310849101</c:v>
                </c:pt>
                <c:pt idx="742">
                  <c:v>0.21974505074899101</c:v>
                </c:pt>
                <c:pt idx="743">
                  <c:v>0.21944969449798399</c:v>
                </c:pt>
                <c:pt idx="744">
                  <c:v>0.21915513114966401</c:v>
                </c:pt>
                <c:pt idx="745">
                  <c:v>0.21886135751541599</c:v>
                </c:pt>
                <c:pt idx="746">
                  <c:v>0.21856837042369501</c:v>
                </c:pt>
                <c:pt idx="747">
                  <c:v>0.21827616671992001</c:v>
                </c:pt>
                <c:pt idx="748">
                  <c:v>0.217984743266355</c:v>
                </c:pt>
                <c:pt idx="749">
                  <c:v>0.22791622694200001</c:v>
                </c:pt>
                <c:pt idx="750">
                  <c:v>0.22761274328428799</c:v>
                </c:pt>
                <c:pt idx="751">
                  <c:v>0.22731006676396301</c:v>
                </c:pt>
                <c:pt idx="752">
                  <c:v>0.22700819416533899</c:v>
                </c:pt>
                <c:pt idx="753">
                  <c:v>0.22670712228978801</c:v>
                </c:pt>
                <c:pt idx="754">
                  <c:v>0.22640684795562899</c:v>
                </c:pt>
                <c:pt idx="755">
                  <c:v>0.22610736799801601</c:v>
                </c:pt>
                <c:pt idx="756">
                  <c:v>0.225808679268824</c:v>
                </c:pt>
                <c:pt idx="757">
                  <c:v>0.22551077863654401</c:v>
                </c:pt>
                <c:pt idx="758">
                  <c:v>0.22521366298616599</c:v>
                </c:pt>
                <c:pt idx="759">
                  <c:v>0.2324799265875</c:v>
                </c:pt>
                <c:pt idx="760">
                  <c:v>0.23217443391130099</c:v>
                </c:pt>
                <c:pt idx="761">
                  <c:v>0.23186974305315</c:v>
                </c:pt>
                <c:pt idx="762">
                  <c:v>0.231565850860419</c:v>
                </c:pt>
                <c:pt idx="763">
                  <c:v>0.237276949223168</c:v>
                </c:pt>
                <c:pt idx="764">
                  <c:v>0.236966783276471</c:v>
                </c:pt>
                <c:pt idx="765">
                  <c:v>0.23665742716253299</c:v>
                </c:pt>
                <c:pt idx="766">
                  <c:v>0.23634887771381999</c:v>
                </c:pt>
                <c:pt idx="767">
                  <c:v>0.236041131779297</c:v>
                </c:pt>
                <c:pt idx="768">
                  <c:v>0.23573418622431699</c:v>
                </c:pt>
                <c:pt idx="769">
                  <c:v>0.235428037930519</c:v>
                </c:pt>
                <c:pt idx="770">
                  <c:v>0.23512268379571999</c:v>
                </c:pt>
                <c:pt idx="771">
                  <c:v>0.23481812073380801</c:v>
                </c:pt>
                <c:pt idx="772">
                  <c:v>0.23451434567464399</c:v>
                </c:pt>
                <c:pt idx="773">
                  <c:v>0.23421135556395301</c:v>
                </c:pt>
                <c:pt idx="774">
                  <c:v>0.23390914736322599</c:v>
                </c:pt>
                <c:pt idx="775">
                  <c:v>0.233607718049613</c:v>
                </c:pt>
                <c:pt idx="776">
                  <c:v>0.23330706461583001</c:v>
                </c:pt>
                <c:pt idx="777">
                  <c:v>0.233007184070051</c:v>
                </c:pt>
                <c:pt idx="778">
                  <c:v>0.23270807343581501</c:v>
                </c:pt>
                <c:pt idx="779">
                  <c:v>0.23240972975192301</c:v>
                </c:pt>
                <c:pt idx="780">
                  <c:v>0.23211215007234301</c:v>
                </c:pt>
                <c:pt idx="781">
                  <c:v>0.23181533146611299</c:v>
                </c:pt>
                <c:pt idx="782">
                  <c:v>0.25102725952298799</c:v>
                </c:pt>
                <c:pt idx="783">
                  <c:v>0.25070707169196399</c:v>
                </c:pt>
                <c:pt idx="784">
                  <c:v>0.25038769962611501</c:v>
                </c:pt>
                <c:pt idx="785">
                  <c:v>0.25006914021183202</c:v>
                </c:pt>
                <c:pt idx="786">
                  <c:v>0.24975139035133401</c:v>
                </c:pt>
                <c:pt idx="787">
                  <c:v>0.24943444696256301</c:v>
                </c:pt>
                <c:pt idx="788">
                  <c:v>0.24911830697908699</c:v>
                </c:pt>
                <c:pt idx="789">
                  <c:v>0.24880296734999999</c:v>
                </c:pt>
                <c:pt idx="790">
                  <c:v>0.25145475373767401</c:v>
                </c:pt>
                <c:pt idx="791">
                  <c:v>0.251137260361742</c:v>
                </c:pt>
                <c:pt idx="792">
                  <c:v>0.25082056772572497</c:v>
                </c:pt>
                <c:pt idx="793">
                  <c:v>0.250504672804156</c:v>
                </c:pt>
                <c:pt idx="794">
                  <c:v>0.25018957258679198</c:v>
                </c:pt>
                <c:pt idx="795">
                  <c:v>0.24987526407851801</c:v>
                </c:pt>
                <c:pt idx="796">
                  <c:v>0.24956174429924699</c:v>
                </c:pt>
                <c:pt idx="797">
                  <c:v>0.25307543885526301</c:v>
                </c:pt>
                <c:pt idx="798">
                  <c:v>0.25275869863141398</c:v>
                </c:pt>
                <c:pt idx="799">
                  <c:v>0.25244275025812501</c:v>
                </c:pt>
                <c:pt idx="800">
                  <c:v>0.25212759076966301</c:v>
                </c:pt>
                <c:pt idx="801">
                  <c:v>0.25181321721508698</c:v>
                </c:pt>
                <c:pt idx="802">
                  <c:v>0.25149962665815701</c:v>
                </c:pt>
                <c:pt idx="803">
                  <c:v>0.25118681617723898</c:v>
                </c:pt>
                <c:pt idx="804">
                  <c:v>0.25087478286521703</c:v>
                </c:pt>
                <c:pt idx="805">
                  <c:v>0.250563523829405</c:v>
                </c:pt>
                <c:pt idx="806">
                  <c:v>0.25025303619145001</c:v>
                </c:pt>
                <c:pt idx="807">
                  <c:v>0.24994331708725301</c:v>
                </c:pt>
                <c:pt idx="808">
                  <c:v>0.249634363666873</c:v>
                </c:pt>
                <c:pt idx="809">
                  <c:v>0.24932617309444399</c:v>
                </c:pt>
                <c:pt idx="810">
                  <c:v>0.24901874254808901</c:v>
                </c:pt>
                <c:pt idx="811">
                  <c:v>0.248712069219828</c:v>
                </c:pt>
                <c:pt idx="812">
                  <c:v>0.24840615031549801</c:v>
                </c:pt>
                <c:pt idx="813">
                  <c:v>0.24810098305466799</c:v>
                </c:pt>
                <c:pt idx="814">
                  <c:v>0.247796564670552</c:v>
                </c:pt>
                <c:pt idx="815">
                  <c:v>0.247492892409927</c:v>
                </c:pt>
                <c:pt idx="816">
                  <c:v>0.24718996353304801</c:v>
                </c:pt>
                <c:pt idx="817">
                  <c:v>0.24688777531357001</c:v>
                </c:pt>
                <c:pt idx="818">
                  <c:v>0.24658632503846201</c:v>
                </c:pt>
                <c:pt idx="819">
                  <c:v>0.24628561000792701</c:v>
                </c:pt>
                <c:pt idx="820">
                  <c:v>0.24598562753532299</c:v>
                </c:pt>
                <c:pt idx="821">
                  <c:v>0.24568637494708001</c:v>
                </c:pt>
                <c:pt idx="822">
                  <c:v>0.245387849582625</c:v>
                </c:pt>
                <c:pt idx="823">
                  <c:v>0.21770028817536399</c:v>
                </c:pt>
                <c:pt idx="824">
                  <c:v>0.21743640903818201</c:v>
                </c:pt>
                <c:pt idx="825">
                  <c:v>0.21717316883353499</c:v>
                </c:pt>
                <c:pt idx="826">
                  <c:v>0.21691056524365199</c:v>
                </c:pt>
                <c:pt idx="827">
                  <c:v>0.21664859596195701</c:v>
                </c:pt>
                <c:pt idx="828">
                  <c:v>0.21638725869300399</c:v>
                </c:pt>
                <c:pt idx="829">
                  <c:v>0.21612655115241</c:v>
                </c:pt>
                <c:pt idx="830">
                  <c:v>0.215866471066787</c:v>
                </c:pt>
                <c:pt idx="831">
                  <c:v>0.215607016173678</c:v>
                </c:pt>
                <c:pt idx="832">
                  <c:v>0.21534818422148899</c:v>
                </c:pt>
                <c:pt idx="833">
                  <c:v>0.22019208627877701</c:v>
                </c:pt>
                <c:pt idx="834">
                  <c:v>0.21992838318143701</c:v>
                </c:pt>
                <c:pt idx="835">
                  <c:v>0.21966531095275099</c:v>
                </c:pt>
                <c:pt idx="836">
                  <c:v>0.22138015802509001</c:v>
                </c:pt>
                <c:pt idx="837">
                  <c:v>0.22111598122553699</c:v>
                </c:pt>
                <c:pt idx="838">
                  <c:v>0.220852434168057</c:v>
                </c:pt>
                <c:pt idx="839">
                  <c:v>0.22058951460357101</c:v>
                </c:pt>
                <c:pt idx="840">
                  <c:v>0.220327220293698</c:v>
                </c:pt>
                <c:pt idx="841">
                  <c:v>0.220065549010689</c:v>
                </c:pt>
                <c:pt idx="842">
                  <c:v>0.219804498537367</c:v>
                </c:pt>
                <c:pt idx="843">
                  <c:v>0.219544066667062</c:v>
                </c:pt>
                <c:pt idx="844">
                  <c:v>0.21928425120355</c:v>
                </c:pt>
                <c:pt idx="845">
                  <c:v>0.21902504996099301</c:v>
                </c:pt>
                <c:pt idx="846">
                  <c:v>0.21876646076387299</c:v>
                </c:pt>
                <c:pt idx="847">
                  <c:v>0.21850848144693399</c:v>
                </c:pt>
                <c:pt idx="848">
                  <c:v>0.218251109855124</c:v>
                </c:pt>
                <c:pt idx="849">
                  <c:v>0.217994343843529</c:v>
                </c:pt>
                <c:pt idx="850">
                  <c:v>0.217738181277321</c:v>
                </c:pt>
                <c:pt idx="851">
                  <c:v>0.21748262003169</c:v>
                </c:pt>
                <c:pt idx="852">
                  <c:v>0.217227657991794</c:v>
                </c:pt>
                <c:pt idx="853">
                  <c:v>0.216973293052693</c:v>
                </c:pt>
                <c:pt idx="854">
                  <c:v>0.21396754592631601</c:v>
                </c:pt>
                <c:pt idx="855">
                  <c:v>0.21371758383995301</c:v>
                </c:pt>
                <c:pt idx="856">
                  <c:v>0.21346820509568301</c:v>
                </c:pt>
                <c:pt idx="857">
                  <c:v>0.213219407653846</c:v>
                </c:pt>
                <c:pt idx="858">
                  <c:v>0.21297118948428401</c:v>
                </c:pt>
                <c:pt idx="859">
                  <c:v>0.21272354856627901</c:v>
                </c:pt>
                <c:pt idx="860">
                  <c:v>0.21247648288850199</c:v>
                </c:pt>
                <c:pt idx="861">
                  <c:v>0.21222999044895599</c:v>
                </c:pt>
                <c:pt idx="862">
                  <c:v>0.21198406925492499</c:v>
                </c:pt>
                <c:pt idx="863">
                  <c:v>0.21173871732291699</c:v>
                </c:pt>
                <c:pt idx="864">
                  <c:v>0.21149393267861299</c:v>
                </c:pt>
                <c:pt idx="865">
                  <c:v>0.211249713356813</c:v>
                </c:pt>
                <c:pt idx="866">
                  <c:v>0.21100605740138401</c:v>
                </c:pt>
                <c:pt idx="867">
                  <c:v>0.21076296286520699</c:v>
                </c:pt>
                <c:pt idx="868">
                  <c:v>0.210520427810127</c:v>
                </c:pt>
                <c:pt idx="869">
                  <c:v>0.21027845030689701</c:v>
                </c:pt>
                <c:pt idx="870">
                  <c:v>0.210037028435132</c:v>
                </c:pt>
                <c:pt idx="871">
                  <c:v>0.21569772736926601</c:v>
                </c:pt>
                <c:pt idx="872">
                  <c:v>0.22312910127835001</c:v>
                </c:pt>
                <c:pt idx="873">
                  <c:v>0.22287380482379901</c:v>
                </c:pt>
                <c:pt idx="874">
                  <c:v>0.222619091904</c:v>
                </c:pt>
                <c:pt idx="875">
                  <c:v>0.22236496052054799</c:v>
                </c:pt>
                <c:pt idx="876">
                  <c:v>0.222111408684151</c:v>
                </c:pt>
                <c:pt idx="877">
                  <c:v>0.221858434414579</c:v>
                </c:pt>
                <c:pt idx="878">
                  <c:v>0.22160603574061399</c:v>
                </c:pt>
                <c:pt idx="879">
                  <c:v>0.2213542107</c:v>
                </c:pt>
                <c:pt idx="880">
                  <c:v>0.22110295733938701</c:v>
                </c:pt>
                <c:pt idx="881">
                  <c:v>0.22085227371428601</c:v>
                </c:pt>
                <c:pt idx="882">
                  <c:v>0.230551187334088</c:v>
                </c:pt>
                <c:pt idx="883">
                  <c:v>0.23029038282352901</c:v>
                </c:pt>
                <c:pt idx="884">
                  <c:v>0.23375376970169501</c:v>
                </c:pt>
                <c:pt idx="885">
                  <c:v>0.23348993926185099</c:v>
                </c:pt>
                <c:pt idx="886">
                  <c:v>0.23322670370462201</c:v>
                </c:pt>
                <c:pt idx="887">
                  <c:v>0.23296406102027001</c:v>
                </c:pt>
                <c:pt idx="888">
                  <c:v>0.232702009208099</c:v>
                </c:pt>
                <c:pt idx="889">
                  <c:v>0.23244054627640501</c:v>
                </c:pt>
                <c:pt idx="890">
                  <c:v>0.232179670242424</c:v>
                </c:pt>
                <c:pt idx="891">
                  <c:v>0.231919379132287</c:v>
                </c:pt>
                <c:pt idx="892">
                  <c:v>0.23165967098096299</c:v>
                </c:pt>
                <c:pt idx="893">
                  <c:v>0.23140054383221501</c:v>
                </c:pt>
                <c:pt idx="894">
                  <c:v>0.23114199573854699</c:v>
                </c:pt>
                <c:pt idx="895">
                  <c:v>0.23088402476116099</c:v>
                </c:pt>
                <c:pt idx="896">
                  <c:v>0.23062662896989999</c:v>
                </c:pt>
                <c:pt idx="897">
                  <c:v>0.23036980644320701</c:v>
                </c:pt>
                <c:pt idx="898">
                  <c:v>0.230113555268076</c:v>
                </c:pt>
                <c:pt idx="899">
                  <c:v>0.22985787354000001</c:v>
                </c:pt>
                <c:pt idx="900">
                  <c:v>0.22960275936293001</c:v>
                </c:pt>
                <c:pt idx="901">
                  <c:v>0.22934821084922399</c:v>
                </c:pt>
                <c:pt idx="902">
                  <c:v>0.25096554173421898</c:v>
                </c:pt>
                <c:pt idx="903">
                  <c:v>0.25068792498451298</c:v>
                </c:pt>
                <c:pt idx="904">
                  <c:v>0.25041092175248603</c:v>
                </c:pt>
                <c:pt idx="905">
                  <c:v>0.250134530006622</c:v>
                </c:pt>
                <c:pt idx="906">
                  <c:v>0.261804476500551</c:v>
                </c:pt>
                <c:pt idx="907">
                  <c:v>0.26151614557929498</c:v>
                </c:pt>
                <c:pt idx="908">
                  <c:v>0.26122844904950498</c:v>
                </c:pt>
                <c:pt idx="909">
                  <c:v>0.26094138481978002</c:v>
                </c:pt>
                <c:pt idx="910">
                  <c:v>0.26065495080790302</c:v>
                </c:pt>
                <c:pt idx="911">
                  <c:v>0.260369144940789</c:v>
                </c:pt>
                <c:pt idx="912">
                  <c:v>0.26008396515443599</c:v>
                </c:pt>
                <c:pt idx="913">
                  <c:v>0.25979940939387303</c:v>
                </c:pt>
                <c:pt idx="914">
                  <c:v>0.259515475613115</c:v>
                </c:pt>
                <c:pt idx="915">
                  <c:v>0.25341049146943201</c:v>
                </c:pt>
                <c:pt idx="916">
                  <c:v>0.25313414415049101</c:v>
                </c:pt>
                <c:pt idx="917">
                  <c:v>0.252858398895425</c:v>
                </c:pt>
                <c:pt idx="918">
                  <c:v>0.25258325373884699</c:v>
                </c:pt>
                <c:pt idx="919">
                  <c:v>0.25230870672391298</c:v>
                </c:pt>
                <c:pt idx="920">
                  <c:v>0.25203475590228003</c:v>
                </c:pt>
                <c:pt idx="921">
                  <c:v>0.251761399334056</c:v>
                </c:pt>
                <c:pt idx="922">
                  <c:v>0.25148863508775698</c:v>
                </c:pt>
                <c:pt idx="923">
                  <c:v>0.25121646124025998</c:v>
                </c:pt>
                <c:pt idx="924">
                  <c:v>0.25651247047135101</c:v>
                </c:pt>
                <c:pt idx="925">
                  <c:v>0.25623545916414697</c:v>
                </c:pt>
                <c:pt idx="926">
                  <c:v>0.25595904550809101</c:v>
                </c:pt>
                <c:pt idx="927">
                  <c:v>0.255683227571121</c:v>
                </c:pt>
                <c:pt idx="928">
                  <c:v>0.26036525978040898</c:v>
                </c:pt>
                <c:pt idx="929">
                  <c:v>0.26008529713548401</c:v>
                </c:pt>
                <c:pt idx="930">
                  <c:v>0.25980593591407097</c:v>
                </c:pt>
                <c:pt idx="931">
                  <c:v>0.259527174180258</c:v>
                </c:pt>
                <c:pt idx="932">
                  <c:v>0.25924901000643102</c:v>
                </c:pt>
                <c:pt idx="933">
                  <c:v>0.25897144147323298</c:v>
                </c:pt>
                <c:pt idx="934">
                  <c:v>0.25869446666951901</c:v>
                </c:pt>
                <c:pt idx="935">
                  <c:v>0.25841808369230801</c:v>
                </c:pt>
                <c:pt idx="936">
                  <c:v>0.25814229064674499</c:v>
                </c:pt>
                <c:pt idx="937">
                  <c:v>0.25786708564605498</c:v>
                </c:pt>
                <c:pt idx="938">
                  <c:v>0.257592466811502</c:v>
                </c:pt>
                <c:pt idx="939">
                  <c:v>0.25731843227234003</c:v>
                </c:pt>
                <c:pt idx="940">
                  <c:v>0.25704498016578098</c:v>
                </c:pt>
                <c:pt idx="941">
                  <c:v>0.256772108636943</c:v>
                </c:pt>
                <c:pt idx="942">
                  <c:v>0.25649981583881198</c:v>
                </c:pt>
                <c:pt idx="943">
                  <c:v>0.25622809993220302</c:v>
                </c:pt>
                <c:pt idx="944">
                  <c:v>0.25595695908571398</c:v>
                </c:pt>
                <c:pt idx="945">
                  <c:v>0.255686391475687</c:v>
                </c:pt>
                <c:pt idx="946">
                  <c:v>0.24740249401900699</c:v>
                </c:pt>
                <c:pt idx="947">
                  <c:v>0.24714152092405101</c:v>
                </c:pt>
                <c:pt idx="948">
                  <c:v>0.246881097825079</c:v>
                </c:pt>
                <c:pt idx="949">
                  <c:v>0.24662122298526301</c:v>
                </c:pt>
                <c:pt idx="950">
                  <c:v>0.255336828429022</c:v>
                </c:pt>
                <c:pt idx="951">
                  <c:v>0.25506861747478998</c:v>
                </c:pt>
                <c:pt idx="952">
                  <c:v>0.26145825428751301</c:v>
                </c:pt>
                <c:pt idx="953">
                  <c:v>0.26118418903144702</c:v>
                </c:pt>
                <c:pt idx="954">
                  <c:v>0.26091069773403103</c:v>
                </c:pt>
                <c:pt idx="955">
                  <c:v>0.260637778594142</c:v>
                </c:pt>
                <c:pt idx="956">
                  <c:v>0.260365429818182</c:v>
                </c:pt>
                <c:pt idx="957">
                  <c:v>0.260093649620042</c:v>
                </c:pt>
                <c:pt idx="958">
                  <c:v>0.25982243622106399</c:v>
                </c:pt>
                <c:pt idx="959">
                  <c:v>0.25955178784999999</c:v>
                </c:pt>
                <c:pt idx="960">
                  <c:v>0.25928170274297602</c:v>
                </c:pt>
                <c:pt idx="961">
                  <c:v>0.25901217914345098</c:v>
                </c:pt>
                <c:pt idx="962">
                  <c:v>0.25874321530218097</c:v>
                </c:pt>
                <c:pt idx="963">
                  <c:v>0.25847480947717799</c:v>
                </c:pt>
                <c:pt idx="964">
                  <c:v>0.25820695993367898</c:v>
                </c:pt>
                <c:pt idx="965">
                  <c:v>0.25793966494409898</c:v>
                </c:pt>
                <c:pt idx="966">
                  <c:v>0.25767292278800402</c:v>
                </c:pt>
                <c:pt idx="967">
                  <c:v>0.25740673175206602</c:v>
                </c:pt>
                <c:pt idx="968">
                  <c:v>0.257141090130031</c:v>
                </c:pt>
                <c:pt idx="969">
                  <c:v>0.25687599622267998</c:v>
                </c:pt>
                <c:pt idx="970">
                  <c:v>0.25661144833779598</c:v>
                </c:pt>
                <c:pt idx="971">
                  <c:v>0.256347444790123</c:v>
                </c:pt>
                <c:pt idx="972">
                  <c:v>0.25608398390133602</c:v>
                </c:pt>
                <c:pt idx="973">
                  <c:v>0.26017106400000001</c:v>
                </c:pt>
                <c:pt idx="974">
                  <c:v>0.25444757419076902</c:v>
                </c:pt>
                <c:pt idx="975">
                  <c:v>0.25418686970901599</c:v>
                </c:pt>
                <c:pt idx="976">
                  <c:v>0.25602697987308098</c:v>
                </c:pt>
                <c:pt idx="977">
                  <c:v>0.25576519359509198</c:v>
                </c:pt>
                <c:pt idx="978">
                  <c:v>0.25550394212053101</c:v>
                </c:pt>
                <c:pt idx="979">
                  <c:v>0.25524322381224501</c:v>
                </c:pt>
                <c:pt idx="980">
                  <c:v>0.254983037039755</c:v>
                </c:pt>
                <c:pt idx="981">
                  <c:v>0.25472338017922602</c:v>
                </c:pt>
                <c:pt idx="982">
                  <c:v>0.25446425161342801</c:v>
                </c:pt>
                <c:pt idx="983">
                  <c:v>0.25911648052439001</c:v>
                </c:pt>
                <c:pt idx="984">
                  <c:v>0.25885341810761398</c:v>
                </c:pt>
                <c:pt idx="985">
                  <c:v>0.25859088928600399</c:v>
                </c:pt>
                <c:pt idx="986">
                  <c:v>0.25832889243769003</c:v>
                </c:pt>
                <c:pt idx="987">
                  <c:v>0.25806742594736798</c:v>
                </c:pt>
                <c:pt idx="988">
                  <c:v>0.257806488206269</c:v>
                </c:pt>
                <c:pt idx="989">
                  <c:v>0.257546077612121</c:v>
                </c:pt>
                <c:pt idx="990">
                  <c:v>0.257286192569122</c:v>
                </c:pt>
                <c:pt idx="991">
                  <c:v>0.25702683148790301</c:v>
                </c:pt>
                <c:pt idx="992">
                  <c:v>0.256767992785498</c:v>
                </c:pt>
                <c:pt idx="993">
                  <c:v>0.26012175486519101</c:v>
                </c:pt>
                <c:pt idx="994">
                  <c:v>0.25986032596582898</c:v>
                </c:pt>
                <c:pt idx="995">
                  <c:v>0.25959942202409603</c:v>
                </c:pt>
                <c:pt idx="996">
                  <c:v>0.259339041460381</c:v>
                </c:pt>
                <c:pt idx="997">
                  <c:v>0.25907918270140301</c:v>
                </c:pt>
                <c:pt idx="998">
                  <c:v>0.27444105068768798</c:v>
                </c:pt>
                <c:pt idx="999">
                  <c:v>0.27416660963700001</c:v>
                </c:pt>
                <c:pt idx="1000">
                  <c:v>0.27389271692007999</c:v>
                </c:pt>
                <c:pt idx="1001">
                  <c:v>0.27361937089520999</c:v>
                </c:pt>
                <c:pt idx="1002">
                  <c:v>0.27334656992721801</c:v>
                </c:pt>
                <c:pt idx="1003">
                  <c:v>0.27307431238745</c:v>
                </c:pt>
                <c:pt idx="1004">
                  <c:v>0.279010029489552</c:v>
                </c:pt>
                <c:pt idx="1005">
                  <c:v>0.27232447031510898</c:v>
                </c:pt>
                <c:pt idx="1006">
                  <c:v>0.272054038864945</c:v>
                </c:pt>
                <c:pt idx="1007">
                  <c:v>0.30111647285416698</c:v>
                </c:pt>
                <c:pt idx="1008">
                  <c:v>0.30081804225669001</c:v>
                </c:pt>
                <c:pt idx="1009">
                  <c:v>0.30052020261089102</c:v>
                </c:pt>
                <c:pt idx="1010">
                  <c:v>0.30022295216320499</c:v>
                </c:pt>
                <c:pt idx="1011">
                  <c:v>0.29992628916699599</c:v>
                </c:pt>
                <c:pt idx="1012">
                  <c:v>0.29963021188252698</c:v>
                </c:pt>
                <c:pt idx="1013">
                  <c:v>0.29933471857692301</c:v>
                </c:pt>
                <c:pt idx="1014">
                  <c:v>0.299039807524138</c:v>
                </c:pt>
                <c:pt idx="1015">
                  <c:v>0.29874547700492099</c:v>
                </c:pt>
                <c:pt idx="1016">
                  <c:v>0.29845172530678499</c:v>
                </c:pt>
                <c:pt idx="1017">
                  <c:v>0.29815855072396902</c:v>
                </c:pt>
                <c:pt idx="1018">
                  <c:v>0.29786595155740903</c:v>
                </c:pt>
                <c:pt idx="1019">
                  <c:v>0.29757392611470601</c:v>
                </c:pt>
                <c:pt idx="1020">
                  <c:v>0.29728247271008801</c:v>
                </c:pt>
                <c:pt idx="1021">
                  <c:v>0.29699158966438399</c:v>
                </c:pt>
                <c:pt idx="1022">
                  <c:v>0.29670127530498502</c:v>
                </c:pt>
                <c:pt idx="1023">
                  <c:v>0.29641152796581999</c:v>
                </c:pt>
                <c:pt idx="1024">
                  <c:v>0.29612234598731701</c:v>
                </c:pt>
                <c:pt idx="1025">
                  <c:v>0.29583372771637401</c:v>
                </c:pt>
                <c:pt idx="1026">
                  <c:v>0.30096004930574499</c:v>
                </c:pt>
                <c:pt idx="1027">
                  <c:v>0.30066728661186798</c:v>
                </c:pt>
                <c:pt idx="1028">
                  <c:v>0.30037509294169101</c:v>
                </c:pt>
                <c:pt idx="1029">
                  <c:v>0.30116503217184498</c:v>
                </c:pt>
                <c:pt idx="1030">
                  <c:v>0.30087292253831199</c:v>
                </c:pt>
                <c:pt idx="1031">
                  <c:v>0.30058137900872101</c:v>
                </c:pt>
                <c:pt idx="1032">
                  <c:v>0.30029039993901302</c:v>
                </c:pt>
                <c:pt idx="1033">
                  <c:v>0.299999983691489</c:v>
                </c:pt>
                <c:pt idx="1034">
                  <c:v>0.29971012863478302</c:v>
                </c:pt>
                <c:pt idx="1035">
                  <c:v>0.21575580790251001</c:v>
                </c:pt>
                <c:pt idx="1036">
                  <c:v>0.215547750228544</c:v>
                </c:pt>
                <c:pt idx="1037">
                  <c:v>0.220371957598266</c:v>
                </c:pt>
                <c:pt idx="1038">
                  <c:v>0.22015985754282999</c:v>
                </c:pt>
                <c:pt idx="1039">
                  <c:v>0.21994816537211501</c:v>
                </c:pt>
                <c:pt idx="1040">
                  <c:v>0.21973687991066301</c:v>
                </c:pt>
                <c:pt idx="1041">
                  <c:v>0.21952599998752401</c:v>
                </c:pt>
                <c:pt idx="1042">
                  <c:v>0.219315524436242</c:v>
                </c:pt>
                <c:pt idx="1043">
                  <c:v>0.21910545209482801</c:v>
                </c:pt>
                <c:pt idx="1044">
                  <c:v>0.21889578180574201</c:v>
                </c:pt>
                <c:pt idx="1045">
                  <c:v>0.21868651241587</c:v>
                </c:pt>
                <c:pt idx="1046">
                  <c:v>0.218477642776504</c:v>
                </c:pt>
                <c:pt idx="1047">
                  <c:v>0.218269171743321</c:v>
                </c:pt>
                <c:pt idx="1048">
                  <c:v>0.21806109817635799</c:v>
                </c:pt>
                <c:pt idx="1049">
                  <c:v>0.21785342093999999</c:v>
                </c:pt>
                <c:pt idx="1050">
                  <c:v>0.21764613890295001</c:v>
                </c:pt>
                <c:pt idx="1051">
                  <c:v>0.21743925093821301</c:v>
                </c:pt>
                <c:pt idx="1052">
                  <c:v>0.217232755923077</c:v>
                </c:pt>
                <c:pt idx="1053">
                  <c:v>0.217026652739089</c:v>
                </c:pt>
                <c:pt idx="1054">
                  <c:v>0.21682094027203799</c:v>
                </c:pt>
                <c:pt idx="1055">
                  <c:v>0.216615617411932</c:v>
                </c:pt>
                <c:pt idx="1056">
                  <c:v>0.21641068305298</c:v>
                </c:pt>
                <c:pt idx="1057">
                  <c:v>0.216206136093573</c:v>
                </c:pt>
                <c:pt idx="1058">
                  <c:v>0.21600197543626101</c:v>
                </c:pt>
                <c:pt idx="1059">
                  <c:v>0.215798199987736</c:v>
                </c:pt>
                <c:pt idx="1060">
                  <c:v>0.22511953721677699</c:v>
                </c:pt>
                <c:pt idx="1061">
                  <c:v>0.22490756025141201</c:v>
                </c:pt>
                <c:pt idx="1062">
                  <c:v>0.22469598211382899</c:v>
                </c:pt>
                <c:pt idx="1063">
                  <c:v>0.22448480167951099</c:v>
                </c:pt>
                <c:pt idx="1064">
                  <c:v>0.224274017828169</c:v>
                </c:pt>
                <c:pt idx="1065">
                  <c:v>0.224063629443715</c:v>
                </c:pt>
                <c:pt idx="1066">
                  <c:v>0.22385363541424599</c:v>
                </c:pt>
                <c:pt idx="1067">
                  <c:v>0.22364403463202301</c:v>
                </c:pt>
                <c:pt idx="1068">
                  <c:v>0.22577037594667901</c:v>
                </c:pt>
                <c:pt idx="1069">
                  <c:v>0.22555937559532699</c:v>
                </c:pt>
                <c:pt idx="1070">
                  <c:v>0.22534876926890801</c:v>
                </c:pt>
                <c:pt idx="1071">
                  <c:v>0.22513855586473899</c:v>
                </c:pt>
                <c:pt idx="1072">
                  <c:v>0.22492873428425</c:v>
                </c:pt>
                <c:pt idx="1073">
                  <c:v>0.22471930343296101</c:v>
                </c:pt>
                <c:pt idx="1074">
                  <c:v>0.224510262220465</c:v>
                </c:pt>
                <c:pt idx="1075">
                  <c:v>0.22430160956040901</c:v>
                </c:pt>
                <c:pt idx="1076">
                  <c:v>0.22409334437047401</c:v>
                </c:pt>
                <c:pt idx="1077">
                  <c:v>0.223885465572356</c:v>
                </c:pt>
                <c:pt idx="1078">
                  <c:v>0.223677972091752</c:v>
                </c:pt>
                <c:pt idx="1079">
                  <c:v>0.22347086285833301</c:v>
                </c:pt>
                <c:pt idx="1080">
                  <c:v>0.22326413680573501</c:v>
                </c:pt>
                <c:pt idx="1081">
                  <c:v>0.22305779287153399</c:v>
                </c:pt>
                <c:pt idx="1082">
                  <c:v>0.22285182999722999</c:v>
                </c:pt>
                <c:pt idx="1083">
                  <c:v>0.222646247128229</c:v>
                </c:pt>
                <c:pt idx="1084">
                  <c:v>0.22244104321382499</c:v>
                </c:pt>
                <c:pt idx="1085">
                  <c:v>0.22223621720718201</c:v>
                </c:pt>
                <c:pt idx="1086">
                  <c:v>0.22203176806531699</c:v>
                </c:pt>
                <c:pt idx="1087">
                  <c:v>0.227685794473346</c:v>
                </c:pt>
                <c:pt idx="1088">
                  <c:v>0.22747671660881499</c:v>
                </c:pt>
                <c:pt idx="1089">
                  <c:v>0.227268022373395</c:v>
                </c:pt>
                <c:pt idx="1090">
                  <c:v>0.227059710712191</c:v>
                </c:pt>
                <c:pt idx="1091">
                  <c:v>0.22685178057417599</c:v>
                </c:pt>
                <c:pt idx="1092">
                  <c:v>0.22664423091216801</c:v>
                </c:pt>
                <c:pt idx="1093">
                  <c:v>0.22643706068281499</c:v>
                </c:pt>
                <c:pt idx="1094">
                  <c:v>0.22623026884657499</c:v>
                </c:pt>
                <c:pt idx="1095">
                  <c:v>0.225890551447993</c:v>
                </c:pt>
                <c:pt idx="1096">
                  <c:v>0.229123378657247</c:v>
                </c:pt>
                <c:pt idx="1097">
                  <c:v>0.22891470527049201</c:v>
                </c:pt>
                <c:pt idx="1098">
                  <c:v>0.22870641163512301</c:v>
                </c:pt>
                <c:pt idx="1099">
                  <c:v>0.228498496715455</c:v>
                </c:pt>
                <c:pt idx="1100">
                  <c:v>0.22829095947956399</c:v>
                </c:pt>
                <c:pt idx="1101">
                  <c:v>0.22808379889927399</c:v>
                </c:pt>
                <c:pt idx="1102">
                  <c:v>0.22787701395013599</c:v>
                </c:pt>
                <c:pt idx="1103">
                  <c:v>0.227670603611413</c:v>
                </c:pt>
                <c:pt idx="1104">
                  <c:v>0.22746456686606301</c:v>
                </c:pt>
                <c:pt idx="1105">
                  <c:v>0.22725890270072299</c:v>
                </c:pt>
                <c:pt idx="1106">
                  <c:v>0.227053610105691</c:v>
                </c:pt>
                <c:pt idx="1107">
                  <c:v>0.22684868807490999</c:v>
                </c:pt>
                <c:pt idx="1108">
                  <c:v>0.22664413560595101</c:v>
                </c:pt>
                <c:pt idx="1109">
                  <c:v>0.2264399517</c:v>
                </c:pt>
                <c:pt idx="1110">
                  <c:v>0.22623613536183601</c:v>
                </c:pt>
                <c:pt idx="1111">
                  <c:v>0.22603268559982001</c:v>
                </c:pt>
                <c:pt idx="1112">
                  <c:v>0.22582960142587599</c:v>
                </c:pt>
                <c:pt idx="1113">
                  <c:v>0.225626881855476</c:v>
                </c:pt>
                <c:pt idx="1114">
                  <c:v>0.22542452590762299</c:v>
                </c:pt>
                <c:pt idx="1115">
                  <c:v>0.22522253260483899</c:v>
                </c:pt>
                <c:pt idx="1116">
                  <c:v>0.22502090097314201</c:v>
                </c:pt>
                <c:pt idx="1117">
                  <c:v>0.224819630042039</c:v>
                </c:pt>
                <c:pt idx="1118">
                  <c:v>0.22461871884450399</c:v>
                </c:pt>
                <c:pt idx="1119">
                  <c:v>0.22441816641696399</c:v>
                </c:pt>
                <c:pt idx="1120">
                  <c:v>0.22421797179928599</c:v>
                </c:pt>
                <c:pt idx="1121">
                  <c:v>0.22401813403475901</c:v>
                </c:pt>
                <c:pt idx="1122">
                  <c:v>0.22381865217008001</c:v>
                </c:pt>
                <c:pt idx="1123">
                  <c:v>0.22525080194572999</c:v>
                </c:pt>
                <c:pt idx="1124">
                  <c:v>0.225050579010667</c:v>
                </c:pt>
                <c:pt idx="1125">
                  <c:v>0.224850711711368</c:v>
                </c:pt>
                <c:pt idx="1126">
                  <c:v>0.224651199101154</c:v>
                </c:pt>
                <c:pt idx="1127">
                  <c:v>0.21880167454521299</c:v>
                </c:pt>
                <c:pt idx="1128">
                  <c:v>0.21860787323915001</c:v>
                </c:pt>
                <c:pt idx="1129">
                  <c:v>0.21841441494424799</c:v>
                </c:pt>
                <c:pt idx="1130">
                  <c:v>0.21822129875066301</c:v>
                </c:pt>
                <c:pt idx="1131">
                  <c:v>0.21802852375176701</c:v>
                </c:pt>
                <c:pt idx="1132">
                  <c:v>0.21783608904413099</c:v>
                </c:pt>
                <c:pt idx="1133">
                  <c:v>0.217643993727513</c:v>
                </c:pt>
                <c:pt idx="1134">
                  <c:v>0.217452236904846</c:v>
                </c:pt>
                <c:pt idx="1135">
                  <c:v>0.217260817682218</c:v>
                </c:pt>
                <c:pt idx="1136">
                  <c:v>0.21706973516886499</c:v>
                </c:pt>
                <c:pt idx="1137">
                  <c:v>0.21687898847715301</c:v>
                </c:pt>
                <c:pt idx="1138">
                  <c:v>0.216688576722564</c:v>
                </c:pt>
                <c:pt idx="1139">
                  <c:v>0.21649849902368401</c:v>
                </c:pt>
                <c:pt idx="1140">
                  <c:v>0.216308754502191</c:v>
                </c:pt>
                <c:pt idx="1141">
                  <c:v>0.216119342282837</c:v>
                </c:pt>
                <c:pt idx="1142">
                  <c:v>0.215930261493438</c:v>
                </c:pt>
                <c:pt idx="1143">
                  <c:v>0.21574151126485999</c:v>
                </c:pt>
                <c:pt idx="1144">
                  <c:v>0.21555309073100401</c:v>
                </c:pt>
                <c:pt idx="1145">
                  <c:v>0.21536499902879599</c:v>
                </c:pt>
                <c:pt idx="1146">
                  <c:v>0.21517723529816901</c:v>
                </c:pt>
                <c:pt idx="1147">
                  <c:v>0.214989798682056</c:v>
                </c:pt>
                <c:pt idx="1148">
                  <c:v>0.21480268832637101</c:v>
                </c:pt>
                <c:pt idx="1149">
                  <c:v>0.21461590338</c:v>
                </c:pt>
                <c:pt idx="1150">
                  <c:v>0.214429442994787</c:v>
                </c:pt>
                <c:pt idx="1151">
                  <c:v>0.21424330632552099</c:v>
                </c:pt>
                <c:pt idx="1152">
                  <c:v>0.21684390970251499</c:v>
                </c:pt>
                <c:pt idx="1153">
                  <c:v>0.216656003368284</c:v>
                </c:pt>
                <c:pt idx="1154">
                  <c:v>0.216468422412987</c:v>
                </c:pt>
                <c:pt idx="1155">
                  <c:v>0.216281165992215</c:v>
                </c:pt>
                <c:pt idx="1156">
                  <c:v>0.21609423326447699</c:v>
                </c:pt>
                <c:pt idx="1157">
                  <c:v>0.21590762339119199</c:v>
                </c:pt>
                <c:pt idx="1158">
                  <c:v>0.21572133553667</c:v>
                </c:pt>
                <c:pt idx="1159">
                  <c:v>0.21553536886810301</c:v>
                </c:pt>
                <c:pt idx="1160">
                  <c:v>0.21534972255555601</c:v>
                </c:pt>
                <c:pt idx="1161">
                  <c:v>0.21516439577194499</c:v>
                </c:pt>
                <c:pt idx="1162">
                  <c:v>0.21497938769303501</c:v>
                </c:pt>
                <c:pt idx="1163">
                  <c:v>0.214794697497423</c:v>
                </c:pt>
                <c:pt idx="1164">
                  <c:v>0.214610324366524</c:v>
                </c:pt>
                <c:pt idx="1165">
                  <c:v>0.214426267484563</c:v>
                </c:pt>
                <c:pt idx="1166">
                  <c:v>0.21424252603856</c:v>
                </c:pt>
                <c:pt idx="1167">
                  <c:v>0.214059099218322</c:v>
                </c:pt>
                <c:pt idx="1168">
                  <c:v>0.21387598621642401</c:v>
                </c:pt>
                <c:pt idx="1169">
                  <c:v>0.21369318622820499</c:v>
                </c:pt>
                <c:pt idx="1170">
                  <c:v>0.213510698451751</c:v>
                </c:pt>
                <c:pt idx="1171">
                  <c:v>0.22129539747184299</c:v>
                </c:pt>
                <c:pt idx="1172">
                  <c:v>0.22110673984399001</c:v>
                </c:pt>
                <c:pt idx="1173">
                  <c:v>0.22091840360902901</c:v>
                </c:pt>
                <c:pt idx="1174">
                  <c:v>0.220730387946383</c:v>
                </c:pt>
                <c:pt idx="1175">
                  <c:v>0.22054269203826499</c:v>
                </c:pt>
                <c:pt idx="1176">
                  <c:v>0.22035531506966899</c:v>
                </c:pt>
                <c:pt idx="1177">
                  <c:v>0.22016825622835301</c:v>
                </c:pt>
                <c:pt idx="1178">
                  <c:v>0.21998151470483501</c:v>
                </c:pt>
                <c:pt idx="1179">
                  <c:v>0.21979508969237299</c:v>
                </c:pt>
                <c:pt idx="1180">
                  <c:v>0.21960898038696</c:v>
                </c:pt>
                <c:pt idx="1181">
                  <c:v>0.21942318598731</c:v>
                </c:pt>
                <c:pt idx="1182">
                  <c:v>0.21923770569484399</c:v>
                </c:pt>
                <c:pt idx="1183">
                  <c:v>0.21905253871368199</c:v>
                </c:pt>
                <c:pt idx="1184">
                  <c:v>0.21886768425063299</c:v>
                </c:pt>
                <c:pt idx="1185">
                  <c:v>0.21868314151517701</c:v>
                </c:pt>
                <c:pt idx="1186">
                  <c:v>0.21849890971946101</c:v>
                </c:pt>
                <c:pt idx="1187">
                  <c:v>0.234178336689394</c:v>
                </c:pt>
                <c:pt idx="1188">
                  <c:v>0.22957106110344799</c:v>
                </c:pt>
                <c:pt idx="1189">
                  <c:v>0.229378144245378</c:v>
                </c:pt>
                <c:pt idx="1190">
                  <c:v>0.237396981015113</c:v>
                </c:pt>
                <c:pt idx="1191">
                  <c:v>0.23719782247399299</c:v>
                </c:pt>
                <c:pt idx="1192">
                  <c:v>0.23699899781139999</c:v>
                </c:pt>
                <c:pt idx="1193">
                  <c:v>0.244377761213568</c:v>
                </c:pt>
                <c:pt idx="1194">
                  <c:v>0.255995746350628</c:v>
                </c:pt>
                <c:pt idx="1195">
                  <c:v>0.25578170308444798</c:v>
                </c:pt>
                <c:pt idx="1196">
                  <c:v>0.255568017451128</c:v>
                </c:pt>
                <c:pt idx="1197">
                  <c:v>0.25535468855509202</c:v>
                </c:pt>
                <c:pt idx="1198">
                  <c:v>0.25514171550375297</c:v>
                </c:pt>
                <c:pt idx="1199">
                  <c:v>0.25492909740750003</c:v>
                </c:pt>
                <c:pt idx="1200">
                  <c:v>0.25471683337968398</c:v>
                </c:pt>
                <c:pt idx="1201">
                  <c:v>0.254504922536606</c:v>
                </c:pt>
                <c:pt idx="1202">
                  <c:v>0.25429336399750602</c:v>
                </c:pt>
                <c:pt idx="1203">
                  <c:v>0.25408215688455199</c:v>
                </c:pt>
                <c:pt idx="1204">
                  <c:v>0.25387130032282201</c:v>
                </c:pt>
                <c:pt idx="1205">
                  <c:v>0.25366079344029802</c:v>
                </c:pt>
                <c:pt idx="1206">
                  <c:v>0.253450635367854</c:v>
                </c:pt>
                <c:pt idx="1207">
                  <c:v>0.25324082523923802</c:v>
                </c:pt>
                <c:pt idx="1208">
                  <c:v>0.25303136219106698</c:v>
                </c:pt>
                <c:pt idx="1209">
                  <c:v>0.25282224536281001</c:v>
                </c:pt>
                <c:pt idx="1210">
                  <c:v>0.25261347389677902</c:v>
                </c:pt>
                <c:pt idx="1211">
                  <c:v>0.25240504693811899</c:v>
                </c:pt>
                <c:pt idx="1212">
                  <c:v>0.25219696363478999</c:v>
                </c:pt>
                <c:pt idx="1213">
                  <c:v>0.251989223137562</c:v>
                </c:pt>
                <c:pt idx="1214">
                  <c:v>0.25178182459999998</c:v>
                </c:pt>
                <c:pt idx="1215">
                  <c:v>0.25157476717845401</c:v>
                </c:pt>
                <c:pt idx="1216">
                  <c:v>0.255644795595727</c:v>
                </c:pt>
                <c:pt idx="1217">
                  <c:v>0.25603344219581298</c:v>
                </c:pt>
                <c:pt idx="1218">
                  <c:v>0.25582340655824398</c:v>
                </c:pt>
                <c:pt idx="1219">
                  <c:v>0.214018027331557</c:v>
                </c:pt>
                <c:pt idx="1220">
                  <c:v>0.21384274639189199</c:v>
                </c:pt>
                <c:pt idx="1221">
                  <c:v>0.21366775232774099</c:v>
                </c:pt>
                <c:pt idx="1222">
                  <c:v>0.21349304443540501</c:v>
                </c:pt>
                <c:pt idx="1223">
                  <c:v>0.21331862201348001</c:v>
                </c:pt>
                <c:pt idx="1224">
                  <c:v>0.21314448436285699</c:v>
                </c:pt>
                <c:pt idx="1225">
                  <c:v>0.212970630786705</c:v>
                </c:pt>
                <c:pt idx="1226">
                  <c:v>0.21279706059046499</c:v>
                </c:pt>
                <c:pt idx="1227">
                  <c:v>0.21262377308184</c:v>
                </c:pt>
                <c:pt idx="1228">
                  <c:v>0.21245076757078901</c:v>
                </c:pt>
                <c:pt idx="1229">
                  <c:v>0.212278043369512</c:v>
                </c:pt>
                <c:pt idx="1230">
                  <c:v>0.212105599792445</c:v>
                </c:pt>
                <c:pt idx="1231">
                  <c:v>0.21193343615624999</c:v>
                </c:pt>
                <c:pt idx="1232">
                  <c:v>0.21300393499148401</c:v>
                </c:pt>
                <c:pt idx="1233">
                  <c:v>0.21283132240235</c:v>
                </c:pt>
                <c:pt idx="1234">
                  <c:v>0.212658989347773</c:v>
                </c:pt>
                <c:pt idx="1235">
                  <c:v>0.212486935149272</c:v>
                </c:pt>
                <c:pt idx="1236">
                  <c:v>0.21231515913055801</c:v>
                </c:pt>
                <c:pt idx="1237">
                  <c:v>0.21214366061752801</c:v>
                </c:pt>
                <c:pt idx="1238">
                  <c:v>0.21197243893825701</c:v>
                </c:pt>
                <c:pt idx="1239">
                  <c:v>0.21180149342298399</c:v>
                </c:pt>
                <c:pt idx="1240">
                  <c:v>0.21163082340410999</c:v>
                </c:pt>
                <c:pt idx="1241">
                  <c:v>0.21146042821618399</c:v>
                </c:pt>
                <c:pt idx="1242">
                  <c:v>0.211290307195897</c:v>
                </c:pt>
                <c:pt idx="1243">
                  <c:v>0.213161003971061</c:v>
                </c:pt>
                <c:pt idx="1244">
                  <c:v>0.21985473007228901</c:v>
                </c:pt>
                <c:pt idx="1245">
                  <c:v>0.21967828165329101</c:v>
                </c:pt>
                <c:pt idx="1246">
                  <c:v>0.219502116230954</c:v>
                </c:pt>
                <c:pt idx="1247">
                  <c:v>0.21932623312499999</c:v>
                </c:pt>
                <c:pt idx="1248">
                  <c:v>0.21915063165732601</c:v>
                </c:pt>
                <c:pt idx="1249">
                  <c:v>0.218975311152</c:v>
                </c:pt>
                <c:pt idx="1250">
                  <c:v>0.21880027093525201</c:v>
                </c:pt>
                <c:pt idx="1251">
                  <c:v>0.21862551033546301</c:v>
                </c:pt>
                <c:pt idx="1252">
                  <c:v>0.21845102868315999</c:v>
                </c:pt>
                <c:pt idx="1253">
                  <c:v>0.21827682531100501</c:v>
                </c:pt>
                <c:pt idx="1254">
                  <c:v>0.21810289955378501</c:v>
                </c:pt>
                <c:pt idx="1255">
                  <c:v>0.21792925074840799</c:v>
                </c:pt>
                <c:pt idx="1256">
                  <c:v>0.21775587823389</c:v>
                </c:pt>
                <c:pt idx="1257">
                  <c:v>0.223825130317965</c:v>
                </c:pt>
                <c:pt idx="1258">
                  <c:v>0.22364735023034199</c:v>
                </c:pt>
                <c:pt idx="1259">
                  <c:v>0.223469852333333</c:v>
                </c:pt>
                <c:pt idx="1260">
                  <c:v>0.22329263595559101</c:v>
                </c:pt>
                <c:pt idx="1261">
                  <c:v>0.223115700427892</c:v>
                </c:pt>
                <c:pt idx="1262">
                  <c:v>0.222939045083135</c:v>
                </c:pt>
                <c:pt idx="1263">
                  <c:v>0.22276266925632901</c:v>
                </c:pt>
                <c:pt idx="1264">
                  <c:v>0.222586572284585</c:v>
                </c:pt>
                <c:pt idx="1265">
                  <c:v>0.22241075350710901</c:v>
                </c:pt>
                <c:pt idx="1266">
                  <c:v>0.22223521226519299</c:v>
                </c:pt>
                <c:pt idx="1267">
                  <c:v>0.23304208787460601</c:v>
                </c:pt>
                <c:pt idx="1268">
                  <c:v>0.232858445567376</c:v>
                </c:pt>
                <c:pt idx="1269">
                  <c:v>0.23267509246063001</c:v>
                </c:pt>
                <c:pt idx="1270">
                  <c:v>0.23249202787175499</c:v>
                </c:pt>
                <c:pt idx="1271">
                  <c:v>0.232309251120283</c:v>
                </c:pt>
                <c:pt idx="1272">
                  <c:v>0.232126761527887</c:v>
                </c:pt>
                <c:pt idx="1273">
                  <c:v>0.231944558418367</c:v>
                </c:pt>
                <c:pt idx="1274">
                  <c:v>0.23176264111764699</c:v>
                </c:pt>
                <c:pt idx="1275">
                  <c:v>0.23158100895376199</c:v>
                </c:pt>
                <c:pt idx="1276">
                  <c:v>0.23139966125685199</c:v>
                </c:pt>
                <c:pt idx="1277">
                  <c:v>0.23121859735915501</c:v>
                </c:pt>
                <c:pt idx="1278">
                  <c:v>0.231037816594996</c:v>
                </c:pt>
                <c:pt idx="1279">
                  <c:v>0.23085731830078099</c:v>
                </c:pt>
                <c:pt idx="1280">
                  <c:v>0.213530595960187</c:v>
                </c:pt>
                <c:pt idx="1281">
                  <c:v>0.21336403543291699</c:v>
                </c:pt>
                <c:pt idx="1282">
                  <c:v>0.213197734547935</c:v>
                </c:pt>
                <c:pt idx="1283">
                  <c:v>0.21303169269859801</c:v>
                </c:pt>
                <c:pt idx="1284">
                  <c:v>0.212865909280156</c:v>
                </c:pt>
                <c:pt idx="1285">
                  <c:v>0.21270038368973601</c:v>
                </c:pt>
                <c:pt idx="1286">
                  <c:v>0.21253511532634001</c:v>
                </c:pt>
                <c:pt idx="1287">
                  <c:v>0.21237010359083899</c:v>
                </c:pt>
                <c:pt idx="1288">
                  <c:v>0.21220534788595799</c:v>
                </c:pt>
                <c:pt idx="1289">
                  <c:v>0.212040847616279</c:v>
                </c:pt>
                <c:pt idx="1290">
                  <c:v>0.21187660218822599</c:v>
                </c:pt>
                <c:pt idx="1291">
                  <c:v>0.211712611010062</c:v>
                </c:pt>
                <c:pt idx="1292">
                  <c:v>0.21154887349187901</c:v>
                </c:pt>
                <c:pt idx="1293">
                  <c:v>0.21138538904559501</c:v>
                </c:pt>
                <c:pt idx="1294">
                  <c:v>0.21122215708494199</c:v>
                </c:pt>
                <c:pt idx="1295">
                  <c:v>0.21105917702546301</c:v>
                </c:pt>
                <c:pt idx="1296">
                  <c:v>0.21089644828450299</c:v>
                </c:pt>
                <c:pt idx="1297">
                  <c:v>0.210733970281202</c:v>
                </c:pt>
                <c:pt idx="1298">
                  <c:v>0.21057174243648999</c:v>
                </c:pt>
                <c:pt idx="1299">
                  <c:v>0.210409764173077</c:v>
                </c:pt>
                <c:pt idx="1300">
                  <c:v>0.21024803491544999</c:v>
                </c:pt>
                <c:pt idx="1301">
                  <c:v>0.21008655408986199</c:v>
                </c:pt>
                <c:pt idx="1302">
                  <c:v>0.20992532112432799</c:v>
                </c:pt>
                <c:pt idx="1303">
                  <c:v>0.229780259528374</c:v>
                </c:pt>
                <c:pt idx="1304">
                  <c:v>0.22960418270114899</c:v>
                </c:pt>
                <c:pt idx="1305">
                  <c:v>0.229428375516845</c:v>
                </c:pt>
                <c:pt idx="1306">
                  <c:v>0.22925283735654201</c:v>
                </c:pt>
                <c:pt idx="1307">
                  <c:v>0.22907756760321099</c:v>
                </c:pt>
                <c:pt idx="1308">
                  <c:v>0.22890256564171099</c:v>
                </c:pt>
                <c:pt idx="1309">
                  <c:v>0.22872783085877901</c:v>
                </c:pt>
                <c:pt idx="1310">
                  <c:v>0.22855336264302101</c:v>
                </c:pt>
                <c:pt idx="1311">
                  <c:v>0.22837916038490899</c:v>
                </c:pt>
                <c:pt idx="1312">
                  <c:v>0.228205223476771</c:v>
                </c:pt>
                <c:pt idx="1313">
                  <c:v>0.22803155131278499</c:v>
                </c:pt>
                <c:pt idx="1314">
                  <c:v>0.227858143288973</c:v>
                </c:pt>
                <c:pt idx="1315">
                  <c:v>0.22768499880319101</c:v>
                </c:pt>
                <c:pt idx="1316">
                  <c:v>0.22751211725512499</c:v>
                </c:pt>
                <c:pt idx="1317">
                  <c:v>0.22733949804628201</c:v>
                </c:pt>
                <c:pt idx="1318">
                  <c:v>0.22716714057998499</c:v>
                </c:pt>
                <c:pt idx="1319">
                  <c:v>0.22699504426136399</c:v>
                </c:pt>
                <c:pt idx="1320">
                  <c:v>0.22682320849735099</c:v>
                </c:pt>
                <c:pt idx="1321">
                  <c:v>0.22665163269667199</c:v>
                </c:pt>
                <c:pt idx="1322">
                  <c:v>0.226480316269841</c:v>
                </c:pt>
                <c:pt idx="1323">
                  <c:v>0.23304045198262799</c:v>
                </c:pt>
                <c:pt idx="1324">
                  <c:v>0.23286457239622599</c:v>
                </c:pt>
                <c:pt idx="1325">
                  <c:v>0.232688958088235</c:v>
                </c:pt>
                <c:pt idx="1326">
                  <c:v>0.23251360845892999</c:v>
                </c:pt>
                <c:pt idx="1327">
                  <c:v>0.232338522910392</c:v>
                </c:pt>
                <c:pt idx="1328">
                  <c:v>0.23216370084650101</c:v>
                </c:pt>
                <c:pt idx="1329">
                  <c:v>0.235564590400376</c:v>
                </c:pt>
                <c:pt idx="1330">
                  <c:v>0.23538760723704</c:v>
                </c:pt>
                <c:pt idx="1331">
                  <c:v>0.235210889814189</c:v>
                </c:pt>
                <c:pt idx="1332">
                  <c:v>0.23503443753375799</c:v>
                </c:pt>
                <c:pt idx="1333">
                  <c:v>0.23590526329272901</c:v>
                </c:pt>
                <c:pt idx="1334">
                  <c:v>0.23789274656853901</c:v>
                </c:pt>
                <c:pt idx="1335">
                  <c:v>0.237714683135479</c:v>
                </c:pt>
                <c:pt idx="1336">
                  <c:v>0.23753688606507101</c:v>
                </c:pt>
                <c:pt idx="1337">
                  <c:v>0.23735935476009001</c:v>
                </c:pt>
                <c:pt idx="1338">
                  <c:v>0.23736471362509301</c:v>
                </c:pt>
                <c:pt idx="1339">
                  <c:v>0.23718757577910399</c:v>
                </c:pt>
                <c:pt idx="1340">
                  <c:v>0.23701070212080499</c:v>
                </c:pt>
                <c:pt idx="1341">
                  <c:v>0.23683409205961201</c:v>
                </c:pt>
                <c:pt idx="1342">
                  <c:v>0.236657745006701</c:v>
                </c:pt>
                <c:pt idx="1343">
                  <c:v>0.23648166037500001</c:v>
                </c:pt>
                <c:pt idx="1344">
                  <c:v>0.236305837579182</c:v>
                </c:pt>
                <c:pt idx="1345">
                  <c:v>0.236130276035661</c:v>
                </c:pt>
                <c:pt idx="1346">
                  <c:v>0.23595497516258401</c:v>
                </c:pt>
                <c:pt idx="1347">
                  <c:v>0.235779934379822</c:v>
                </c:pt>
                <c:pt idx="1348">
                  <c:v>0.23560515310897001</c:v>
                </c:pt>
                <c:pt idx="1349">
                  <c:v>0.23543063077333301</c:v>
                </c:pt>
                <c:pt idx="1350">
                  <c:v>0.235256366797928</c:v>
                </c:pt>
                <c:pt idx="1351">
                  <c:v>0.23508236060946699</c:v>
                </c:pt>
                <c:pt idx="1352">
                  <c:v>0.23490861163636401</c:v>
                </c:pt>
                <c:pt idx="1353">
                  <c:v>0.23473511930871499</c:v>
                </c:pt>
                <c:pt idx="1354">
                  <c:v>0.234561883058303</c:v>
                </c:pt>
                <c:pt idx="1355">
                  <c:v>0.234388902318584</c:v>
                </c:pt>
                <c:pt idx="1356">
                  <c:v>0.23421617652468699</c:v>
                </c:pt>
                <c:pt idx="1357">
                  <c:v>0.234043705113402</c:v>
                </c:pt>
                <c:pt idx="1358">
                  <c:v>0.23387148752317899</c:v>
                </c:pt>
                <c:pt idx="1359">
                  <c:v>0.23369952319411799</c:v>
                </c:pt>
                <c:pt idx="1360">
                  <c:v>0.23352781156796501</c:v>
                </c:pt>
                <c:pt idx="1361">
                  <c:v>0.23335635208810601</c:v>
                </c:pt>
                <c:pt idx="1362">
                  <c:v>0.23318514419955999</c:v>
                </c:pt>
                <c:pt idx="1363">
                  <c:v>0.233014187348974</c:v>
                </c:pt>
                <c:pt idx="1364">
                  <c:v>0.23559957988571401</c:v>
                </c:pt>
                <c:pt idx="1365">
                  <c:v>0.24467867975402599</c:v>
                </c:pt>
                <c:pt idx="1366">
                  <c:v>0.2444996902297</c:v>
                </c:pt>
                <c:pt idx="1367">
                  <c:v>0.24432096238596501</c:v>
                </c:pt>
                <c:pt idx="1368">
                  <c:v>0.189148341521549</c:v>
                </c:pt>
                <c:pt idx="1369">
                  <c:v>0.189010277038686</c:v>
                </c:pt>
                <c:pt idx="1370">
                  <c:v>0.18887241396280099</c:v>
                </c:pt>
                <c:pt idx="1371">
                  <c:v>0.188734751853499</c:v>
                </c:pt>
                <c:pt idx="1372">
                  <c:v>0.18859729027166799</c:v>
                </c:pt>
                <c:pt idx="1373">
                  <c:v>0.18846002877947601</c:v>
                </c:pt>
                <c:pt idx="1374">
                  <c:v>0.18832296694036399</c:v>
                </c:pt>
                <c:pt idx="1375">
                  <c:v>0.18818610431904101</c:v>
                </c:pt>
                <c:pt idx="1376">
                  <c:v>0.18804944048148201</c:v>
                </c:pt>
                <c:pt idx="1377">
                  <c:v>0.18791297499491999</c:v>
                </c:pt>
                <c:pt idx="1378">
                  <c:v>0.187776707427846</c:v>
                </c:pt>
                <c:pt idx="1379">
                  <c:v>0.18764063735</c:v>
                </c:pt>
                <c:pt idx="1380">
                  <c:v>0.18750476433236801</c:v>
                </c:pt>
                <c:pt idx="1381">
                  <c:v>0.18736908794717799</c:v>
                </c:pt>
                <c:pt idx="1382">
                  <c:v>0.18723360776789599</c:v>
                </c:pt>
                <c:pt idx="1383">
                  <c:v>0.20789434938078</c:v>
                </c:pt>
                <c:pt idx="1384">
                  <c:v>0.207744245157401</c:v>
                </c:pt>
                <c:pt idx="1385">
                  <c:v>0.20759435753463201</c:v>
                </c:pt>
                <c:pt idx="1386">
                  <c:v>0.20744468604398</c:v>
                </c:pt>
                <c:pt idx="1387">
                  <c:v>0.20729523021829999</c:v>
                </c:pt>
                <c:pt idx="1388">
                  <c:v>0.20714598959179301</c:v>
                </c:pt>
                <c:pt idx="1389">
                  <c:v>0.20699696370000001</c:v>
                </c:pt>
                <c:pt idx="1390">
                  <c:v>0.20684815207979901</c:v>
                </c:pt>
                <c:pt idx="1391">
                  <c:v>0.20669955426939701</c:v>
                </c:pt>
                <c:pt idx="1392">
                  <c:v>0.206551169808327</c:v>
                </c:pt>
                <c:pt idx="1393">
                  <c:v>0.20640299823744601</c:v>
                </c:pt>
                <c:pt idx="1394">
                  <c:v>0.20625503909892501</c:v>
                </c:pt>
                <c:pt idx="1395">
                  <c:v>0.206107291936246</c:v>
                </c:pt>
                <c:pt idx="1396">
                  <c:v>0.20595975629420199</c:v>
                </c:pt>
                <c:pt idx="1397">
                  <c:v>0.205812431718884</c:v>
                </c:pt>
                <c:pt idx="1398">
                  <c:v>0.20566531775768401</c:v>
                </c:pt>
                <c:pt idx="1399">
                  <c:v>0.20551841395928599</c:v>
                </c:pt>
                <c:pt idx="1400">
                  <c:v>0.21076574021627401</c:v>
                </c:pt>
                <c:pt idx="1401">
                  <c:v>0.21061540801925799</c:v>
                </c:pt>
                <c:pt idx="1402">
                  <c:v>0.210465290123307</c:v>
                </c:pt>
                <c:pt idx="1403">
                  <c:v>0.21031538607051301</c:v>
                </c:pt>
                <c:pt idx="1404">
                  <c:v>0.21016569540426999</c:v>
                </c:pt>
                <c:pt idx="1405">
                  <c:v>0.210016217669275</c:v>
                </c:pt>
                <c:pt idx="1406">
                  <c:v>0.20986695241151401</c:v>
                </c:pt>
                <c:pt idx="1407">
                  <c:v>0.21291855794957401</c:v>
                </c:pt>
                <c:pt idx="1408">
                  <c:v>0.21276744470759401</c:v>
                </c:pt>
                <c:pt idx="1409">
                  <c:v>0.21261654581063799</c:v>
                </c:pt>
                <c:pt idx="1410">
                  <c:v>0.212465860802977</c:v>
                </c:pt>
                <c:pt idx="1411">
                  <c:v>0.21434848661685599</c:v>
                </c:pt>
                <c:pt idx="1412">
                  <c:v>0.21419678917409801</c:v>
                </c:pt>
                <c:pt idx="1413">
                  <c:v>0.222130401770156</c:v>
                </c:pt>
                <c:pt idx="1414">
                  <c:v>0.22197341915406399</c:v>
                </c:pt>
                <c:pt idx="1415">
                  <c:v>0.22181665826482999</c:v>
                </c:pt>
                <c:pt idx="1416">
                  <c:v>0.22166011863302801</c:v>
                </c:pt>
                <c:pt idx="1417">
                  <c:v>0.22150379979054999</c:v>
                </c:pt>
                <c:pt idx="1418">
                  <c:v>0.22134770127061301</c:v>
                </c:pt>
                <c:pt idx="1419">
                  <c:v>0.221191822607746</c:v>
                </c:pt>
                <c:pt idx="1420">
                  <c:v>0.22103616333779</c:v>
                </c:pt>
                <c:pt idx="1421">
                  <c:v>0.22088072299788999</c:v>
                </c:pt>
                <c:pt idx="1422">
                  <c:v>0.220725501126493</c:v>
                </c:pt>
                <c:pt idx="1423">
                  <c:v>0.22057049726334299</c:v>
                </c:pt>
                <c:pt idx="1424">
                  <c:v>0.22041571094947399</c:v>
                </c:pt>
                <c:pt idx="1425">
                  <c:v>0.22026114172720901</c:v>
                </c:pt>
                <c:pt idx="1426">
                  <c:v>0.220106789140154</c:v>
                </c:pt>
                <c:pt idx="1427">
                  <c:v>0.22288130294327699</c:v>
                </c:pt>
                <c:pt idx="1428">
                  <c:v>0.225965808329601</c:v>
                </c:pt>
                <c:pt idx="1429">
                  <c:v>0.22580779028181799</c:v>
                </c:pt>
                <c:pt idx="1430">
                  <c:v>0.225649993083857</c:v>
                </c:pt>
                <c:pt idx="1431">
                  <c:v>0.225492416273045</c:v>
                </c:pt>
                <c:pt idx="1432">
                  <c:v>0.225335059387997</c:v>
                </c:pt>
                <c:pt idx="1433">
                  <c:v>0.22517792196861899</c:v>
                </c:pt>
                <c:pt idx="1434">
                  <c:v>0.225021003556098</c:v>
                </c:pt>
                <c:pt idx="1435">
                  <c:v>0.22486430369289701</c:v>
                </c:pt>
                <c:pt idx="1436">
                  <c:v>0.22470782192275601</c:v>
                </c:pt>
                <c:pt idx="1437">
                  <c:v>0.22455155779068101</c:v>
                </c:pt>
                <c:pt idx="1438">
                  <c:v>0.22439551084294701</c:v>
                </c:pt>
                <c:pt idx="1439">
                  <c:v>0.22423968062708299</c:v>
                </c:pt>
                <c:pt idx="1440">
                  <c:v>0.224084066691881</c:v>
                </c:pt>
                <c:pt idx="1441">
                  <c:v>0.22849100076491</c:v>
                </c:pt>
                <c:pt idx="1442">
                  <c:v>0.22833265634303501</c:v>
                </c:pt>
                <c:pt idx="1443">
                  <c:v>0.228174531234765</c:v>
                </c:pt>
                <c:pt idx="1444">
                  <c:v>0.22801662498477501</c:v>
                </c:pt>
                <c:pt idx="1445">
                  <c:v>0.22785893713900399</c:v>
                </c:pt>
                <c:pt idx="1446">
                  <c:v>0.22770146724464399</c:v>
                </c:pt>
                <c:pt idx="1447">
                  <c:v>0.22754421485013801</c:v>
                </c:pt>
                <c:pt idx="1448">
                  <c:v>0.22738717950517601</c:v>
                </c:pt>
                <c:pt idx="1449">
                  <c:v>0.229426898691724</c:v>
                </c:pt>
                <c:pt idx="1450">
                  <c:v>0.229268782290145</c:v>
                </c:pt>
                <c:pt idx="1451">
                  <c:v>0.22911088367975199</c:v>
                </c:pt>
                <c:pt idx="1452">
                  <c:v>0.228953202410874</c:v>
                </c:pt>
                <c:pt idx="1453">
                  <c:v>0.228795738035076</c:v>
                </c:pt>
                <c:pt idx="1454">
                  <c:v>0.228638490105155</c:v>
                </c:pt>
                <c:pt idx="1455">
                  <c:v>0.22848145817513699</c:v>
                </c:pt>
                <c:pt idx="1456">
                  <c:v>0.22832464180027501</c:v>
                </c:pt>
                <c:pt idx="1457">
                  <c:v>0.22816804053703699</c:v>
                </c:pt>
                <c:pt idx="1458">
                  <c:v>0.22801165394311201</c:v>
                </c:pt>
                <c:pt idx="1459">
                  <c:v>0.22785548157739699</c:v>
                </c:pt>
                <c:pt idx="1460">
                  <c:v>0.22769952299999999</c:v>
                </c:pt>
                <c:pt idx="1461">
                  <c:v>0.21586569895732499</c:v>
                </c:pt>
                <c:pt idx="1462">
                  <c:v>0.21584427916635299</c:v>
                </c:pt>
                <c:pt idx="1463">
                  <c:v>0.21582286362582001</c:v>
                </c:pt>
                <c:pt idx="1464">
                  <c:v>0.21580145233445999</c:v>
                </c:pt>
                <c:pt idx="1465">
                  <c:v>0.215780045291009</c:v>
                </c:pt>
                <c:pt idx="1466">
                  <c:v>0.21575864249420301</c:v>
                </c:pt>
                <c:pt idx="1467">
                  <c:v>0.21573724394277799</c:v>
                </c:pt>
                <c:pt idx="1468">
                  <c:v>0.215715849635471</c:v>
                </c:pt>
                <c:pt idx="1469">
                  <c:v>0.21569445957101999</c:v>
                </c:pt>
                <c:pt idx="1470">
                  <c:v>0.222341455573182</c:v>
                </c:pt>
                <c:pt idx="1471">
                  <c:v>0.22231941289488899</c:v>
                </c:pt>
                <c:pt idx="1472">
                  <c:v>0.22229737458673501</c:v>
                </c:pt>
                <c:pt idx="1473">
                  <c:v>0.22827110483940999</c:v>
                </c:pt>
                <c:pt idx="1474">
                  <c:v>0.228248481031148</c:v>
                </c:pt>
                <c:pt idx="1475">
                  <c:v>0.22822586170690501</c:v>
                </c:pt>
                <c:pt idx="1476">
                  <c:v>0.22820324686534699</c:v>
                </c:pt>
                <c:pt idx="1477">
                  <c:v>0.228180636505144</c:v>
                </c:pt>
                <c:pt idx="1478">
                  <c:v>0.22815803062496201</c:v>
                </c:pt>
                <c:pt idx="1479">
                  <c:v>0.22813542922346999</c:v>
                </c:pt>
                <c:pt idx="1480">
                  <c:v>0.22811283229933699</c:v>
                </c:pt>
                <c:pt idx="1481">
                  <c:v>0.228090239851234</c:v>
                </c:pt>
                <c:pt idx="1482">
                  <c:v>0.22806765187783001</c:v>
                </c:pt>
                <c:pt idx="1483">
                  <c:v>0.230395453194112</c:v>
                </c:pt>
                <c:pt idx="1484">
                  <c:v>0.23037264145157299</c:v>
                </c:pt>
                <c:pt idx="1485">
                  <c:v>0.230349834225826</c:v>
                </c:pt>
                <c:pt idx="1486">
                  <c:v>0.230327031515528</c:v>
                </c:pt>
                <c:pt idx="1487">
                  <c:v>0.230304233319339</c:v>
                </c:pt>
                <c:pt idx="1488">
                  <c:v>0.23028143963591899</c:v>
                </c:pt>
                <c:pt idx="1489">
                  <c:v>0.23025865046392799</c:v>
                </c:pt>
                <c:pt idx="1490">
                  <c:v>0.23023586580202701</c:v>
                </c:pt>
                <c:pt idx="1491">
                  <c:v>0.23021308564887599</c:v>
                </c:pt>
                <c:pt idx="1492">
                  <c:v>0.25553481820433399</c:v>
                </c:pt>
                <c:pt idx="1493">
                  <c:v>0.25550953990728498</c:v>
                </c:pt>
                <c:pt idx="1494">
                  <c:v>0.25548426661095702</c:v>
                </c:pt>
                <c:pt idx="1495">
                  <c:v>0.25545899831386498</c:v>
                </c:pt>
                <c:pt idx="1496">
                  <c:v>0.25543373501452699</c:v>
                </c:pt>
                <c:pt idx="1497">
                  <c:v>0.25540847671146</c:v>
                </c:pt>
                <c:pt idx="1498">
                  <c:v>0.25538322340318198</c:v>
                </c:pt>
                <c:pt idx="1499">
                  <c:v>0.25535797508821101</c:v>
                </c:pt>
                <c:pt idx="1500">
                  <c:v>0.25533273176506699</c:v>
                </c:pt>
                <c:pt idx="1501">
                  <c:v>0.25530749343226899</c:v>
                </c:pt>
                <c:pt idx="1502">
                  <c:v>0.25528226008833799</c:v>
                </c:pt>
                <c:pt idx="1503">
                  <c:v>0.25533231047037402</c:v>
                </c:pt>
                <c:pt idx="1504">
                  <c:v>0.255307079661028</c:v>
                </c:pt>
                <c:pt idx="1505">
                  <c:v>0.25528185383758401</c:v>
                </c:pt>
                <c:pt idx="1506">
                  <c:v>0.25525663299856199</c:v>
                </c:pt>
                <c:pt idx="1507">
                  <c:v>0.25523141714248698</c:v>
                </c:pt>
                <c:pt idx="1508">
                  <c:v>0.25520620626788199</c:v>
                </c:pt>
                <c:pt idx="1509">
                  <c:v>0.25518100037327002</c:v>
                </c:pt>
                <c:pt idx="1510">
                  <c:v>0.25515579945717698</c:v>
                </c:pt>
                <c:pt idx="1511">
                  <c:v>0.255130603518127</c:v>
                </c:pt>
                <c:pt idx="1512">
                  <c:v>0.25510541255464603</c:v>
                </c:pt>
                <c:pt idx="1513">
                  <c:v>0.25508022656526103</c:v>
                </c:pt>
                <c:pt idx="1514">
                  <c:v>0.25505504554849801</c:v>
                </c:pt>
                <c:pt idx="1515">
                  <c:v>0.25720270886366298</c:v>
                </c:pt>
                <c:pt idx="1516">
                  <c:v>0.262043926543781</c:v>
                </c:pt>
                <c:pt idx="1517">
                  <c:v>0.26201806574307601</c:v>
                </c:pt>
                <c:pt idx="1518">
                  <c:v>0.26199221004620898</c:v>
                </c:pt>
                <c:pt idx="1519">
                  <c:v>0.26196635945167102</c:v>
                </c:pt>
                <c:pt idx="1520">
                  <c:v>0.26194051395795098</c:v>
                </c:pt>
                <c:pt idx="1521">
                  <c:v>0.26191467356353898</c:v>
                </c:pt>
                <c:pt idx="1522">
                  <c:v>0.26188883826692699</c:v>
                </c:pt>
                <c:pt idx="1523">
                  <c:v>0.26186300806660601</c:v>
                </c:pt>
                <c:pt idx="1524">
                  <c:v>0.262965019155535</c:v>
                </c:pt>
                <c:pt idx="1525">
                  <c:v>0.26293908792628001</c:v>
                </c:pt>
                <c:pt idx="1526">
                  <c:v>0.26291316181072599</c:v>
                </c:pt>
                <c:pt idx="1527">
                  <c:v>0.26288724080736198</c:v>
                </c:pt>
                <c:pt idx="1528">
                  <c:v>0.26286132491467601</c:v>
                </c:pt>
                <c:pt idx="1529">
                  <c:v>0.26283541413115502</c:v>
                </c:pt>
                <c:pt idx="1530">
                  <c:v>0.26405088424973699</c:v>
                </c:pt>
                <c:pt idx="1531">
                  <c:v>0.26402486133915998</c:v>
                </c:pt>
                <c:pt idx="1532">
                  <c:v>0.263998843557332</c:v>
                </c:pt>
                <c:pt idx="1533">
                  <c:v>0.26397283090273399</c:v>
                </c:pt>
                <c:pt idx="1534">
                  <c:v>0.263946823373853</c:v>
                </c:pt>
                <c:pt idx="1535">
                  <c:v>0.26392082096917202</c:v>
                </c:pt>
                <c:pt idx="1536">
                  <c:v>0.26389482368717798</c:v>
                </c:pt>
                <c:pt idx="1537">
                  <c:v>0.26386883152635698</c:v>
                </c:pt>
                <c:pt idx="1538">
                  <c:v>0.26384284448519701</c:v>
                </c:pt>
                <c:pt idx="1539">
                  <c:v>0.26381686256218401</c:v>
                </c:pt>
                <c:pt idx="1540">
                  <c:v>0.263790885755806</c:v>
                </c:pt>
                <c:pt idx="1541">
                  <c:v>0.26376491406455299</c:v>
                </c:pt>
                <c:pt idx="1542">
                  <c:v>0.26373894748691301</c:v>
                </c:pt>
                <c:pt idx="1543">
                  <c:v>0.26636718900161899</c:v>
                </c:pt>
                <c:pt idx="1544">
                  <c:v>0.26741204214759901</c:v>
                </c:pt>
                <c:pt idx="1545">
                  <c:v>0.26738572429776197</c:v>
                </c:pt>
                <c:pt idx="1546">
                  <c:v>0.26735941162765398</c:v>
                </c:pt>
                <c:pt idx="1547">
                  <c:v>0.26733310413574801</c:v>
                </c:pt>
                <c:pt idx="1548">
                  <c:v>0.26730680182051397</c:v>
                </c:pt>
                <c:pt idx="1549">
                  <c:v>0.26728050468042402</c:v>
                </c:pt>
                <c:pt idx="1550">
                  <c:v>0.26885414920016298</c:v>
                </c:pt>
                <c:pt idx="1551">
                  <c:v>0.26882770503800402</c:v>
                </c:pt>
                <c:pt idx="1552">
                  <c:v>0.27099424259567001</c:v>
                </c:pt>
                <c:pt idx="1553">
                  <c:v>0.27362060592579801</c:v>
                </c:pt>
                <c:pt idx="1554">
                  <c:v>0.29630680518401198</c:v>
                </c:pt>
                <c:pt idx="1555">
                  <c:v>0.29627767227441498</c:v>
                </c:pt>
                <c:pt idx="1556">
                  <c:v>0.29624854509295401</c:v>
                </c:pt>
                <c:pt idx="1557">
                  <c:v>0.29814538249399197</c:v>
                </c:pt>
                <c:pt idx="1558">
                  <c:v>0.30614993840097299</c:v>
                </c:pt>
                <c:pt idx="1559">
                  <c:v>0.30611984954705801</c:v>
                </c:pt>
                <c:pt idx="1560">
                  <c:v>0.30608976660691301</c:v>
                </c:pt>
                <c:pt idx="1561">
                  <c:v>0.30605968957879398</c:v>
                </c:pt>
                <c:pt idx="1562">
                  <c:v>0.30602961846096</c:v>
                </c:pt>
                <c:pt idx="1563">
                  <c:v>0.305999553251668</c:v>
                </c:pt>
                <c:pt idx="1564">
                  <c:v>0.305969493949176</c:v>
                </c:pt>
                <c:pt idx="1565">
                  <c:v>0.30593944055174499</c:v>
                </c:pt>
                <c:pt idx="1566">
                  <c:v>0.30590939305763498</c:v>
                </c:pt>
                <c:pt idx="1567">
                  <c:v>0.30587935146510498</c:v>
                </c:pt>
                <c:pt idx="1568">
                  <c:v>0.30584931577241897</c:v>
                </c:pt>
                <c:pt idx="1569">
                  <c:v>0.30581928597783697</c:v>
                </c:pt>
                <c:pt idx="1570">
                  <c:v>0.30578926207962398</c:v>
                </c:pt>
                <c:pt idx="1571">
                  <c:v>0.30575924407604099</c:v>
                </c:pt>
                <c:pt idx="1572">
                  <c:v>0.30572923196535401</c:v>
                </c:pt>
                <c:pt idx="1573">
                  <c:v>0.30569922574582797</c:v>
                </c:pt>
                <c:pt idx="1574">
                  <c:v>0.305669225415728</c:v>
                </c:pt>
                <c:pt idx="1575">
                  <c:v>0.30563923097331902</c:v>
                </c:pt>
                <c:pt idx="1576">
                  <c:v>0.30560924241687099</c:v>
                </c:pt>
                <c:pt idx="1577">
                  <c:v>0.305579259744649</c:v>
                </c:pt>
                <c:pt idx="1578">
                  <c:v>0.30554928295492201</c:v>
                </c:pt>
                <c:pt idx="1579">
                  <c:v>0.30551931204596</c:v>
                </c:pt>
                <c:pt idx="1580">
                  <c:v>0.30548934701603098</c:v>
                </c:pt>
                <c:pt idx="1581">
                  <c:v>0.30545938786340598</c:v>
                </c:pt>
                <c:pt idx="1582">
                  <c:v>0.30542943458635702</c:v>
                </c:pt>
                <c:pt idx="1583">
                  <c:v>0.30539948718315402</c:v>
                </c:pt>
                <c:pt idx="1584">
                  <c:v>0.259865460514003</c:v>
                </c:pt>
                <c:pt idx="1585">
                  <c:v>0.25983998566111699</c:v>
                </c:pt>
                <c:pt idx="1586">
                  <c:v>0.25981451580238901</c:v>
                </c:pt>
                <c:pt idx="1587">
                  <c:v>0.25978905093635002</c:v>
                </c:pt>
                <c:pt idx="1588">
                  <c:v>0.25976359106153202</c:v>
                </c:pt>
                <c:pt idx="1589">
                  <c:v>0.25973813617646702</c:v>
                </c:pt>
                <c:pt idx="1590">
                  <c:v>0.25971268627969102</c:v>
                </c:pt>
                <c:pt idx="1591">
                  <c:v>0.25968724136973398</c:v>
                </c:pt>
                <c:pt idx="1592">
                  <c:v>0.25966180144513301</c:v>
                </c:pt>
                <c:pt idx="1593">
                  <c:v>0.25963636650442301</c:v>
                </c:pt>
                <c:pt idx="1594">
                  <c:v>0.25961093654613898</c:v>
                </c:pt>
                <c:pt idx="1595">
                  <c:v>0.25958551156881599</c:v>
                </c:pt>
                <c:pt idx="1596">
                  <c:v>0.26012602976119698</c:v>
                </c:pt>
                <c:pt idx="1597">
                  <c:v>0.26010055932714998</c:v>
                </c:pt>
                <c:pt idx="1598">
                  <c:v>0.26007509388052702</c:v>
                </c:pt>
                <c:pt idx="1599">
                  <c:v>0.26365489755494897</c:v>
                </c:pt>
                <c:pt idx="1600">
                  <c:v>0.26362908917032302</c:v>
                </c:pt>
                <c:pt idx="1601">
                  <c:v>0.26360328583781401</c:v>
                </c:pt>
                <c:pt idx="1602">
                  <c:v>0.26357748755593602</c:v>
                </c:pt>
                <c:pt idx="1603">
                  <c:v>0.26355169432320902</c:v>
                </c:pt>
                <c:pt idx="1604">
                  <c:v>0.26352590613814902</c:v>
                </c:pt>
                <c:pt idx="1605">
                  <c:v>0.263500122999275</c:v>
                </c:pt>
                <c:pt idx="1606">
                  <c:v>0.26347434490510502</c:v>
                </c:pt>
                <c:pt idx="1607">
                  <c:v>0.26344857185416098</c:v>
                </c:pt>
                <c:pt idx="1608">
                  <c:v>0.26342280384496097</c:v>
                </c:pt>
                <c:pt idx="1609">
                  <c:v>0.263397040876026</c:v>
                </c:pt>
                <c:pt idx="1610">
                  <c:v>0.26337128294587803</c:v>
                </c:pt>
                <c:pt idx="1611">
                  <c:v>0.26334553005303801</c:v>
                </c:pt>
                <c:pt idx="1612">
                  <c:v>0.26331978219602997</c:v>
                </c:pt>
                <c:pt idx="1613">
                  <c:v>0.26329403937337598</c:v>
                </c:pt>
                <c:pt idx="1614">
                  <c:v>0.26326830158359898</c:v>
                </c:pt>
                <c:pt idx="1615">
                  <c:v>0.26324256882522501</c:v>
                </c:pt>
                <c:pt idx="1616">
                  <c:v>0.26321684109677701</c:v>
                </c:pt>
                <c:pt idx="1617">
                  <c:v>0.27298107334247701</c:v>
                </c:pt>
                <c:pt idx="1618">
                  <c:v>0.27295439904576402</c:v>
                </c:pt>
                <c:pt idx="1619">
                  <c:v>0.27292772996149101</c:v>
                </c:pt>
                <c:pt idx="1620">
                  <c:v>0.27290106608812797</c:v>
                </c:pt>
                <c:pt idx="1621">
                  <c:v>0.27303730452691199</c:v>
                </c:pt>
                <c:pt idx="1622">
                  <c:v>0.27301063515954999</c:v>
                </c:pt>
                <c:pt idx="1623">
                  <c:v>0.27298397100162702</c:v>
                </c:pt>
                <c:pt idx="1624">
                  <c:v>0.272957312051617</c:v>
                </c:pt>
                <c:pt idx="1625">
                  <c:v>0.27293065830799501</c:v>
                </c:pt>
                <c:pt idx="1626">
                  <c:v>0.27290400976923601</c:v>
                </c:pt>
                <c:pt idx="1627">
                  <c:v>0.27533660634184298</c:v>
                </c:pt>
                <c:pt idx="1628">
                  <c:v>0.29975218653255797</c:v>
                </c:pt>
                <c:pt idx="1629">
                  <c:v>0.29972292775049603</c:v>
                </c:pt>
                <c:pt idx="1630">
                  <c:v>0.29969367467976998</c:v>
                </c:pt>
                <c:pt idx="1631">
                  <c:v>0.31262899044350001</c:v>
                </c:pt>
                <c:pt idx="1632">
                  <c:v>0.31259848369113202</c:v>
                </c:pt>
                <c:pt idx="1633">
                  <c:v>0.31256798289196103</c:v>
                </c:pt>
                <c:pt idx="1634">
                  <c:v>0.31253748804424603</c:v>
                </c:pt>
                <c:pt idx="1635">
                  <c:v>0.31250699914624502</c:v>
                </c:pt>
                <c:pt idx="1636">
                  <c:v>0.31247651619621702</c:v>
                </c:pt>
                <c:pt idx="1637">
                  <c:v>0.31244603919242098</c:v>
                </c:pt>
                <c:pt idx="1638">
                  <c:v>0.31241556813311699</c:v>
                </c:pt>
                <c:pt idx="1639">
                  <c:v>0.31238510301656702</c:v>
                </c:pt>
                <c:pt idx="1640">
                  <c:v>0.31235464384103301</c:v>
                </c:pt>
                <c:pt idx="1641">
                  <c:v>0.31232419060477601</c:v>
                </c:pt>
                <c:pt idx="1642">
                  <c:v>0.31229374330606002</c:v>
                </c:pt>
                <c:pt idx="1643">
                  <c:v>0.312263301943148</c:v>
                </c:pt>
                <c:pt idx="1644">
                  <c:v>0.31223286651430399</c:v>
                </c:pt>
                <c:pt idx="1645">
                  <c:v>0.30089357576059</c:v>
                </c:pt>
                <c:pt idx="1646">
                  <c:v>0.300864254222867</c:v>
                </c:pt>
                <c:pt idx="1647">
                  <c:v>0.30083493839925002</c:v>
                </c:pt>
                <c:pt idx="1648">
                  <c:v>0.30080562828806801</c:v>
                </c:pt>
                <c:pt idx="1649">
                  <c:v>0.30077632388765202</c:v>
                </c:pt>
                <c:pt idx="1650">
                  <c:v>0.30074702519633201</c:v>
                </c:pt>
                <c:pt idx="1651">
                  <c:v>0.30071773221244102</c:v>
                </c:pt>
                <c:pt idx="1652">
                  <c:v>0.30068844493431102</c:v>
                </c:pt>
                <c:pt idx="1653">
                  <c:v>0.30065916336027598</c:v>
                </c:pt>
                <c:pt idx="1654">
                  <c:v>0.30062988748866798</c:v>
                </c:pt>
                <c:pt idx="1655">
                  <c:v>0.300600617317823</c:v>
                </c:pt>
                <c:pt idx="1656">
                  <c:v>0.30564760736125501</c:v>
                </c:pt>
                <c:pt idx="1657">
                  <c:v>0.30561785444475398</c:v>
                </c:pt>
                <c:pt idx="1658">
                  <c:v>0.30558810732021702</c:v>
                </c:pt>
                <c:pt idx="1659">
                  <c:v>0.30555836598595199</c:v>
                </c:pt>
                <c:pt idx="1660">
                  <c:v>0.30552863044026801</c:v>
                </c:pt>
                <c:pt idx="1661">
                  <c:v>0.305498900681477</c:v>
                </c:pt>
                <c:pt idx="1662">
                  <c:v>0.30546917670788898</c:v>
                </c:pt>
                <c:pt idx="1663">
                  <c:v>0.30543945851781501</c:v>
                </c:pt>
                <c:pt idx="1664">
                  <c:v>0.305409746109568</c:v>
                </c:pt>
                <c:pt idx="1665">
                  <c:v>0.30538003948145998</c:v>
                </c:pt>
                <c:pt idx="1666">
                  <c:v>0.305350338631806</c:v>
                </c:pt>
                <c:pt idx="1667">
                  <c:v>0.30532064355891803</c:v>
                </c:pt>
                <c:pt idx="1668">
                  <c:v>0.30529095426111202</c:v>
                </c:pt>
                <c:pt idx="1669">
                  <c:v>0.305261270736704</c:v>
                </c:pt>
                <c:pt idx="1670">
                  <c:v>0.30523159298400898</c:v>
                </c:pt>
                <c:pt idx="1671">
                  <c:v>0.30520192100134402</c:v>
                </c:pt>
                <c:pt idx="1672">
                  <c:v>0.30517225478702698</c:v>
                </c:pt>
                <c:pt idx="1673">
                  <c:v>0.30514259433937602</c:v>
                </c:pt>
                <c:pt idx="1674">
                  <c:v>0.30511293965670899</c:v>
                </c:pt>
                <c:pt idx="1675">
                  <c:v>0.30508329073734702</c:v>
                </c:pt>
                <c:pt idx="1676">
                  <c:v>0.30505364757960801</c:v>
                </c:pt>
                <c:pt idx="1677">
                  <c:v>0.30502401018181302</c:v>
                </c:pt>
                <c:pt idx="1678">
                  <c:v>0.30499437854228501</c:v>
                </c:pt>
                <c:pt idx="1679">
                  <c:v>0.30496475265934497</c:v>
                </c:pt>
                <c:pt idx="1680">
                  <c:v>0.30493513253131499</c:v>
                </c:pt>
                <c:pt idx="1681">
                  <c:v>0.30490551815651901</c:v>
                </c:pt>
                <c:pt idx="1682">
                  <c:v>0.30487590953328098</c:v>
                </c:pt>
                <c:pt idx="1683">
                  <c:v>0.30484630665992601</c:v>
                </c:pt>
                <c:pt idx="1684">
                  <c:v>0.30481670953477802</c:v>
                </c:pt>
                <c:pt idx="1685">
                  <c:v>0.30937727717198099</c:v>
                </c:pt>
                <c:pt idx="1686">
                  <c:v>0.31322526266828199</c:v>
                </c:pt>
                <c:pt idx="1687">
                  <c:v>0.31319486089637</c:v>
                </c:pt>
                <c:pt idx="1688">
                  <c:v>0.31316446502550099</c:v>
                </c:pt>
                <c:pt idx="1689">
                  <c:v>0.31313407505395802</c:v>
                </c:pt>
                <c:pt idx="1690">
                  <c:v>0.313103690980025</c:v>
                </c:pt>
                <c:pt idx="1691">
                  <c:v>0.31307331280198297</c:v>
                </c:pt>
                <c:pt idx="1692">
                  <c:v>0.31304294051811798</c:v>
                </c:pt>
                <c:pt idx="1693">
                  <c:v>0.31301257412671402</c:v>
                </c:pt>
                <c:pt idx="1694">
                  <c:v>0.31298221362605599</c:v>
                </c:pt>
                <c:pt idx="1695">
                  <c:v>0.31295185901443101</c:v>
                </c:pt>
                <c:pt idx="1696">
                  <c:v>0.31292151029012499</c:v>
                </c:pt>
                <c:pt idx="1697">
                  <c:v>0.31289116745142498</c:v>
                </c:pt>
                <c:pt idx="1698">
                  <c:v>0.31286083049662</c:v>
                </c:pt>
                <c:pt idx="1699">
                  <c:v>0.31283049942399799</c:v>
                </c:pt>
                <c:pt idx="1700">
                  <c:v>0.31280017423184903</c:v>
                </c:pt>
                <c:pt idx="1701">
                  <c:v>0.315626527456558</c:v>
                </c:pt>
                <c:pt idx="1702">
                  <c:v>0.31559593715351397</c:v>
                </c:pt>
                <c:pt idx="1703">
                  <c:v>0.315565352779477</c:v>
                </c:pt>
                <c:pt idx="1704">
                  <c:v>0.31553477433272298</c:v>
                </c:pt>
                <c:pt idx="1705">
                  <c:v>0.31550420181152999</c:v>
                </c:pt>
                <c:pt idx="1706">
                  <c:v>0.31547363521417598</c:v>
                </c:pt>
                <c:pt idx="1707">
                  <c:v>0.315443074538938</c:v>
                </c:pt>
                <c:pt idx="1708">
                  <c:v>0.31541251978409601</c:v>
                </c:pt>
                <c:pt idx="1709">
                  <c:v>0.31538197094793002</c:v>
                </c:pt>
                <c:pt idx="1710">
                  <c:v>0.31535142802871902</c:v>
                </c:pt>
                <c:pt idx="1711">
                  <c:v>0.31532089102474598</c:v>
                </c:pt>
                <c:pt idx="1712">
                  <c:v>0.315290359934292</c:v>
                </c:pt>
                <c:pt idx="1713">
                  <c:v>0.31542567069577399</c:v>
                </c:pt>
                <c:pt idx="1714">
                  <c:v>0.31539513537317299</c:v>
                </c:pt>
                <c:pt idx="1715">
                  <c:v>0.31536460596204902</c:v>
                </c:pt>
                <c:pt idx="1716">
                  <c:v>0.31533408246068401</c:v>
                </c:pt>
                <c:pt idx="1717">
                  <c:v>0.315303564867363</c:v>
                </c:pt>
                <c:pt idx="1718">
                  <c:v>0.31527305318037102</c:v>
                </c:pt>
                <c:pt idx="1719">
                  <c:v>0.31524254739799301</c:v>
                </c:pt>
                <c:pt idx="1720">
                  <c:v>0.315212047518516</c:v>
                </c:pt>
                <c:pt idx="1721">
                  <c:v>0.317575151010278</c:v>
                </c:pt>
                <c:pt idx="1722">
                  <c:v>0.31754443139447203</c:v>
                </c:pt>
                <c:pt idx="1723">
                  <c:v>0.317513717721219</c:v>
                </c:pt>
                <c:pt idx="1724">
                  <c:v>0.31748300998879497</c:v>
                </c:pt>
                <c:pt idx="1725">
                  <c:v>0.31745230819547499</c:v>
                </c:pt>
                <c:pt idx="1726">
                  <c:v>0.32320975690764697</c:v>
                </c:pt>
                <c:pt idx="1727">
                  <c:v>0.32317850736039899</c:v>
                </c:pt>
                <c:pt idx="1728">
                  <c:v>0.32314726385529302</c:v>
                </c:pt>
                <c:pt idx="1729">
                  <c:v>0.32311602639057901</c:v>
                </c:pt>
                <c:pt idx="1730">
                  <c:v>0.32308479496450399</c:v>
                </c:pt>
                <c:pt idx="1731">
                  <c:v>0.323053569575317</c:v>
                </c:pt>
                <c:pt idx="1732">
                  <c:v>0.32711195060515602</c:v>
                </c:pt>
                <c:pt idx="1733">
                  <c:v>0.33287338282469803</c:v>
                </c:pt>
                <c:pt idx="1734">
                  <c:v>0.33284122071658501</c:v>
                </c:pt>
                <c:pt idx="1735">
                  <c:v>0.37374188734305003</c:v>
                </c:pt>
                <c:pt idx="1736">
                  <c:v>0.37370578351121198</c:v>
                </c:pt>
                <c:pt idx="1737">
                  <c:v>0.373669686654032</c:v>
                </c:pt>
                <c:pt idx="1738">
                  <c:v>0.37478191390585602</c:v>
                </c:pt>
                <c:pt idx="1739">
                  <c:v>0.37787716069812299</c:v>
                </c:pt>
                <c:pt idx="1740">
                  <c:v>0.37784067149440598</c:v>
                </c:pt>
                <c:pt idx="1741">
                  <c:v>0.37941720486234298</c:v>
                </c:pt>
                <c:pt idx="1742">
                  <c:v>0.38209461432994402</c:v>
                </c:pt>
                <c:pt idx="1743">
                  <c:v>0.38205772855892201</c:v>
                </c:pt>
                <c:pt idx="1744">
                  <c:v>0.38202084990879898</c:v>
                </c:pt>
                <c:pt idx="1745">
                  <c:v>0.38198397837751502</c:v>
                </c:pt>
                <c:pt idx="1746">
                  <c:v>0.38194711396300801</c:v>
                </c:pt>
                <c:pt idx="1747">
                  <c:v>0.38191025666321698</c:v>
                </c:pt>
                <c:pt idx="1748">
                  <c:v>0.38187340647608398</c:v>
                </c:pt>
                <c:pt idx="1749">
                  <c:v>0.38183656339955002</c:v>
                </c:pt>
                <c:pt idx="1750">
                  <c:v>0.38179972743155599</c:v>
                </c:pt>
                <c:pt idx="1751">
                  <c:v>0.38176289857004603</c:v>
                </c:pt>
                <c:pt idx="1752">
                  <c:v>0.381726076812963</c:v>
                </c:pt>
                <c:pt idx="1753">
                  <c:v>0.38492516407945498</c:v>
                </c:pt>
                <c:pt idx="1754">
                  <c:v>0.38488804447636699</c:v>
                </c:pt>
                <c:pt idx="1755">
                  <c:v>0.38485093203171999</c:v>
                </c:pt>
                <c:pt idx="1756">
                  <c:v>0.38744566098329702</c:v>
                </c:pt>
                <c:pt idx="1757">
                  <c:v>0.387408309126268</c:v>
                </c:pt>
                <c:pt idx="1758">
                  <c:v>0.38737096447038599</c:v>
                </c:pt>
                <c:pt idx="1759">
                  <c:v>0.38733362701357099</c:v>
                </c:pt>
                <c:pt idx="1760">
                  <c:v>0.387296296753739</c:v>
                </c:pt>
                <c:pt idx="1761">
                  <c:v>0.38725897368881002</c:v>
                </c:pt>
                <c:pt idx="1762">
                  <c:v>0.38884306013862402</c:v>
                </c:pt>
                <c:pt idx="1763">
                  <c:v>0.38880559523567498</c:v>
                </c:pt>
                <c:pt idx="1764">
                  <c:v>0.38876813755149198</c:v>
                </c:pt>
                <c:pt idx="1765">
                  <c:v>0.37354049957049601</c:v>
                </c:pt>
                <c:pt idx="1766">
                  <c:v>0.37350451946431801</c:v>
                </c:pt>
                <c:pt idx="1767">
                  <c:v>0.37346854628881199</c:v>
                </c:pt>
                <c:pt idx="1768">
                  <c:v>0.37343258004197499</c:v>
                </c:pt>
                <c:pt idx="1769">
                  <c:v>0.37339662072180702</c:v>
                </c:pt>
                <c:pt idx="1770">
                  <c:v>0.37336066832630599</c:v>
                </c:pt>
                <c:pt idx="1771">
                  <c:v>0.29335379319763999</c:v>
                </c:pt>
                <c:pt idx="1772">
                  <c:v>0.29332555314292502</c:v>
                </c:pt>
                <c:pt idx="1773">
                  <c:v>0.293297318524813</c:v>
                </c:pt>
                <c:pt idx="1774">
                  <c:v>0.29326908934173201</c:v>
                </c:pt>
                <c:pt idx="1775">
                  <c:v>0.29324086559211499</c:v>
                </c:pt>
                <c:pt idx="1776">
                  <c:v>0.293212647274392</c:v>
                </c:pt>
                <c:pt idx="1777">
                  <c:v>0.29318443438699598</c:v>
                </c:pt>
                <c:pt idx="1778">
                  <c:v>0.29315622692836002</c:v>
                </c:pt>
                <c:pt idx="1779">
                  <c:v>0.29312802489691497</c:v>
                </c:pt>
                <c:pt idx="1780">
                  <c:v>0.29309982829109699</c:v>
                </c:pt>
                <c:pt idx="1781">
                  <c:v>0.29307163710933998</c:v>
                </c:pt>
                <c:pt idx="1782">
                  <c:v>0.29685901522594199</c:v>
                </c:pt>
                <c:pt idx="1783">
                  <c:v>0.29683046796632301</c:v>
                </c:pt>
                <c:pt idx="1784">
                  <c:v>0.29680192619663398</c:v>
                </c:pt>
                <c:pt idx="1785">
                  <c:v>0.29677338991529201</c:v>
                </c:pt>
                <c:pt idx="1786">
                  <c:v>0.29674485912071402</c:v>
                </c:pt>
                <c:pt idx="1787">
                  <c:v>0.29671633381131801</c:v>
                </c:pt>
                <c:pt idx="1788">
                  <c:v>0.300478397932466</c:v>
                </c:pt>
                <c:pt idx="1789">
                  <c:v>0.30061898580902202</c:v>
                </c:pt>
                <c:pt idx="1790">
                  <c:v>0.30059009642111501</c:v>
                </c:pt>
                <c:pt idx="1791">
                  <c:v>0.30056121258519702</c:v>
                </c:pt>
                <c:pt idx="1792">
                  <c:v>0.30053233429966703</c:v>
                </c:pt>
                <c:pt idx="1793">
                  <c:v>0.30050346156292601</c:v>
                </c:pt>
                <c:pt idx="1794">
                  <c:v>0.30047459437337298</c:v>
                </c:pt>
                <c:pt idx="1795">
                  <c:v>0.300445732729411</c:v>
                </c:pt>
                <c:pt idx="1796">
                  <c:v>0.30992607323543397</c:v>
                </c:pt>
                <c:pt idx="1797">
                  <c:v>0.30989630946144198</c:v>
                </c:pt>
                <c:pt idx="1798">
                  <c:v>0.30986655140363301</c:v>
                </c:pt>
                <c:pt idx="1799">
                  <c:v>0.31511665940582301</c:v>
                </c:pt>
                <c:pt idx="1800">
                  <c:v>0.315086405869695</c:v>
                </c:pt>
                <c:pt idx="1801">
                  <c:v>0.315056158142137</c:v>
                </c:pt>
                <c:pt idx="1802">
                  <c:v>0.31502591622147602</c:v>
                </c:pt>
                <c:pt idx="1803">
                  <c:v>0.31499568010604101</c:v>
                </c:pt>
                <c:pt idx="1804">
                  <c:v>0.31496544979416002</c:v>
                </c:pt>
                <c:pt idx="1805">
                  <c:v>0.32283957828957199</c:v>
                </c:pt>
                <c:pt idx="1806">
                  <c:v>0.32280860114017601</c:v>
                </c:pt>
                <c:pt idx="1807">
                  <c:v>0.32277762993485798</c:v>
                </c:pt>
                <c:pt idx="1808">
                  <c:v>0.32274666467190699</c:v>
                </c:pt>
                <c:pt idx="1809">
                  <c:v>0.32917932349059398</c:v>
                </c:pt>
                <c:pt idx="1810">
                  <c:v>0.32914775014718001</c:v>
                </c:pt>
                <c:pt idx="1811">
                  <c:v>0.329116182859921</c:v>
                </c:pt>
                <c:pt idx="1812">
                  <c:v>0.32908462162707303</c:v>
                </c:pt>
                <c:pt idx="1813">
                  <c:v>0.32905306644689603</c:v>
                </c:pt>
                <c:pt idx="1814">
                  <c:v>0.329021517317649</c:v>
                </c:pt>
                <c:pt idx="1815">
                  <c:v>0.32898997423759102</c:v>
                </c:pt>
                <c:pt idx="1816">
                  <c:v>0.32895843720498202</c:v>
                </c:pt>
                <c:pt idx="1817">
                  <c:v>0.32892690621808401</c:v>
                </c:pt>
                <c:pt idx="1818">
                  <c:v>0.32889538127515899</c:v>
                </c:pt>
                <c:pt idx="1819">
                  <c:v>0.33096403388178203</c:v>
                </c:pt>
                <c:pt idx="1820">
                  <c:v>0.33093231977597098</c:v>
                </c:pt>
                <c:pt idx="1821">
                  <c:v>0.33090061174748697</c:v>
                </c:pt>
                <c:pt idx="1822">
                  <c:v>0.330868909794581</c:v>
                </c:pt>
                <c:pt idx="1823">
                  <c:v>0.33083721391550802</c:v>
                </c:pt>
                <c:pt idx="1824">
                  <c:v>0.33080552410852299</c:v>
                </c:pt>
                <c:pt idx="1825">
                  <c:v>0.33077384037188101</c:v>
                </c:pt>
                <c:pt idx="1826">
                  <c:v>0.33074216270383799</c:v>
                </c:pt>
                <c:pt idx="1827">
                  <c:v>0.33071049110265099</c:v>
                </c:pt>
                <c:pt idx="1828">
                  <c:v>0.33067882556657602</c:v>
                </c:pt>
                <c:pt idx="1829">
                  <c:v>0.33064716609387201</c:v>
                </c:pt>
                <c:pt idx="1830">
                  <c:v>0.33061551268279799</c:v>
                </c:pt>
                <c:pt idx="1831">
                  <c:v>0.33058386533161299</c:v>
                </c:pt>
                <c:pt idx="1832">
                  <c:v>0.33055222403857598</c:v>
                </c:pt>
                <c:pt idx="1833">
                  <c:v>0.33052058880194801</c:v>
                </c:pt>
                <c:pt idx="1834">
                  <c:v>0.33048895961999197</c:v>
                </c:pt>
                <c:pt idx="1835">
                  <c:v>0.33045733649096798</c:v>
                </c:pt>
                <c:pt idx="1836">
                  <c:v>0.33042571941313897</c:v>
                </c:pt>
                <c:pt idx="1837">
                  <c:v>0.33039410838476801</c:v>
                </c:pt>
                <c:pt idx="1838">
                  <c:v>0.33036250340412099</c:v>
                </c:pt>
                <c:pt idx="1839">
                  <c:v>0.33033090446946001</c:v>
                </c:pt>
                <c:pt idx="1840">
                  <c:v>0.33029931157905201</c:v>
                </c:pt>
                <c:pt idx="1841">
                  <c:v>0.33026772473116101</c:v>
                </c:pt>
                <c:pt idx="1842">
                  <c:v>0.33023614392405598</c:v>
                </c:pt>
                <c:pt idx="1843">
                  <c:v>0.33020456915600399</c:v>
                </c:pt>
                <c:pt idx="1844">
                  <c:v>0.33017300042527098</c:v>
                </c:pt>
                <c:pt idx="1845">
                  <c:v>0.33312301141199502</c:v>
                </c:pt>
                <c:pt idx="1846">
                  <c:v>0.33309116975615899</c:v>
                </c:pt>
                <c:pt idx="1847">
                  <c:v>0.33305933418692701</c:v>
                </c:pt>
                <c:pt idx="1848">
                  <c:v>0.335483095141901</c:v>
                </c:pt>
                <c:pt idx="1849">
                  <c:v>0.33545103708963703</c:v>
                </c:pt>
                <c:pt idx="1850">
                  <c:v>0.33541898516358598</c:v>
                </c:pt>
                <c:pt idx="1851">
                  <c:v>0.33538693936199299</c:v>
                </c:pt>
                <c:pt idx="1852">
                  <c:v>0.335354899683102</c:v>
                </c:pt>
                <c:pt idx="1853">
                  <c:v>0.33532286612515899</c:v>
                </c:pt>
                <c:pt idx="1854">
                  <c:v>0.33870150518730302</c:v>
                </c:pt>
                <c:pt idx="1855">
                  <c:v>0.33866915813670101</c:v>
                </c:pt>
                <c:pt idx="1856">
                  <c:v>0.33863681726399802</c:v>
                </c:pt>
                <c:pt idx="1857">
                  <c:v>0.33860448256742398</c:v>
                </c:pt>
                <c:pt idx="1858">
                  <c:v>0.33857215404520902</c:v>
                </c:pt>
                <c:pt idx="1859">
                  <c:v>0.33853983169558599</c:v>
                </c:pt>
                <c:pt idx="1860">
                  <c:v>0.33850751551678698</c:v>
                </c:pt>
                <c:pt idx="1861">
                  <c:v>0.33847520550704502</c:v>
                </c:pt>
                <c:pt idx="1862">
                  <c:v>0.33844290166459301</c:v>
                </c:pt>
                <c:pt idx="1863">
                  <c:v>0.33841060398766698</c:v>
                </c:pt>
                <c:pt idx="1864">
                  <c:v>0.33837831247450001</c:v>
                </c:pt>
                <c:pt idx="1865">
                  <c:v>0.33834602712332801</c:v>
                </c:pt>
                <c:pt idx="1866">
                  <c:v>0.338313747932389</c:v>
                </c:pt>
                <c:pt idx="1867">
                  <c:v>0.34037199148034702</c:v>
                </c:pt>
                <c:pt idx="1868">
                  <c:v>0.34033952520129501</c:v>
                </c:pt>
                <c:pt idx="1869">
                  <c:v>0.34030706511522402</c:v>
                </c:pt>
                <c:pt idx="1870">
                  <c:v>0.34027461122036201</c:v>
                </c:pt>
                <c:pt idx="1871">
                  <c:v>0.34120297161966201</c:v>
                </c:pt>
                <c:pt idx="1872">
                  <c:v>0.34117043849047202</c:v>
                </c:pt>
                <c:pt idx="1873">
                  <c:v>0.34217058333141598</c:v>
                </c:pt>
                <c:pt idx="1874">
                  <c:v>0.34790116409932698</c:v>
                </c:pt>
                <c:pt idx="1875">
                  <c:v>0.350413172468651</c:v>
                </c:pt>
                <c:pt idx="1876">
                  <c:v>0.35037977390029701</c:v>
                </c:pt>
                <c:pt idx="1877">
                  <c:v>0.350346381697903</c:v>
                </c:pt>
                <c:pt idx="1878">
                  <c:v>0.35031299585964898</c:v>
                </c:pt>
                <c:pt idx="1879">
                  <c:v>0.35330145465597301</c:v>
                </c:pt>
                <c:pt idx="1880">
                  <c:v>0.36545959335698802</c:v>
                </c:pt>
                <c:pt idx="1881">
                  <c:v>0.36542477727662498</c:v>
                </c:pt>
                <c:pt idx="1882">
                  <c:v>0.367957436410698</c:v>
                </c:pt>
                <c:pt idx="1883">
                  <c:v>0.36792238904708902</c:v>
                </c:pt>
                <c:pt idx="1884">
                  <c:v>0.36788734835925602</c:v>
                </c:pt>
                <c:pt idx="1885">
                  <c:v>0.36785231434529198</c:v>
                </c:pt>
                <c:pt idx="1886">
                  <c:v>0.36781728700329003</c:v>
                </c:pt>
                <c:pt idx="1887">
                  <c:v>0.36778226633134498</c:v>
                </c:pt>
                <c:pt idx="1888">
                  <c:v>0.37372819529762502</c:v>
                </c:pt>
                <c:pt idx="1889">
                  <c:v>0.373692618610102</c:v>
                </c:pt>
                <c:pt idx="1890">
                  <c:v>0.37669058859093402</c:v>
                </c:pt>
                <c:pt idx="1891">
                  <c:v>0.37665473672706501</c:v>
                </c:pt>
                <c:pt idx="1892">
                  <c:v>0.37661889168701301</c:v>
                </c:pt>
                <c:pt idx="1893">
                  <c:v>0.37658305346882898</c:v>
                </c:pt>
                <c:pt idx="1894">
                  <c:v>0.37654722207056801</c:v>
                </c:pt>
                <c:pt idx="1895">
                  <c:v>0.37651139749028101</c:v>
                </c:pt>
                <c:pt idx="1896">
                  <c:v>0.37647557972602402</c:v>
                </c:pt>
                <c:pt idx="1897">
                  <c:v>0.37905053719417597</c:v>
                </c:pt>
                <c:pt idx="1898">
                  <c:v>0.38585780410099002</c:v>
                </c:pt>
                <c:pt idx="1899">
                  <c:v>0.38582110768009797</c:v>
                </c:pt>
                <c:pt idx="1900">
                  <c:v>0.390829122461962</c:v>
                </c:pt>
                <c:pt idx="1901">
                  <c:v>0.39079196031988001</c:v>
                </c:pt>
                <c:pt idx="1902">
                  <c:v>0.39075480524428102</c:v>
                </c:pt>
                <c:pt idx="1903">
                  <c:v>0.390717657233148</c:v>
                </c:pt>
                <c:pt idx="1904">
                  <c:v>0.39068051628446698</c:v>
                </c:pt>
                <c:pt idx="1905">
                  <c:v>0.39064338239622398</c:v>
                </c:pt>
                <c:pt idx="1906">
                  <c:v>0.39060625556640699</c:v>
                </c:pt>
                <c:pt idx="1907">
                  <c:v>0.39056913579300201</c:v>
                </c:pt>
                <c:pt idx="1908">
                  <c:v>0.39053202307399898</c:v>
                </c:pt>
                <c:pt idx="1909">
                  <c:v>0.390971193613808</c:v>
                </c:pt>
                <c:pt idx="1910">
                  <c:v>0.390934049749386</c:v>
                </c:pt>
                <c:pt idx="1911">
                  <c:v>0.39089691294193202</c:v>
                </c:pt>
                <c:pt idx="1912">
                  <c:v>0.39085978318943498</c:v>
                </c:pt>
                <c:pt idx="1913">
                  <c:v>0.39082266048988501</c:v>
                </c:pt>
                <c:pt idx="1914">
                  <c:v>0.39078554484127198</c:v>
                </c:pt>
                <c:pt idx="1915">
                  <c:v>0.39241605583261002</c:v>
                </c:pt>
                <c:pt idx="1916">
                  <c:v>0.39237879593941499</c:v>
                </c:pt>
                <c:pt idx="1917">
                  <c:v>0.39234154312120001</c:v>
                </c:pt>
                <c:pt idx="1918">
                  <c:v>0.40091429738184298</c:v>
                </c:pt>
                <c:pt idx="1919">
                  <c:v>0.40087624142109402</c:v>
                </c:pt>
                <c:pt idx="1920">
                  <c:v>0.400838192684428</c:v>
                </c:pt>
                <c:pt idx="1921">
                  <c:v>0.42022101084501401</c:v>
                </c:pt>
                <c:pt idx="1922">
                  <c:v>0.42018113359020698</c:v>
                </c:pt>
                <c:pt idx="1923">
                  <c:v>0.434601782770828</c:v>
                </c:pt>
                <c:pt idx="1924">
                  <c:v>0.43712973592175502</c:v>
                </c:pt>
                <c:pt idx="1925">
                  <c:v>0.43723117085529201</c:v>
                </c:pt>
                <c:pt idx="1926">
                  <c:v>0.43718969514938799</c:v>
                </c:pt>
                <c:pt idx="1927">
                  <c:v>0.43714822731149999</c:v>
                </c:pt>
                <c:pt idx="1928">
                  <c:v>0.43710676733939002</c:v>
                </c:pt>
                <c:pt idx="1929">
                  <c:v>0.43706531523081998</c:v>
                </c:pt>
                <c:pt idx="1930">
                  <c:v>0.437023870983553</c:v>
                </c:pt>
                <c:pt idx="1931">
                  <c:v>0.43698243459535302</c:v>
                </c:pt>
                <c:pt idx="1932">
                  <c:v>0.44038707619422801</c:v>
                </c:pt>
                <c:pt idx="1933">
                  <c:v>0.44034532884050198</c:v>
                </c:pt>
                <c:pt idx="1934">
                  <c:v>0.440303589401071</c:v>
                </c:pt>
                <c:pt idx="1935">
                  <c:v>0.44026185787368299</c:v>
                </c:pt>
                <c:pt idx="1936">
                  <c:v>0.44022013425608802</c:v>
                </c:pt>
                <c:pt idx="1937">
                  <c:v>0.44161157183343003</c:v>
                </c:pt>
                <c:pt idx="1938">
                  <c:v>0.44395649954225003</c:v>
                </c:pt>
                <c:pt idx="1939">
                  <c:v>0.44391443774204398</c:v>
                </c:pt>
                <c:pt idx="1940">
                  <c:v>0.44387238391121098</c:v>
                </c:pt>
                <c:pt idx="1941">
                  <c:v>0.44383033804748701</c:v>
                </c:pt>
                <c:pt idx="1942">
                  <c:v>0.44634117788639299</c:v>
                </c:pt>
                <c:pt idx="1943">
                  <c:v>0.44629890617425499</c:v>
                </c:pt>
                <c:pt idx="1944">
                  <c:v>0.452196326241526</c:v>
                </c:pt>
                <c:pt idx="1945">
                  <c:v>0.452153508115194</c:v>
                </c:pt>
                <c:pt idx="1946">
                  <c:v>0.452110698096926</c:v>
                </c:pt>
                <c:pt idx="1947">
                  <c:v>0.45206789618442</c:v>
                </c:pt>
                <c:pt idx="1948">
                  <c:v>0.45202510237537202</c:v>
                </c:pt>
                <c:pt idx="1949">
                  <c:v>0.45198231666748301</c:v>
                </c:pt>
                <c:pt idx="1950">
                  <c:v>0.46385984192062901</c:v>
                </c:pt>
                <c:pt idx="1951">
                  <c:v>0.46381594432464501</c:v>
                </c:pt>
                <c:pt idx="1952">
                  <c:v>0.463772055036415</c:v>
                </c:pt>
                <c:pt idx="1953">
                  <c:v>0.46372817405358002</c:v>
                </c:pt>
                <c:pt idx="1954">
                  <c:v>0.46368430137378203</c:v>
                </c:pt>
                <c:pt idx="1955">
                  <c:v>0.463640436994667</c:v>
                </c:pt>
                <c:pt idx="1956">
                  <c:v>0.46359658091387701</c:v>
                </c:pt>
                <c:pt idx="1957">
                  <c:v>0.46355273312905898</c:v>
                </c:pt>
                <c:pt idx="1958">
                  <c:v>0.46703129859216902</c:v>
                </c:pt>
                <c:pt idx="1959">
                  <c:v>0.46698713429994998</c:v>
                </c:pt>
                <c:pt idx="1960">
                  <c:v>0.466942978359635</c:v>
                </c:pt>
                <c:pt idx="1961">
                  <c:v>0.46689883076885502</c:v>
                </c:pt>
                <c:pt idx="1962">
                  <c:v>0.46685469152524101</c:v>
                </c:pt>
                <c:pt idx="1963">
                  <c:v>0.47213679324058699</c:v>
                </c:pt>
                <c:pt idx="1964">
                  <c:v>0.47209216725301201</c:v>
                </c:pt>
                <c:pt idx="1965">
                  <c:v>0.474594878156398</c:v>
                </c:pt>
                <c:pt idx="1966">
                  <c:v>0.47455002831096799</c:v>
                </c:pt>
                <c:pt idx="1967">
                  <c:v>0.47560485361140198</c:v>
                </c:pt>
                <c:pt idx="1968">
                  <c:v>0.47555991681512499</c:v>
                </c:pt>
                <c:pt idx="1969">
                  <c:v>0.47551498850961499</c:v>
                </c:pt>
                <c:pt idx="1970">
                  <c:v>0.475470068692466</c:v>
                </c:pt>
                <c:pt idx="1971">
                  <c:v>0.475425157361271</c:v>
                </c:pt>
                <c:pt idx="1972">
                  <c:v>0.48354059100824598</c:v>
                </c:pt>
                <c:pt idx="1973">
                  <c:v>0.48349492598892102</c:v>
                </c:pt>
                <c:pt idx="1974">
                  <c:v>0.48344926959388601</c:v>
                </c:pt>
                <c:pt idx="1975">
                  <c:v>0.48340362182069802</c:v>
                </c:pt>
                <c:pt idx="1976">
                  <c:v>0.48335798266691399</c:v>
                </c:pt>
                <c:pt idx="1977">
                  <c:v>0.48331235213009399</c:v>
                </c:pt>
                <c:pt idx="1978">
                  <c:v>0.48326673020779798</c:v>
                </c:pt>
                <c:pt idx="1979">
                  <c:v>0.42572458364236399</c:v>
                </c:pt>
                <c:pt idx="1980">
                  <c:v>0.42568440526132501</c:v>
                </c:pt>
                <c:pt idx="1981">
                  <c:v>0.42564423446335797</c:v>
                </c:pt>
                <c:pt idx="1982">
                  <c:v>0.425604071246315</c:v>
                </c:pt>
                <c:pt idx="1983">
                  <c:v>0.42556391560805201</c:v>
                </c:pt>
                <c:pt idx="1984">
                  <c:v>0.42552376754642202</c:v>
                </c:pt>
                <c:pt idx="1985">
                  <c:v>0.425483627059283</c:v>
                </c:pt>
                <c:pt idx="1986">
                  <c:v>0.42544349414449001</c:v>
                </c:pt>
                <c:pt idx="1987">
                  <c:v>0.42540336879990098</c:v>
                </c:pt>
                <c:pt idx="1988">
                  <c:v>0.42536325102337502</c:v>
                </c:pt>
                <c:pt idx="1989">
                  <c:v>0.42532314081277001</c:v>
                </c:pt>
                <c:pt idx="1990">
                  <c:v>0.42528303816594598</c:v>
                </c:pt>
                <c:pt idx="1991">
                  <c:v>0.42524294308076399</c:v>
                </c:pt>
                <c:pt idx="1992">
                  <c:v>0.42520285555508602</c:v>
                </c:pt>
                <c:pt idx="1993">
                  <c:v>0.42516277558677401</c:v>
                </c:pt>
                <c:pt idx="1994">
                  <c:v>0.42512270317369</c:v>
                </c:pt>
                <c:pt idx="1995">
                  <c:v>0.42508263831369902</c:v>
                </c:pt>
                <c:pt idx="1996">
                  <c:v>0.43390844841394099</c:v>
                </c:pt>
                <c:pt idx="1997">
                  <c:v>0.43386756326480902</c:v>
                </c:pt>
                <c:pt idx="1998">
                  <c:v>0.45522654189608902</c:v>
                </c:pt>
                <c:pt idx="1999">
                  <c:v>0.457957700870608</c:v>
                </c:pt>
                <c:pt idx="2000">
                  <c:v>0.45934916031767697</c:v>
                </c:pt>
                <c:pt idx="2001">
                  <c:v>0.459305894317108</c:v>
                </c:pt>
                <c:pt idx="2002">
                  <c:v>0.45926263646620202</c:v>
                </c:pt>
                <c:pt idx="2003">
                  <c:v>0.459219386762657</c:v>
                </c:pt>
                <c:pt idx="2004">
                  <c:v>0.45917614520417199</c:v>
                </c:pt>
                <c:pt idx="2005">
                  <c:v>0.45913291178844501</c:v>
                </c:pt>
                <c:pt idx="2006">
                  <c:v>0.463998673832759</c:v>
                </c:pt>
                <c:pt idx="2007">
                  <c:v>0.46395499458032902</c:v>
                </c:pt>
                <c:pt idx="2008">
                  <c:v>0.46391132355075798</c:v>
                </c:pt>
                <c:pt idx="2009">
                  <c:v>0.46386766074172198</c:v>
                </c:pt>
                <c:pt idx="2010">
                  <c:v>0.46382400615090102</c:v>
                </c:pt>
                <c:pt idx="2011">
                  <c:v>0.46378035977597398</c:v>
                </c:pt>
                <c:pt idx="2012">
                  <c:v>0.46373672161462398</c:v>
                </c:pt>
                <c:pt idx="2013">
                  <c:v>0.469557719532048</c:v>
                </c:pt>
                <c:pt idx="2014">
                  <c:v>0.46951354607838702</c:v>
                </c:pt>
                <c:pt idx="2015">
                  <c:v>0.47223646408602199</c:v>
                </c:pt>
                <c:pt idx="2016">
                  <c:v>0.47219204698758399</c:v>
                </c:pt>
                <c:pt idx="2017">
                  <c:v>0.47214763824383099</c:v>
                </c:pt>
                <c:pt idx="2018">
                  <c:v>0.47210323785240399</c:v>
                </c:pt>
                <c:pt idx="2019">
                  <c:v>0.47205884581094698</c:v>
                </c:pt>
                <c:pt idx="2020">
                  <c:v>0.47201446211710502</c:v>
                </c:pt>
                <c:pt idx="2021">
                  <c:v>0.47197008676852498</c:v>
                </c:pt>
                <c:pt idx="2022">
                  <c:v>0.47192571976285103</c:v>
                </c:pt>
                <c:pt idx="2023">
                  <c:v>0.47188136109773199</c:v>
                </c:pt>
                <c:pt idx="2024">
                  <c:v>0.47183701077081602</c:v>
                </c:pt>
                <c:pt idx="2025">
                  <c:v>0.47179266877975301</c:v>
                </c:pt>
                <c:pt idx="2026">
                  <c:v>0.471748335122191</c:v>
                </c:pt>
                <c:pt idx="2027">
                  <c:v>0.47170400979578297</c:v>
                </c:pt>
                <c:pt idx="2028">
                  <c:v>0.47165969279818099</c:v>
                </c:pt>
                <c:pt idx="2029">
                  <c:v>0.47320794942484801</c:v>
                </c:pt>
                <c:pt idx="2030">
                  <c:v>0.47316349948304298</c:v>
                </c:pt>
                <c:pt idx="2031">
                  <c:v>0.47311905789110598</c:v>
                </c:pt>
                <c:pt idx="2032">
                  <c:v>0.47307462464668298</c:v>
                </c:pt>
                <c:pt idx="2033">
                  <c:v>0.473030199747423</c:v>
                </c:pt>
                <c:pt idx="2034">
                  <c:v>0.47298578319097601</c:v>
                </c:pt>
                <c:pt idx="2035">
                  <c:v>0.47905802560064698</c:v>
                </c:pt>
                <c:pt idx="2036">
                  <c:v>0.47901305148978301</c:v>
                </c:pt>
                <c:pt idx="2037">
                  <c:v>0.47824688575645902</c:v>
                </c:pt>
                <c:pt idx="2038">
                  <c:v>0.47820199622413101</c:v>
                </c:pt>
                <c:pt idx="2039">
                  <c:v>0.47815711511791598</c:v>
                </c:pt>
                <c:pt idx="2040">
                  <c:v>0.47811224243544098</c:v>
                </c:pt>
                <c:pt idx="2041">
                  <c:v>0.453543252064883</c:v>
                </c:pt>
                <c:pt idx="2042">
                  <c:v>0.45744771063420903</c:v>
                </c:pt>
                <c:pt idx="2043">
                  <c:v>0.45887474080949298</c:v>
                </c:pt>
                <c:pt idx="2044">
                  <c:v>0.45883169384154499</c:v>
                </c:pt>
                <c:pt idx="2045">
                  <c:v>0.45878865494929899</c:v>
                </c:pt>
                <c:pt idx="2046">
                  <c:v>0.45874562413048098</c:v>
                </c:pt>
                <c:pt idx="2047">
                  <c:v>0.45870260138282098</c:v>
                </c:pt>
                <c:pt idx="2048">
                  <c:v>0.458659586704047</c:v>
                </c:pt>
                <c:pt idx="2049">
                  <c:v>0.45861658009189099</c:v>
                </c:pt>
                <c:pt idx="2050">
                  <c:v>0.45857358154408201</c:v>
                </c:pt>
                <c:pt idx="2051">
                  <c:v>0.45853059105835298</c:v>
                </c:pt>
                <c:pt idx="2052">
                  <c:v>0.45848760863243798</c:v>
                </c:pt>
                <c:pt idx="2053">
                  <c:v>0.45844463426406901</c:v>
                </c:pt>
                <c:pt idx="2054">
                  <c:v>0.45840166795097997</c:v>
                </c:pt>
                <c:pt idx="2055">
                  <c:v>0.45835870969090797</c:v>
                </c:pt>
                <c:pt idx="2056">
                  <c:v>0.45831575948158898</c:v>
                </c:pt>
                <c:pt idx="2057">
                  <c:v>0.45827281732075897</c:v>
                </c:pt>
                <c:pt idx="2058">
                  <c:v>0.45822988320615599</c:v>
                </c:pt>
                <c:pt idx="2059">
                  <c:v>0.45818695713551999</c:v>
                </c:pt>
                <c:pt idx="2060">
                  <c:v>0.45814403910658902</c:v>
                </c:pt>
                <c:pt idx="2061">
                  <c:v>0.45810112911710499</c:v>
                </c:pt>
                <c:pt idx="2062">
                  <c:v>0.45805822716480799</c:v>
                </c:pt>
                <c:pt idx="2063">
                  <c:v>0.45801533324743998</c:v>
                </c:pt>
                <c:pt idx="2064">
                  <c:v>0.45797244736274501</c:v>
                </c:pt>
                <c:pt idx="2065">
                  <c:v>0.45792956950846703</c:v>
                </c:pt>
                <c:pt idx="2066">
                  <c:v>0.45788669968234902</c:v>
                </c:pt>
                <c:pt idx="2067">
                  <c:v>0.45784383788213801</c:v>
                </c:pt>
                <c:pt idx="2068">
                  <c:v>0.45780098410558001</c:v>
                </c:pt>
                <c:pt idx="2069">
                  <c:v>0.45775813835042201</c:v>
                </c:pt>
                <c:pt idx="2070">
                  <c:v>0.463162521886476</c:v>
                </c:pt>
                <c:pt idx="2071">
                  <c:v>0.463119182455416</c:v>
                </c:pt>
                <c:pt idx="2072">
                  <c:v>0.46307585113438399</c:v>
                </c:pt>
                <c:pt idx="2073">
                  <c:v>0.463032527921104</c:v>
                </c:pt>
                <c:pt idx="2074">
                  <c:v>0.46298921281330002</c:v>
                </c:pt>
                <c:pt idx="2075">
                  <c:v>0.46294590580869899</c:v>
                </c:pt>
                <c:pt idx="2076">
                  <c:v>0.465894682734532</c:v>
                </c:pt>
                <c:pt idx="2077">
                  <c:v>0.46690050222804103</c:v>
                </c:pt>
                <c:pt idx="2078">
                  <c:v>0.466856841621684</c:v>
                </c:pt>
                <c:pt idx="2079">
                  <c:v>0.46909312379260398</c:v>
                </c:pt>
                <c:pt idx="2080">
                  <c:v>0.46904926635308503</c:v>
                </c:pt>
                <c:pt idx="2081">
                  <c:v>0.46900541711362298</c:v>
                </c:pt>
                <c:pt idx="2082">
                  <c:v>0.46896157607191902</c:v>
                </c:pt>
                <c:pt idx="2083">
                  <c:v>0.46891774322567298</c:v>
                </c:pt>
                <c:pt idx="2084">
                  <c:v>0.46887391857258898</c:v>
                </c:pt>
                <c:pt idx="2085">
                  <c:v>0.46883010211036802</c:v>
                </c:pt>
                <c:pt idx="2086">
                  <c:v>0.46878629383671599</c:v>
                </c:pt>
                <c:pt idx="2087">
                  <c:v>0.46874249374933502</c:v>
                </c:pt>
                <c:pt idx="2088">
                  <c:v>0.46869870184593398</c:v>
                </c:pt>
                <c:pt idx="2089">
                  <c:v>0.468654918124217</c:v>
                </c:pt>
                <c:pt idx="2090">
                  <c:v>0.46861114258189202</c:v>
                </c:pt>
                <c:pt idx="2091">
                  <c:v>0.46856737521666703</c:v>
                </c:pt>
                <c:pt idx="2092">
                  <c:v>0.46852361602625198</c:v>
                </c:pt>
                <c:pt idx="2093">
                  <c:v>0.46847986500835598</c:v>
                </c:pt>
                <c:pt idx="2094">
                  <c:v>0.46843612216069003</c:v>
                </c:pt>
                <c:pt idx="2095">
                  <c:v>0.46839238748096501</c:v>
                </c:pt>
                <c:pt idx="2096">
                  <c:v>0.46834866096689498</c:v>
                </c:pt>
                <c:pt idx="2097">
                  <c:v>0.46830494261619099</c:v>
                </c:pt>
                <c:pt idx="2098">
                  <c:v>0.46826123242656897</c:v>
                </c:pt>
                <c:pt idx="2099">
                  <c:v>0.46821753039574399</c:v>
                </c:pt>
                <c:pt idx="2100">
                  <c:v>0.47129719462929598</c:v>
                </c:pt>
                <c:pt idx="2101">
                  <c:v>0.47125321746586901</c:v>
                </c:pt>
                <c:pt idx="2102">
                  <c:v>0.47120924850877399</c:v>
                </c:pt>
                <c:pt idx="2103">
                  <c:v>0.47116528775571298</c:v>
                </c:pt>
                <c:pt idx="2104">
                  <c:v>0.47112133520438998</c:v>
                </c:pt>
                <c:pt idx="2105">
                  <c:v>0.47107739085251099</c:v>
                </c:pt>
                <c:pt idx="2106">
                  <c:v>0.47172651978554903</c:v>
                </c:pt>
                <c:pt idx="2107">
                  <c:v>0.474577636424591</c:v>
                </c:pt>
                <c:pt idx="2108">
                  <c:v>0.47453338206609802</c:v>
                </c:pt>
                <c:pt idx="2109">
                  <c:v>0.47448913596027298</c:v>
                </c:pt>
                <c:pt idx="2110">
                  <c:v>0.474444898104806</c:v>
                </c:pt>
                <c:pt idx="2111">
                  <c:v>0.47440066849739099</c:v>
                </c:pt>
                <c:pt idx="2112">
                  <c:v>0.474356447135721</c:v>
                </c:pt>
                <c:pt idx="2113">
                  <c:v>0.47752407960319698</c:v>
                </c:pt>
                <c:pt idx="2114">
                  <c:v>0.47747957538902103</c:v>
                </c:pt>
                <c:pt idx="2115">
                  <c:v>0.480133184194797</c:v>
                </c:pt>
                <c:pt idx="2116">
                  <c:v>0.480088445156865</c:v>
                </c:pt>
                <c:pt idx="2117">
                  <c:v>0.48004371445576399</c:v>
                </c:pt>
                <c:pt idx="2118">
                  <c:v>0.47999899208916702</c:v>
                </c:pt>
                <c:pt idx="2119">
                  <c:v>0.479954278054743</c:v>
                </c:pt>
                <c:pt idx="2120">
                  <c:v>0.47990957235016402</c:v>
                </c:pt>
                <c:pt idx="2121">
                  <c:v>0.47986487497310298</c:v>
                </c:pt>
                <c:pt idx="2122">
                  <c:v>0.47982018592123299</c:v>
                </c:pt>
                <c:pt idx="2123">
                  <c:v>0.479775505192228</c:v>
                </c:pt>
                <c:pt idx="2124">
                  <c:v>0.47973083278376399</c:v>
                </c:pt>
                <c:pt idx="2125">
                  <c:v>0.48657172658554998</c:v>
                </c:pt>
                <c:pt idx="2126">
                  <c:v>0.48652642980893301</c:v>
                </c:pt>
                <c:pt idx="2127">
                  <c:v>0.48648114146522298</c:v>
                </c:pt>
                <c:pt idx="2128">
                  <c:v>0.48643586155206497</c:v>
                </c:pt>
                <c:pt idx="2129">
                  <c:v>0.486390590067105</c:v>
                </c:pt>
                <c:pt idx="2130">
                  <c:v>0.48634532700798999</c:v>
                </c:pt>
                <c:pt idx="2131">
                  <c:v>0.40343682368710698</c:v>
                </c:pt>
                <c:pt idx="2132">
                  <c:v>0.40339928721509999</c:v>
                </c:pt>
                <c:pt idx="2133">
                  <c:v>0.40336175772736199</c:v>
                </c:pt>
                <c:pt idx="2134">
                  <c:v>0.41263617492862797</c:v>
                </c:pt>
                <c:pt idx="2135">
                  <c:v>0.41259779324609103</c:v>
                </c:pt>
                <c:pt idx="2136">
                  <c:v>0.41255941870309598</c:v>
                </c:pt>
                <c:pt idx="2137">
                  <c:v>0.41252105129764999</c:v>
                </c:pt>
                <c:pt idx="2138">
                  <c:v>0.41248269102776203</c:v>
                </c:pt>
                <c:pt idx="2139">
                  <c:v>0.41244433789144302</c:v>
                </c:pt>
                <c:pt idx="2140">
                  <c:v>0.41240599188670202</c:v>
                </c:pt>
                <c:pt idx="2141">
                  <c:v>0.41236765301154998</c:v>
                </c:pt>
                <c:pt idx="2142">
                  <c:v>0.41232932126399902</c:v>
                </c:pt>
                <c:pt idx="2143">
                  <c:v>0.41229099664206298</c:v>
                </c:pt>
                <c:pt idx="2144">
                  <c:v>0.41225267914375302</c:v>
                </c:pt>
                <c:pt idx="2145">
                  <c:v>0.41221436876708401</c:v>
                </c:pt>
                <c:pt idx="2146">
                  <c:v>0.41217606551007102</c:v>
                </c:pt>
                <c:pt idx="2147">
                  <c:v>0.41213776937072899</c:v>
                </c:pt>
                <c:pt idx="2148">
                  <c:v>0.422138720466952</c:v>
                </c:pt>
                <c:pt idx="2149">
                  <c:v>0.425607148965504</c:v>
                </c:pt>
                <c:pt idx="2150">
                  <c:v>0.42556761593542802</c:v>
                </c:pt>
                <c:pt idx="2151">
                  <c:v>0.42552809024881599</c:v>
                </c:pt>
                <c:pt idx="2152">
                  <c:v>0.42548857190362099</c:v>
                </c:pt>
                <c:pt idx="2153">
                  <c:v>0.42544906089779899</c:v>
                </c:pt>
                <c:pt idx="2154">
                  <c:v>0.42540955722930501</c:v>
                </c:pt>
                <c:pt idx="2155">
                  <c:v>0.42537006089609602</c:v>
                </c:pt>
                <c:pt idx="2156">
                  <c:v>0.425434820801321</c:v>
                </c:pt>
                <c:pt idx="2157">
                  <c:v>0.42539532945556002</c:v>
                </c:pt>
                <c:pt idx="2158">
                  <c:v>0.425355845440754</c:v>
                </c:pt>
                <c:pt idx="2159">
                  <c:v>0.42531636875486101</c:v>
                </c:pt>
                <c:pt idx="2160">
                  <c:v>0.42527689939584001</c:v>
                </c:pt>
                <c:pt idx="2161">
                  <c:v>0.42523743736165298</c:v>
                </c:pt>
                <c:pt idx="2162">
                  <c:v>0.42519798265025999</c:v>
                </c:pt>
                <c:pt idx="2163">
                  <c:v>0.42515853525962399</c:v>
                </c:pt>
                <c:pt idx="2164">
                  <c:v>0.42511909518770602</c:v>
                </c:pt>
                <c:pt idx="2165">
                  <c:v>0.42507966243247097</c:v>
                </c:pt>
                <c:pt idx="2166">
                  <c:v>0.43213230668747599</c:v>
                </c:pt>
                <c:pt idx="2167">
                  <c:v>0.44790750923783901</c:v>
                </c:pt>
                <c:pt idx="2168">
                  <c:v>0.447865974256552</c:v>
                </c:pt>
                <c:pt idx="2169">
                  <c:v>0.447824446977724</c:v>
                </c:pt>
                <c:pt idx="2170">
                  <c:v>0.44778292739921399</c:v>
                </c:pt>
                <c:pt idx="2171">
                  <c:v>0.44774141551887803</c:v>
                </c:pt>
                <c:pt idx="2172">
                  <c:v>0.44769991133457798</c:v>
                </c:pt>
                <c:pt idx="2173">
                  <c:v>0.44765841484417201</c:v>
                </c:pt>
                <c:pt idx="2174">
                  <c:v>0.447616926045522</c:v>
                </c:pt>
                <c:pt idx="2175">
                  <c:v>0.44757544493648799</c:v>
                </c:pt>
                <c:pt idx="2176">
                  <c:v>0.44970471639294002</c:v>
                </c:pt>
                <c:pt idx="2177">
                  <c:v>0.45356069260718301</c:v>
                </c:pt>
                <c:pt idx="2178">
                  <c:v>0.45351867236552101</c:v>
                </c:pt>
                <c:pt idx="2179">
                  <c:v>0.45347665990908798</c:v>
                </c:pt>
                <c:pt idx="2180">
                  <c:v>0.45343465523572202</c:v>
                </c:pt>
                <c:pt idx="2181">
                  <c:v>0.455389752007128</c:v>
                </c:pt>
                <c:pt idx="2182">
                  <c:v>0.45534757794071601</c:v>
                </c:pt>
                <c:pt idx="2183">
                  <c:v>0.45530541168513899</c:v>
                </c:pt>
                <c:pt idx="2184">
                  <c:v>0.45526325323822803</c:v>
                </c:pt>
                <c:pt idx="2185">
                  <c:v>0.45522110259781301</c:v>
                </c:pt>
                <c:pt idx="2186">
                  <c:v>0.45517895976172701</c:v>
                </c:pt>
                <c:pt idx="2187">
                  <c:v>0.46320465920972398</c:v>
                </c:pt>
                <c:pt idx="2188">
                  <c:v>0.46436019766622399</c:v>
                </c:pt>
                <c:pt idx="2189">
                  <c:v>0.46870943876224302</c:v>
                </c:pt>
                <c:pt idx="2190">
                  <c:v>0.484605243664678</c:v>
                </c:pt>
                <c:pt idx="2191">
                  <c:v>0.48456040130057898</c:v>
                </c:pt>
                <c:pt idx="2192">
                  <c:v>0.44849659023507799</c:v>
                </c:pt>
                <c:pt idx="2193">
                  <c:v>0.44845509682093598</c:v>
                </c:pt>
                <c:pt idx="2194">
                  <c:v>0.448413611083749</c:v>
                </c:pt>
                <c:pt idx="2195">
                  <c:v>0.44837213302138701</c:v>
                </c:pt>
                <c:pt idx="2196">
                  <c:v>0.44833066263172</c:v>
                </c:pt>
                <c:pt idx="2197">
                  <c:v>0.44828919991262001</c:v>
                </c:pt>
                <c:pt idx="2198">
                  <c:v>0.45154620153634201</c:v>
                </c:pt>
                <c:pt idx="2199">
                  <c:v>0.45150444915904397</c:v>
                </c:pt>
                <c:pt idx="2200">
                  <c:v>0.45146270450232701</c:v>
                </c:pt>
                <c:pt idx="2201">
                  <c:v>0.45142096756405198</c:v>
                </c:pt>
                <c:pt idx="2202">
                  <c:v>0.45137923834207799</c:v>
                </c:pt>
                <c:pt idx="2203">
                  <c:v>0.45133751683426498</c:v>
                </c:pt>
                <c:pt idx="2204">
                  <c:v>0.45144643071554202</c:v>
                </c:pt>
                <c:pt idx="2205">
                  <c:v>0.45140471070951699</c:v>
                </c:pt>
                <c:pt idx="2206">
                  <c:v>0.451362998413811</c:v>
                </c:pt>
                <c:pt idx="2207">
                  <c:v>0.451321293826287</c:v>
                </c:pt>
                <c:pt idx="2208">
                  <c:v>0.45127959694480901</c:v>
                </c:pt>
                <c:pt idx="2209">
                  <c:v>0.45123790776724099</c:v>
                </c:pt>
                <c:pt idx="2210">
                  <c:v>0.45119622629144801</c:v>
                </c:pt>
                <c:pt idx="2211">
                  <c:v>0.45115455251529502</c:v>
                </c:pt>
                <c:pt idx="2212">
                  <c:v>0.45111288643665098</c:v>
                </c:pt>
                <c:pt idx="2213">
                  <c:v>0.45107122805338201</c:v>
                </c:pt>
                <c:pt idx="2214">
                  <c:v>0.45102957736335703</c:v>
                </c:pt>
                <c:pt idx="2215">
                  <c:v>0.45098793436444401</c:v>
                </c:pt>
                <c:pt idx="2216">
                  <c:v>0.450946299054513</c:v>
                </c:pt>
                <c:pt idx="2217">
                  <c:v>0.45090467143143598</c:v>
                </c:pt>
                <c:pt idx="2218">
                  <c:v>0.45086305149308398</c:v>
                </c:pt>
                <c:pt idx="2219">
                  <c:v>0.45343459409186798</c:v>
                </c:pt>
                <c:pt idx="2220">
                  <c:v>0.45339274835857901</c:v>
                </c:pt>
                <c:pt idx="2221">
                  <c:v>0.45335091034814101</c:v>
                </c:pt>
                <c:pt idx="2222">
                  <c:v>0.45330908005841603</c:v>
                </c:pt>
                <c:pt idx="2223">
                  <c:v>0.45611417327878301</c:v>
                </c:pt>
                <c:pt idx="2224">
                  <c:v>0.45607209579012298</c:v>
                </c:pt>
                <c:pt idx="2225">
                  <c:v>0.45792720044944901</c:v>
                </c:pt>
                <c:pt idx="2226">
                  <c:v>0.45788496349812702</c:v>
                </c:pt>
                <c:pt idx="2227">
                  <c:v>0.45784273433754302</c:v>
                </c:pt>
                <c:pt idx="2228">
                  <c:v>0.45780051296554197</c:v>
                </c:pt>
                <c:pt idx="2229">
                  <c:v>0.45775829937996998</c:v>
                </c:pt>
                <c:pt idx="2230">
                  <c:v>0.45771609357867299</c:v>
                </c:pt>
                <c:pt idx="2231">
                  <c:v>0.46299428219602701</c:v>
                </c:pt>
                <c:pt idx="2232">
                  <c:v>0.46295160150196402</c:v>
                </c:pt>
                <c:pt idx="2233">
                  <c:v>0.46290892867613598</c:v>
                </c:pt>
                <c:pt idx="2234">
                  <c:v>0.46286626371636702</c:v>
                </c:pt>
                <c:pt idx="2235">
                  <c:v>0.462823606620481</c:v>
                </c:pt>
                <c:pt idx="2236">
                  <c:v>0.46278095738630598</c:v>
                </c:pt>
                <c:pt idx="2237">
                  <c:v>0.46273831601166698</c:v>
                </c:pt>
                <c:pt idx="2238">
                  <c:v>0.46595408725735599</c:v>
                </c:pt>
                <c:pt idx="2239">
                  <c:v>0.46730001899768397</c:v>
                </c:pt>
                <c:pt idx="2240">
                  <c:v>0.47184099729845602</c:v>
                </c:pt>
                <c:pt idx="2241">
                  <c:v>0.47179753713526201</c:v>
                </c:pt>
                <c:pt idx="2242">
                  <c:v>0.47175408497735599</c:v>
                </c:pt>
                <c:pt idx="2243">
                  <c:v>0.471710640822528</c:v>
                </c:pt>
                <c:pt idx="2244">
                  <c:v>0.47166720466856799</c:v>
                </c:pt>
                <c:pt idx="2245">
                  <c:v>0.47162377651326298</c:v>
                </c:pt>
                <c:pt idx="2246">
                  <c:v>0.47484099941427499</c:v>
                </c:pt>
                <c:pt idx="2247">
                  <c:v>0.47479728708538699</c:v>
                </c:pt>
                <c:pt idx="2248">
                  <c:v>0.47475358280379099</c:v>
                </c:pt>
                <c:pt idx="2249">
                  <c:v>0.47470988656726398</c:v>
                </c:pt>
                <c:pt idx="2250">
                  <c:v>0.47466619837358398</c:v>
                </c:pt>
                <c:pt idx="2251">
                  <c:v>0.47462251822053098</c:v>
                </c:pt>
                <c:pt idx="2252">
                  <c:v>0.47457884610588602</c:v>
                </c:pt>
                <c:pt idx="2253">
                  <c:v>0.47453518202743</c:v>
                </c:pt>
                <c:pt idx="2254">
                  <c:v>0.47520772030194203</c:v>
                </c:pt>
                <c:pt idx="2255">
                  <c:v>0.47516400640719397</c:v>
                </c:pt>
                <c:pt idx="2256">
                  <c:v>0.47512030055410398</c:v>
                </c:pt>
                <c:pt idx="2257">
                  <c:v>0.47748323805203102</c:v>
                </c:pt>
                <c:pt idx="2258">
                  <c:v>0.47743932695264202</c:v>
                </c:pt>
                <c:pt idx="2259">
                  <c:v>0.48318521325042602</c:v>
                </c:pt>
                <c:pt idx="2260">
                  <c:v>0.48763403261889698</c:v>
                </c:pt>
                <c:pt idx="2261">
                  <c:v>0.48758920038423897</c:v>
                </c:pt>
                <c:pt idx="2262">
                  <c:v>0.48754437639241999</c:v>
                </c:pt>
                <c:pt idx="2263">
                  <c:v>0.48749956064116701</c:v>
                </c:pt>
                <c:pt idx="2264">
                  <c:v>0.48745475312820902</c:v>
                </c:pt>
                <c:pt idx="2265">
                  <c:v>0.487409953851273</c:v>
                </c:pt>
                <c:pt idx="2266">
                  <c:v>0.487365162808089</c:v>
                </c:pt>
                <c:pt idx="2267">
                  <c:v>0.487320379996388</c:v>
                </c:pt>
                <c:pt idx="2268">
                  <c:v>0.48859018695189299</c:v>
                </c:pt>
                <c:pt idx="2269">
                  <c:v>0.48854529982481198</c:v>
                </c:pt>
                <c:pt idx="2270">
                  <c:v>0.488500420944598</c:v>
                </c:pt>
                <c:pt idx="2271">
                  <c:v>0.48845555030897703</c:v>
                </c:pt>
                <c:pt idx="2272">
                  <c:v>0.48841068791567999</c:v>
                </c:pt>
                <c:pt idx="2273">
                  <c:v>0.48836583376243398</c:v>
                </c:pt>
                <c:pt idx="2274">
                  <c:v>0.48832098784696898</c:v>
                </c:pt>
                <c:pt idx="2275">
                  <c:v>0.48827615016701797</c:v>
                </c:pt>
                <c:pt idx="2276">
                  <c:v>0.48823132072031</c:v>
                </c:pt>
                <c:pt idx="2277">
                  <c:v>0.48818649950457899</c:v>
                </c:pt>
                <c:pt idx="2278">
                  <c:v>0.48814168651755802</c:v>
                </c:pt>
                <c:pt idx="2279">
                  <c:v>0.48809688175698102</c:v>
                </c:pt>
                <c:pt idx="2280">
                  <c:v>0.48805208522058402</c:v>
                </c:pt>
                <c:pt idx="2281">
                  <c:v>0.48800729690610101</c:v>
                </c:pt>
                <c:pt idx="2282">
                  <c:v>0.48796251681127001</c:v>
                </c:pt>
                <c:pt idx="2283">
                  <c:v>0.487917744933827</c:v>
                </c:pt>
                <c:pt idx="2284">
                  <c:v>0.48787298127151302</c:v>
                </c:pt>
                <c:pt idx="2285">
                  <c:v>0.48782822582206398</c:v>
                </c:pt>
                <c:pt idx="2286">
                  <c:v>0.48778347858322202</c:v>
                </c:pt>
                <c:pt idx="2287">
                  <c:v>0.48773873955272701</c:v>
                </c:pt>
                <c:pt idx="2288">
                  <c:v>0.48769400872832103</c:v>
                </c:pt>
                <c:pt idx="2289">
                  <c:v>0.48764928610774699</c:v>
                </c:pt>
                <c:pt idx="2290">
                  <c:v>0.48760457168874699</c:v>
                </c:pt>
                <c:pt idx="2291">
                  <c:v>0.48755986546906599</c:v>
                </c:pt>
                <c:pt idx="2292">
                  <c:v>0.48751516744644802</c:v>
                </c:pt>
                <c:pt idx="2293">
                  <c:v>0.48747047761863999</c:v>
                </c:pt>
                <c:pt idx="2294">
                  <c:v>0.48742579598338698</c:v>
                </c:pt>
                <c:pt idx="2295">
                  <c:v>0.48738112253843802</c:v>
                </c:pt>
                <c:pt idx="2296">
                  <c:v>0.48733645728154101</c:v>
                </c:pt>
                <c:pt idx="2297">
                  <c:v>0.48729180021044399</c:v>
                </c:pt>
                <c:pt idx="2298">
                  <c:v>0.48724715132289798</c:v>
                </c:pt>
                <c:pt idx="2299">
                  <c:v>0.48720251061665398</c:v>
                </c:pt>
                <c:pt idx="2300">
                  <c:v>0.48715787808946198</c:v>
                </c:pt>
                <c:pt idx="2301">
                  <c:v>0.48711325373907499</c:v>
                </c:pt>
                <c:pt idx="2302">
                  <c:v>0.48706863756324698</c:v>
                </c:pt>
                <c:pt idx="2303">
                  <c:v>0.48702402955973101</c:v>
                </c:pt>
                <c:pt idx="2304">
                  <c:v>0.486979429726282</c:v>
                </c:pt>
                <c:pt idx="2305">
                  <c:v>0.48693483806065602</c:v>
                </c:pt>
                <c:pt idx="2306">
                  <c:v>0.48689025456060903</c:v>
                </c:pt>
                <c:pt idx="2307">
                  <c:v>0.48684567922389899</c:v>
                </c:pt>
                <c:pt idx="2308">
                  <c:v>0.48680111204828402</c:v>
                </c:pt>
                <c:pt idx="2309">
                  <c:v>0.48675655303152199</c:v>
                </c:pt>
                <c:pt idx="2310">
                  <c:v>0.486712002171374</c:v>
                </c:pt>
                <c:pt idx="2311">
                  <c:v>0.48666745946560003</c:v>
                </c:pt>
                <c:pt idx="2312">
                  <c:v>0.48662292491196202</c:v>
                </c:pt>
                <c:pt idx="2313">
                  <c:v>0.49134948866178402</c:v>
                </c:pt>
                <c:pt idx="2314">
                  <c:v>0.49373595397613601</c:v>
                </c:pt>
                <c:pt idx="2315">
                  <c:v>0.44043146670136701</c:v>
                </c:pt>
                <c:pt idx="2316">
                  <c:v>0.44039117791397497</c:v>
                </c:pt>
                <c:pt idx="2317">
                  <c:v>0.44133098528321801</c:v>
                </c:pt>
                <c:pt idx="2318">
                  <c:v>0.441290621596306</c:v>
                </c:pt>
                <c:pt idx="2319">
                  <c:v>0.44125026529196398</c:v>
                </c:pt>
                <c:pt idx="2320">
                  <c:v>0.44120991636816598</c:v>
                </c:pt>
                <c:pt idx="2321">
                  <c:v>0.44521074940173799</c:v>
                </c:pt>
                <c:pt idx="2322">
                  <c:v>0.44517004576636698</c:v>
                </c:pt>
                <c:pt idx="2323">
                  <c:v>0.45119944448927701</c:v>
                </c:pt>
                <c:pt idx="2324">
                  <c:v>0.45115820087563302</c:v>
                </c:pt>
                <c:pt idx="2325">
                  <c:v>0.45111696480136199</c:v>
                </c:pt>
                <c:pt idx="2326">
                  <c:v>0.45107573626439401</c:v>
                </c:pt>
                <c:pt idx="2327">
                  <c:v>0.45103451526266503</c:v>
                </c:pt>
                <c:pt idx="2328">
                  <c:v>0.45099330179410901</c:v>
                </c:pt>
                <c:pt idx="2329">
                  <c:v>0.45095209585666102</c:v>
                </c:pt>
                <c:pt idx="2330">
                  <c:v>0.45091089744825602</c:v>
                </c:pt>
                <c:pt idx="2331">
                  <c:v>0.45086970656683201</c:v>
                </c:pt>
                <c:pt idx="2332">
                  <c:v>0.45082852321032602</c:v>
                </c:pt>
                <c:pt idx="2333">
                  <c:v>0.45078734737667597</c:v>
                </c:pt>
                <c:pt idx="2334">
                  <c:v>0.45074617906382097</c:v>
                </c:pt>
                <c:pt idx="2335">
                  <c:v>0.4507050182697</c:v>
                </c:pt>
                <c:pt idx="2336">
                  <c:v>0.45066386499225403</c:v>
                </c:pt>
                <c:pt idx="2337">
                  <c:v>0.45062271922942498</c:v>
                </c:pt>
                <c:pt idx="2338">
                  <c:v>0.45058158097915402</c:v>
                </c:pt>
                <c:pt idx="2339">
                  <c:v>0.45054045023938399</c:v>
                </c:pt>
                <c:pt idx="2340">
                  <c:v>0.450499327008057</c:v>
                </c:pt>
                <c:pt idx="2341">
                  <c:v>0.45045821128312002</c:v>
                </c:pt>
                <c:pt idx="2342">
                  <c:v>0.45041710306251498</c:v>
                </c:pt>
                <c:pt idx="2343">
                  <c:v>0.45217991604023799</c:v>
                </c:pt>
                <c:pt idx="2344">
                  <c:v>0.45588038037541401</c:v>
                </c:pt>
                <c:pt idx="2345">
                  <c:v>0.45583878872162698</c:v>
                </c:pt>
                <c:pt idx="2346">
                  <c:v>0.45579720465626899</c:v>
                </c:pt>
                <c:pt idx="2347">
                  <c:v>0.45575562817726301</c:v>
                </c:pt>
                <c:pt idx="2348">
                  <c:v>0.455714059282533</c:v>
                </c:pt>
                <c:pt idx="2349">
                  <c:v>0.45904953936555998</c:v>
                </c:pt>
                <c:pt idx="2350">
                  <c:v>0.45900767767365802</c:v>
                </c:pt>
                <c:pt idx="2351">
                  <c:v>0.45896582361597199</c:v>
                </c:pt>
                <c:pt idx="2352">
                  <c:v>0.458923977190412</c:v>
                </c:pt>
                <c:pt idx="2353">
                  <c:v>0.458882138394892</c:v>
                </c:pt>
                <c:pt idx="2354">
                  <c:v>0.45884030722732499</c:v>
                </c:pt>
                <c:pt idx="2355">
                  <c:v>0.46338825866134398</c:v>
                </c:pt>
                <c:pt idx="2356">
                  <c:v>0.46334602442109002</c:v>
                </c:pt>
                <c:pt idx="2357">
                  <c:v>0.46330379787877901</c:v>
                </c:pt>
                <c:pt idx="2358">
                  <c:v>0.46672464006919301</c:v>
                </c:pt>
                <c:pt idx="2359">
                  <c:v>0.46823092366222502</c:v>
                </c:pt>
                <c:pt idx="2360">
                  <c:v>0.46818826360320498</c:v>
                </c:pt>
                <c:pt idx="2361">
                  <c:v>0.46814561131690802</c:v>
                </c:pt>
                <c:pt idx="2362">
                  <c:v>0.468102966801211</c:v>
                </c:pt>
                <c:pt idx="2363">
                  <c:v>0.468060330053991</c:v>
                </c:pt>
                <c:pt idx="2364">
                  <c:v>0.46801770107312402</c:v>
                </c:pt>
                <c:pt idx="2365">
                  <c:v>0.46797507985649001</c:v>
                </c:pt>
                <c:pt idx="2366">
                  <c:v>0.46793246640196701</c:v>
                </c:pt>
                <c:pt idx="2367">
                  <c:v>0.46788986070743499</c:v>
                </c:pt>
                <c:pt idx="2368">
                  <c:v>0.46784726277077299</c:v>
                </c:pt>
                <c:pt idx="2369">
                  <c:v>0.46780467258986502</c:v>
                </c:pt>
                <c:pt idx="2370">
                  <c:v>0.46776209016259102</c:v>
                </c:pt>
                <c:pt idx="2371">
                  <c:v>0.46771951548683499</c:v>
                </c:pt>
                <c:pt idx="2372">
                  <c:v>0.46767694856048098</c:v>
                </c:pt>
                <c:pt idx="2373">
                  <c:v>0.467634389381411</c:v>
                </c:pt>
                <c:pt idx="2374">
                  <c:v>0.46759183794751302</c:v>
                </c:pt>
                <c:pt idx="2375">
                  <c:v>0.46754929425667102</c:v>
                </c:pt>
                <c:pt idx="2376">
                  <c:v>0.46750675830677202</c:v>
                </c:pt>
                <c:pt idx="2377">
                  <c:v>0.47085329290448702</c:v>
                </c:pt>
                <c:pt idx="2378">
                  <c:v>0.474476459607242</c:v>
                </c:pt>
                <c:pt idx="2379">
                  <c:v>0.47443330522689298</c:v>
                </c:pt>
                <c:pt idx="2380">
                  <c:v>0.47540494845835402</c:v>
                </c:pt>
                <c:pt idx="2381">
                  <c:v>0.47536171749433198</c:v>
                </c:pt>
                <c:pt idx="2382">
                  <c:v>0.47531849439201401</c:v>
                </c:pt>
                <c:pt idx="2383">
                  <c:v>0.48932352745017499</c:v>
                </c:pt>
                <c:pt idx="2384">
                  <c:v>0.49389495856750598</c:v>
                </c:pt>
                <c:pt idx="2385">
                  <c:v>0.52062346857832498</c:v>
                </c:pt>
                <c:pt idx="2386">
                  <c:v>0.54337808509907404</c:v>
                </c:pt>
                <c:pt idx="2387">
                  <c:v>0.54516019832833496</c:v>
                </c:pt>
                <c:pt idx="2388">
                  <c:v>0.54511065570457995</c:v>
                </c:pt>
                <c:pt idx="2389">
                  <c:v>0.54506112208459601</c:v>
                </c:pt>
                <c:pt idx="2390">
                  <c:v>0.54501159746592698</c:v>
                </c:pt>
                <c:pt idx="2391">
                  <c:v>0.54496208184612105</c:v>
                </c:pt>
                <c:pt idx="2392">
                  <c:v>0.54491257522272496</c:v>
                </c:pt>
                <c:pt idx="2393">
                  <c:v>0.544863077593287</c:v>
                </c:pt>
                <c:pt idx="2394">
                  <c:v>0.54482502854243497</c:v>
                </c:pt>
                <c:pt idx="2395">
                  <c:v>0.54477554785462601</c:v>
                </c:pt>
                <c:pt idx="2396">
                  <c:v>0.54472607615361501</c:v>
                </c:pt>
                <c:pt idx="2397">
                  <c:v>0.546982663416131</c:v>
                </c:pt>
                <c:pt idx="2398">
                  <c:v>0.54693300030431902</c:v>
                </c:pt>
                <c:pt idx="2399">
                  <c:v>0.54688334620998003</c:v>
                </c:pt>
                <c:pt idx="2400">
                  <c:v>0.55369371490390096</c:v>
                </c:pt>
                <c:pt idx="2401">
                  <c:v>0.55364345615404598</c:v>
                </c:pt>
                <c:pt idx="2402">
                  <c:v>0.55359320652733202</c:v>
                </c:pt>
                <c:pt idx="2403">
                  <c:v>0.55354296602127395</c:v>
                </c:pt>
                <c:pt idx="2404">
                  <c:v>0.55349273463338899</c:v>
                </c:pt>
                <c:pt idx="2405">
                  <c:v>0.55344251236119602</c:v>
                </c:pt>
                <c:pt idx="2406">
                  <c:v>0.553392299202213</c:v>
                </c:pt>
                <c:pt idx="2407">
                  <c:v>0.55426989411724203</c:v>
                </c:pt>
                <c:pt idx="2408">
                  <c:v>0.55421961501445105</c:v>
                </c:pt>
                <c:pt idx="2409">
                  <c:v>0.55416934503269999</c:v>
                </c:pt>
                <c:pt idx="2410">
                  <c:v>0.55396647306708402</c:v>
                </c:pt>
                <c:pt idx="2411">
                  <c:v>0.55391623515990696</c:v>
                </c:pt>
                <c:pt idx="2412">
                  <c:v>0.55859426519411703</c:v>
                </c:pt>
                <c:pt idx="2413">
                  <c:v>0.55854361678980202</c:v>
                </c:pt>
                <c:pt idx="2414">
                  <c:v>0.56033141147605603</c:v>
                </c:pt>
                <c:pt idx="2415">
                  <c:v>0.56175396884352702</c:v>
                </c:pt>
                <c:pt idx="2416">
                  <c:v>0.56170304779635105</c:v>
                </c:pt>
                <c:pt idx="2417">
                  <c:v>0.56165213597997199</c:v>
                </c:pt>
                <c:pt idx="2418">
                  <c:v>0.52823207274690398</c:v>
                </c:pt>
                <c:pt idx="2419">
                  <c:v>0.52818420336082195</c:v>
                </c:pt>
                <c:pt idx="2420">
                  <c:v>0.52813634264998099</c:v>
                </c:pt>
                <c:pt idx="2421">
                  <c:v>0.53105550709909399</c:v>
                </c:pt>
                <c:pt idx="2422">
                  <c:v>0.53100739492811599</c:v>
                </c:pt>
                <c:pt idx="2423">
                  <c:v>0.530959291474009</c:v>
                </c:pt>
                <c:pt idx="2424">
                  <c:v>0.53091119673440501</c:v>
                </c:pt>
                <c:pt idx="2425">
                  <c:v>0.53086311070693504</c:v>
                </c:pt>
                <c:pt idx="2426">
                  <c:v>0.53081503338923397</c:v>
                </c:pt>
                <c:pt idx="2427">
                  <c:v>0.53565031974375699</c:v>
                </c:pt>
                <c:pt idx="2428">
                  <c:v>0.53560181766030102</c:v>
                </c:pt>
                <c:pt idx="2429">
                  <c:v>0.53538501111673098</c:v>
                </c:pt>
                <c:pt idx="2430">
                  <c:v>0.535336541834046</c:v>
                </c:pt>
                <c:pt idx="2431">
                  <c:v>0.53528808132657402</c:v>
                </c:pt>
                <c:pt idx="2432">
                  <c:v>0.53627179361492905</c:v>
                </c:pt>
                <c:pt idx="2433">
                  <c:v>0.536223257232606</c:v>
                </c:pt>
                <c:pt idx="2434">
                  <c:v>0.53617472963525803</c:v>
                </c:pt>
                <c:pt idx="2435">
                  <c:v>0.53612621082050105</c:v>
                </c:pt>
                <c:pt idx="2436">
                  <c:v>0.53607770078594896</c:v>
                </c:pt>
                <c:pt idx="2437">
                  <c:v>0.53602919952922201</c:v>
                </c:pt>
                <c:pt idx="2438">
                  <c:v>0.53598070704793399</c:v>
                </c:pt>
                <c:pt idx="2439">
                  <c:v>0.545873773476798</c:v>
                </c:pt>
                <c:pt idx="2440">
                  <c:v>0.54640539084492501</c:v>
                </c:pt>
                <c:pt idx="2441">
                  <c:v>0.54635597308178097</c:v>
                </c:pt>
                <c:pt idx="2442">
                  <c:v>0.54997412174424198</c:v>
                </c:pt>
                <c:pt idx="2443">
                  <c:v>0.54992439021505601</c:v>
                </c:pt>
                <c:pt idx="2444">
                  <c:v>0.54987466767902604</c:v>
                </c:pt>
                <c:pt idx="2445">
                  <c:v>0.54982495413371202</c:v>
                </c:pt>
                <c:pt idx="2446">
                  <c:v>0.54977524957667501</c:v>
                </c:pt>
                <c:pt idx="2447">
                  <c:v>0.54972555400547995</c:v>
                </c:pt>
                <c:pt idx="2448">
                  <c:v>0.54967586741768804</c:v>
                </c:pt>
                <c:pt idx="2449">
                  <c:v>0.54962618981086397</c:v>
                </c:pt>
                <c:pt idx="2450">
                  <c:v>0.54957652118257405</c:v>
                </c:pt>
                <c:pt idx="2451">
                  <c:v>0.54952686153038399</c:v>
                </c:pt>
                <c:pt idx="2452">
                  <c:v>0.54947721085186096</c:v>
                </c:pt>
                <c:pt idx="2453">
                  <c:v>0.54942756914457203</c:v>
                </c:pt>
                <c:pt idx="2454">
                  <c:v>0.54937793640608601</c:v>
                </c:pt>
                <c:pt idx="2455">
                  <c:v>0.54932831263397297</c:v>
                </c:pt>
                <c:pt idx="2456">
                  <c:v>0.54927869782580296</c:v>
                </c:pt>
                <c:pt idx="2457">
                  <c:v>0.54922909197914804</c:v>
                </c:pt>
                <c:pt idx="2458">
                  <c:v>0.54917949509158004</c:v>
                </c:pt>
                <c:pt idx="2459">
                  <c:v>0.549129907160672</c:v>
                </c:pt>
                <c:pt idx="2460">
                  <c:v>0.54908032818399799</c:v>
                </c:pt>
                <c:pt idx="2461">
                  <c:v>0.54903075815913305</c:v>
                </c:pt>
                <c:pt idx="2462">
                  <c:v>0.54898119708365201</c:v>
                </c:pt>
                <c:pt idx="2463">
                  <c:v>0.54893164495513402</c:v>
                </c:pt>
                <c:pt idx="2464">
                  <c:v>0.54888210177115304</c:v>
                </c:pt>
                <c:pt idx="2465">
                  <c:v>0.54883256752929099</c:v>
                </c:pt>
                <c:pt idx="2466">
                  <c:v>0.54878304222712504</c:v>
                </c:pt>
                <c:pt idx="2467">
                  <c:v>0.54873352586223501</c:v>
                </c:pt>
                <c:pt idx="2468">
                  <c:v>0.54868401843220305</c:v>
                </c:pt>
                <c:pt idx="2469">
                  <c:v>0.55331346854735097</c:v>
                </c:pt>
                <c:pt idx="2470">
                  <c:v>0.55326355691530005</c:v>
                </c:pt>
                <c:pt idx="2471">
                  <c:v>0.55321365428699398</c:v>
                </c:pt>
                <c:pt idx="2472">
                  <c:v>0.55316376065999495</c:v>
                </c:pt>
                <c:pt idx="2473">
                  <c:v>0.55311387603186801</c:v>
                </c:pt>
                <c:pt idx="2474">
                  <c:v>0.58674919647114798</c:v>
                </c:pt>
                <c:pt idx="2475">
                  <c:v>0.59195186805011901</c:v>
                </c:pt>
                <c:pt idx="2476">
                  <c:v>0.60401501099376997</c:v>
                </c:pt>
                <c:pt idx="2477">
                  <c:v>0.63339719439434505</c:v>
                </c:pt>
                <c:pt idx="2478">
                  <c:v>0.64011555211114002</c:v>
                </c:pt>
                <c:pt idx="2479">
                  <c:v>0.64005785733781695</c:v>
                </c:pt>
                <c:pt idx="2480">
                  <c:v>0.64000017296382605</c:v>
                </c:pt>
                <c:pt idx="2481">
                  <c:v>0.63994249898635502</c:v>
                </c:pt>
                <c:pt idx="2482">
                  <c:v>0.64296282572225705</c:v>
                </c:pt>
                <c:pt idx="2483">
                  <c:v>0.64290489520454097</c:v>
                </c:pt>
                <c:pt idx="2484">
                  <c:v>0.64284697512488498</c:v>
                </c:pt>
                <c:pt idx="2485">
                  <c:v>0.64278906548046899</c:v>
                </c:pt>
                <c:pt idx="2486">
                  <c:v>0.64273116626847304</c:v>
                </c:pt>
                <c:pt idx="2487">
                  <c:v>0.64267327748607905</c:v>
                </c:pt>
                <c:pt idx="2488">
                  <c:v>0.64261539913046695</c:v>
                </c:pt>
                <c:pt idx="2489">
                  <c:v>0.64255753119882297</c:v>
                </c:pt>
                <c:pt idx="2490">
                  <c:v>0.64249967368832905</c:v>
                </c:pt>
                <c:pt idx="2491">
                  <c:v>0.642441826596171</c:v>
                </c:pt>
                <c:pt idx="2492">
                  <c:v>0.64238398991953505</c:v>
                </c:pt>
                <c:pt idx="2493">
                  <c:v>0.64232616365560902</c:v>
                </c:pt>
                <c:pt idx="2494">
                  <c:v>0.64226834780158004</c:v>
                </c:pt>
                <c:pt idx="2495">
                  <c:v>0.64221054235463904</c:v>
                </c:pt>
                <c:pt idx="2496">
                  <c:v>0.64215274731197503</c:v>
                </c:pt>
                <c:pt idx="2497">
                  <c:v>0.64209496267077903</c:v>
                </c:pt>
                <c:pt idx="2498">
                  <c:v>0.64203718842824398</c:v>
                </c:pt>
                <c:pt idx="2499">
                  <c:v>0.64197942458156398</c:v>
                </c:pt>
                <c:pt idx="2500">
                  <c:v>0.64192167112793197</c:v>
                </c:pt>
                <c:pt idx="2501">
                  <c:v>0.64186392806454295</c:v>
                </c:pt>
                <c:pt idx="2502">
                  <c:v>0.64382628669863395</c:v>
                </c:pt>
                <c:pt idx="2503">
                  <c:v>0.64376838272584302</c:v>
                </c:pt>
                <c:pt idx="2504">
                  <c:v>0.63931587278681201</c:v>
                </c:pt>
                <c:pt idx="2505">
                  <c:v>0.63925838480891795</c:v>
                </c:pt>
                <c:pt idx="2506">
                  <c:v>0.57889989809384501</c:v>
                </c:pt>
                <c:pt idx="2507">
                  <c:v>0.57884785214609302</c:v>
                </c:pt>
                <c:pt idx="2508">
                  <c:v>0.57879581555587301</c:v>
                </c:pt>
                <c:pt idx="2509">
                  <c:v>0.57874378832066098</c:v>
                </c:pt>
                <c:pt idx="2510">
                  <c:v>0.57869177043793596</c:v>
                </c:pt>
                <c:pt idx="2511">
                  <c:v>0.57863976190517497</c:v>
                </c:pt>
                <c:pt idx="2512">
                  <c:v>0.57858776271985801</c:v>
                </c:pt>
                <c:pt idx="2513">
                  <c:v>0.58053915504512998</c:v>
                </c:pt>
                <c:pt idx="2514">
                  <c:v>0.58048699454651398</c:v>
                </c:pt>
                <c:pt idx="2515">
                  <c:v>0.58043484342012697</c:v>
                </c:pt>
                <c:pt idx="2516">
                  <c:v>0.58038270166344497</c:v>
                </c:pt>
                <c:pt idx="2517">
                  <c:v>0.580330569273942</c:v>
                </c:pt>
                <c:pt idx="2518">
                  <c:v>0.58027844624909397</c:v>
                </c:pt>
                <c:pt idx="2519">
                  <c:v>0.58022633258637801</c:v>
                </c:pt>
                <c:pt idx="2520">
                  <c:v>0.58017422828327303</c:v>
                </c:pt>
                <c:pt idx="2521">
                  <c:v>0.58012213333725504</c:v>
                </c:pt>
                <c:pt idx="2522">
                  <c:v>0.58007004774580695</c:v>
                </c:pt>
                <c:pt idx="2523">
                  <c:v>0.58001797150640699</c:v>
                </c:pt>
                <c:pt idx="2524">
                  <c:v>0.57996590461653696</c:v>
                </c:pt>
                <c:pt idx="2525">
                  <c:v>0.57991384707367999</c:v>
                </c:pt>
                <c:pt idx="2526">
                  <c:v>0.57986179887531997</c:v>
                </c:pt>
                <c:pt idx="2527">
                  <c:v>0.57980976001893902</c:v>
                </c:pt>
                <c:pt idx="2528">
                  <c:v>0.57975773050202395</c:v>
                </c:pt>
                <c:pt idx="2529">
                  <c:v>0.58412214777120097</c:v>
                </c:pt>
                <c:pt idx="2530">
                  <c:v>0.58406974068558004</c:v>
                </c:pt>
                <c:pt idx="2531">
                  <c:v>0.58401734300297903</c:v>
                </c:pt>
                <c:pt idx="2532">
                  <c:v>0.58660868105775699</c:v>
                </c:pt>
                <c:pt idx="2533">
                  <c:v>0.58655606504390401</c:v>
                </c:pt>
                <c:pt idx="2534">
                  <c:v>0.58650345846801899</c:v>
                </c:pt>
                <c:pt idx="2535">
                  <c:v>0.58645086132756097</c:v>
                </c:pt>
                <c:pt idx="2536">
                  <c:v>0.58639827361999297</c:v>
                </c:pt>
                <c:pt idx="2537">
                  <c:v>0.58634569534277603</c:v>
                </c:pt>
                <c:pt idx="2538">
                  <c:v>0.58629312649337495</c:v>
                </c:pt>
                <c:pt idx="2539">
                  <c:v>0.58624056706925398</c:v>
                </c:pt>
                <c:pt idx="2540">
                  <c:v>0.58618801706787904</c:v>
                </c:pt>
                <c:pt idx="2541">
                  <c:v>0.58613547648671505</c:v>
                </c:pt>
                <c:pt idx="2542">
                  <c:v>0.58608294532323002</c:v>
                </c:pt>
                <c:pt idx="2543">
                  <c:v>0.58603042357489199</c:v>
                </c:pt>
                <c:pt idx="2544">
                  <c:v>0.58597791123916998</c:v>
                </c:pt>
                <c:pt idx="2545">
                  <c:v>0.58592540831353401</c:v>
                </c:pt>
                <c:pt idx="2546">
                  <c:v>0.585872914795455</c:v>
                </c:pt>
                <c:pt idx="2547">
                  <c:v>0.58582043068240497</c:v>
                </c:pt>
                <c:pt idx="2548">
                  <c:v>0.58576795597185505</c:v>
                </c:pt>
                <c:pt idx="2549">
                  <c:v>0.58571549066128104</c:v>
                </c:pt>
                <c:pt idx="2550">
                  <c:v>0.58566303474815495</c:v>
                </c:pt>
                <c:pt idx="2551">
                  <c:v>0.58547569434750002</c:v>
                </c:pt>
                <c:pt idx="2552">
                  <c:v>0.59101973637963601</c:v>
                </c:pt>
                <c:pt idx="2553">
                  <c:v>0.59096681964266395</c:v>
                </c:pt>
                <c:pt idx="2554">
                  <c:v>0.60296961282082995</c:v>
                </c:pt>
                <c:pt idx="2555">
                  <c:v>0.63932278619623095</c:v>
                </c:pt>
                <c:pt idx="2556">
                  <c:v>0.63926556003444601</c:v>
                </c:pt>
                <c:pt idx="2557">
                  <c:v>0.63363963236721998</c:v>
                </c:pt>
                <c:pt idx="2558">
                  <c:v>0.63718986490084595</c:v>
                </c:pt>
                <c:pt idx="2559">
                  <c:v>0.63713284496977496</c:v>
                </c:pt>
                <c:pt idx="2560">
                  <c:v>0.63707583524282596</c:v>
                </c:pt>
                <c:pt idx="2561">
                  <c:v>0.63701883571726003</c:v>
                </c:pt>
                <c:pt idx="2562">
                  <c:v>0.63696184639034104</c:v>
                </c:pt>
                <c:pt idx="2563">
                  <c:v>0.63690486725932904</c:v>
                </c:pt>
                <c:pt idx="2564">
                  <c:v>0.63684789832149002</c:v>
                </c:pt>
                <c:pt idx="2565">
                  <c:v>0.63679093957408806</c:v>
                </c:pt>
                <c:pt idx="2566">
                  <c:v>0.63673399101438899</c:v>
                </c:pt>
                <c:pt idx="2567">
                  <c:v>0.63667705263966101</c:v>
                </c:pt>
                <c:pt idx="2568">
                  <c:v>0.63662012444717098</c:v>
                </c:pt>
                <c:pt idx="2569">
                  <c:v>0.63656320643418896</c:v>
                </c:pt>
                <c:pt idx="2570">
                  <c:v>0.63650629859798402</c:v>
                </c:pt>
                <c:pt idx="2571">
                  <c:v>0.63644940093582703</c:v>
                </c:pt>
                <c:pt idx="2572">
                  <c:v>0.63639251344499004</c:v>
                </c:pt>
                <c:pt idx="2573">
                  <c:v>0.63633563612274502</c:v>
                </c:pt>
                <c:pt idx="2574">
                  <c:v>0.63627876896636704</c:v>
                </c:pt>
                <c:pt idx="2575">
                  <c:v>0.63622191197313105</c:v>
                </c:pt>
                <c:pt idx="2576">
                  <c:v>0.63616506514031101</c:v>
                </c:pt>
                <c:pt idx="2577">
                  <c:v>0.636108228465186</c:v>
                </c:pt>
                <c:pt idx="2578">
                  <c:v>0.63605140194503096</c:v>
                </c:pt>
                <c:pt idx="2579">
                  <c:v>0.63599458557712796</c:v>
                </c:pt>
                <c:pt idx="2580">
                  <c:v>0.63593777935875295</c:v>
                </c:pt>
                <c:pt idx="2581">
                  <c:v>0.63588098328718901</c:v>
                </c:pt>
                <c:pt idx="2582">
                  <c:v>0.63582419735971796</c:v>
                </c:pt>
                <c:pt idx="2583">
                  <c:v>0.63576742157361998</c:v>
                </c:pt>
                <c:pt idx="2584">
                  <c:v>0.63571065592618103</c:v>
                </c:pt>
                <c:pt idx="2585">
                  <c:v>0.64721326314846495</c:v>
                </c:pt>
                <c:pt idx="2586">
                  <c:v>0.64715548585579996</c:v>
                </c:pt>
                <c:pt idx="2587">
                  <c:v>0.64709771887787304</c:v>
                </c:pt>
                <c:pt idx="2588">
                  <c:v>0.64703996221192195</c:v>
                </c:pt>
                <c:pt idx="2589">
                  <c:v>0.646982215855186</c:v>
                </c:pt>
                <c:pt idx="2590">
                  <c:v>0.64692447980490497</c:v>
                </c:pt>
                <c:pt idx="2591">
                  <c:v>0.64686675405831995</c:v>
                </c:pt>
                <c:pt idx="2592">
                  <c:v>0.64680903861267403</c:v>
                </c:pt>
                <c:pt idx="2593">
                  <c:v>0.64675133346520797</c:v>
                </c:pt>
                <c:pt idx="2594">
                  <c:v>0.64669363861316698</c:v>
                </c:pt>
                <c:pt idx="2595">
                  <c:v>0.64663595405379604</c:v>
                </c:pt>
                <c:pt idx="2596">
                  <c:v>0.64657827978434201</c:v>
                </c:pt>
                <c:pt idx="2597">
                  <c:v>0.64904651848493</c:v>
                </c:pt>
                <c:pt idx="2598">
                  <c:v>0.64898863953881003</c:v>
                </c:pt>
                <c:pt idx="2599">
                  <c:v>0.64893077091451901</c:v>
                </c:pt>
                <c:pt idx="2600">
                  <c:v>0.64887291260929703</c:v>
                </c:pt>
                <c:pt idx="2601">
                  <c:v>0.64881506462038396</c:v>
                </c:pt>
                <c:pt idx="2602">
                  <c:v>0.65253875219969404</c:v>
                </c:pt>
                <c:pt idx="2603">
                  <c:v>0.65248058776660001</c:v>
                </c:pt>
                <c:pt idx="2604">
                  <c:v>0.652422433701625</c:v>
                </c:pt>
                <c:pt idx="2605">
                  <c:v>0.65236429000199703</c:v>
                </c:pt>
                <c:pt idx="2606">
                  <c:v>0.65230615666494596</c:v>
                </c:pt>
                <c:pt idx="2607">
                  <c:v>0.65224803368770001</c:v>
                </c:pt>
                <c:pt idx="2608">
                  <c:v>0.65218992106749196</c:v>
                </c:pt>
                <c:pt idx="2609">
                  <c:v>0.65213181880155202</c:v>
                </c:pt>
                <c:pt idx="2610">
                  <c:v>0.65207372688711396</c:v>
                </c:pt>
                <c:pt idx="2611">
                  <c:v>0.65201564532141199</c:v>
                </c:pt>
                <c:pt idx="2612">
                  <c:v>0.65195757410168098</c:v>
                </c:pt>
                <c:pt idx="2613">
                  <c:v>0.65189951322515605</c:v>
                </c:pt>
                <c:pt idx="2614">
                  <c:v>0.65184146268907395</c:v>
                </c:pt>
                <c:pt idx="2615">
                  <c:v>0.651783422490674</c:v>
                </c:pt>
                <c:pt idx="2616">
                  <c:v>0.65172539262719398</c:v>
                </c:pt>
                <c:pt idx="2617">
                  <c:v>0.65166737309587297</c:v>
                </c:pt>
                <c:pt idx="2618">
                  <c:v>0.65160936389395396</c:v>
                </c:pt>
                <c:pt idx="2619">
                  <c:v>0.65155136501867605</c:v>
                </c:pt>
                <c:pt idx="2620">
                  <c:v>0.651493376467285</c:v>
                </c:pt>
                <c:pt idx="2621">
                  <c:v>0.65143539823702201</c:v>
                </c:pt>
                <c:pt idx="2622">
                  <c:v>0.65137743032513296</c:v>
                </c:pt>
                <c:pt idx="2623">
                  <c:v>0.65131947272886304</c:v>
                </c:pt>
                <c:pt idx="2624">
                  <c:v>0.65126152544545901</c:v>
                </c:pt>
                <c:pt idx="2625">
                  <c:v>0.65120358847216897</c:v>
                </c:pt>
                <c:pt idx="2626">
                  <c:v>0.65114566180624101</c:v>
                </c:pt>
                <c:pt idx="2627">
                  <c:v>0.65108774544492598</c:v>
                </c:pt>
                <c:pt idx="2628">
                  <c:v>0.65102983938547299</c:v>
                </c:pt>
                <c:pt idx="2629">
                  <c:v>0.650971943625135</c:v>
                </c:pt>
                <c:pt idx="2630">
                  <c:v>0.65091405816116299</c:v>
                </c:pt>
                <c:pt idx="2631">
                  <c:v>0.65085618299081105</c:v>
                </c:pt>
                <c:pt idx="2632">
                  <c:v>0.65079831811133504</c:v>
                </c:pt>
                <c:pt idx="2633">
                  <c:v>0.65074046351998904</c:v>
                </c:pt>
                <c:pt idx="2634">
                  <c:v>0.65068261921402903</c:v>
                </c:pt>
                <c:pt idx="2635">
                  <c:v>0.65062478519071298</c:v>
                </c:pt>
                <c:pt idx="2636">
                  <c:v>0.65056696144729997</c:v>
                </c:pt>
                <c:pt idx="2637">
                  <c:v>0.65334489367639803</c:v>
                </c:pt>
                <c:pt idx="2638">
                  <c:v>0.65710987550051803</c:v>
                </c:pt>
                <c:pt idx="2639">
                  <c:v>0.65989837093577997</c:v>
                </c:pt>
                <c:pt idx="2640">
                  <c:v>0.65963347573432995</c:v>
                </c:pt>
                <c:pt idx="2641">
                  <c:v>0.65957487739034304</c:v>
                </c:pt>
                <c:pt idx="2642">
                  <c:v>0.65951628945656304</c:v>
                </c:pt>
                <c:pt idx="2643">
                  <c:v>0.65945771193021896</c:v>
                </c:pt>
                <c:pt idx="2644">
                  <c:v>0.65939914480853601</c:v>
                </c:pt>
                <c:pt idx="2645">
                  <c:v>0.66142092431583299</c:v>
                </c:pt>
                <c:pt idx="2646">
                  <c:v>0.66136219327115597</c:v>
                </c:pt>
                <c:pt idx="2647">
                  <c:v>0.66130347265563105</c:v>
                </c:pt>
                <c:pt idx="2648">
                  <c:v>0.66124476246647801</c:v>
                </c:pt>
                <c:pt idx="2649">
                  <c:v>0.66371288550359497</c:v>
                </c:pt>
                <c:pt idx="2650">
                  <c:v>0.66365397186862995</c:v>
                </c:pt>
                <c:pt idx="2651">
                  <c:v>0.66359506869152496</c:v>
                </c:pt>
                <c:pt idx="2652">
                  <c:v>0.66353617596949499</c:v>
                </c:pt>
                <c:pt idx="2653">
                  <c:v>0.66347729369975905</c:v>
                </c:pt>
                <c:pt idx="2654">
                  <c:v>0.66341842187953204</c:v>
                </c:pt>
                <c:pt idx="2655">
                  <c:v>0.66335956050603495</c:v>
                </c:pt>
                <c:pt idx="2656">
                  <c:v>0.66330070957648601</c:v>
                </c:pt>
                <c:pt idx="2657">
                  <c:v>0.66324186908810601</c:v>
                </c:pt>
                <c:pt idx="2658">
                  <c:v>0.672438574270666</c:v>
                </c:pt>
                <c:pt idx="2659">
                  <c:v>0.67237893375620505</c:v>
                </c:pt>
                <c:pt idx="2660">
                  <c:v>0.67231930382018401</c:v>
                </c:pt>
                <c:pt idx="2661">
                  <c:v>0.67225968445978801</c:v>
                </c:pt>
                <c:pt idx="2662">
                  <c:v>0.67220007567220497</c:v>
                </c:pt>
                <c:pt idx="2663">
                  <c:v>0.67214047745462202</c:v>
                </c:pt>
                <c:pt idx="2664">
                  <c:v>0.67208088980422798</c:v>
                </c:pt>
                <c:pt idx="2665">
                  <c:v>0.67202131271821397</c:v>
                </c:pt>
                <c:pt idx="2666">
                  <c:v>0.67196174619376903</c:v>
                </c:pt>
                <c:pt idx="2667">
                  <c:v>0.67503474286666099</c:v>
                </c:pt>
                <c:pt idx="2668">
                  <c:v>0.67274255870513899</c:v>
                </c:pt>
                <c:pt idx="2669">
                  <c:v>0.67268294410332996</c:v>
                </c:pt>
                <c:pt idx="2670">
                  <c:v>0.672623340065996</c:v>
                </c:pt>
                <c:pt idx="2671">
                  <c:v>0.67950677617309097</c:v>
                </c:pt>
                <c:pt idx="2672">
                  <c:v>0.67944657816818799</c:v>
                </c:pt>
                <c:pt idx="2673">
                  <c:v>0.67938639082831098</c:v>
                </c:pt>
                <c:pt idx="2674">
                  <c:v>0.68684304188133405</c:v>
                </c:pt>
                <c:pt idx="2675">
                  <c:v>0.68678221011865004</c:v>
                </c:pt>
                <c:pt idx="2676">
                  <c:v>0.68672138913040803</c:v>
                </c:pt>
                <c:pt idx="2677">
                  <c:v>0.71537919136225803</c:v>
                </c:pt>
                <c:pt idx="2678">
                  <c:v>0.72643362538699696</c:v>
                </c:pt>
                <c:pt idx="2679">
                  <c:v>0.73172733438151605</c:v>
                </c:pt>
                <c:pt idx="2680">
                  <c:v>0.73166255602906205</c:v>
                </c:pt>
                <c:pt idx="2681">
                  <c:v>0.73159778914498697</c:v>
                </c:pt>
                <c:pt idx="2682">
                  <c:v>0.73153303372624601</c:v>
                </c:pt>
                <c:pt idx="2683">
                  <c:v>0.73146828976979705</c:v>
                </c:pt>
                <c:pt idx="2684">
                  <c:v>0.73140355727259398</c:v>
                </c:pt>
                <c:pt idx="2685">
                  <c:v>0.73133883623159701</c:v>
                </c:pt>
                <c:pt idx="2686">
                  <c:v>0.73233971867315095</c:v>
                </c:pt>
                <c:pt idx="2687">
                  <c:v>0.73227492625914103</c:v>
                </c:pt>
                <c:pt idx="2688">
                  <c:v>0.73221014530889705</c:v>
                </c:pt>
                <c:pt idx="2689">
                  <c:v>0.732145375819376</c:v>
                </c:pt>
                <c:pt idx="2690">
                  <c:v>0.73208061778753797</c:v>
                </c:pt>
                <c:pt idx="2691">
                  <c:v>0.73201587121034195</c:v>
                </c:pt>
                <c:pt idx="2692">
                  <c:v>0.73195113608475104</c:v>
                </c:pt>
                <c:pt idx="2693">
                  <c:v>0.73188641240772401</c:v>
                </c:pt>
                <c:pt idx="2694">
                  <c:v>0.73182170017622705</c:v>
                </c:pt>
                <c:pt idx="2695">
                  <c:v>0.73175699938722305</c:v>
                </c:pt>
                <c:pt idx="2696">
                  <c:v>0.73169231003767798</c:v>
                </c:pt>
                <c:pt idx="2697">
                  <c:v>0.73162763212455795</c:v>
                </c:pt>
                <c:pt idx="2698">
                  <c:v>0.73156296564483003</c:v>
                </c:pt>
                <c:pt idx="2699">
                  <c:v>0.731498310595463</c:v>
                </c:pt>
                <c:pt idx="2700">
                  <c:v>0.73143366697342804</c:v>
                </c:pt>
                <c:pt idx="2701">
                  <c:v>0.73136903477569304</c:v>
                </c:pt>
                <c:pt idx="2702">
                  <c:v>0.73130441399923196</c:v>
                </c:pt>
                <c:pt idx="2703">
                  <c:v>0.73123980464101701</c:v>
                </c:pt>
                <c:pt idx="2704">
                  <c:v>0.72984004969598804</c:v>
                </c:pt>
                <c:pt idx="2705">
                  <c:v>0.72977558110293805</c:v>
                </c:pt>
                <c:pt idx="2706">
                  <c:v>0.72971112389822601</c:v>
                </c:pt>
                <c:pt idx="2707">
                  <c:v>0.72964667807883399</c:v>
                </c:pt>
                <c:pt idx="2708">
                  <c:v>0.72958224364174495</c:v>
                </c:pt>
                <c:pt idx="2709">
                  <c:v>0.72951782058394499</c:v>
                </c:pt>
                <c:pt idx="2710">
                  <c:v>0.72930617462018599</c:v>
                </c:pt>
                <c:pt idx="2711">
                  <c:v>0.72924178731060396</c:v>
                </c:pt>
                <c:pt idx="2712">
                  <c:v>0.72917741136897696</c:v>
                </c:pt>
                <c:pt idx="2713">
                  <c:v>0.72911304679229405</c:v>
                </c:pt>
                <c:pt idx="2714">
                  <c:v>0.72904869357754598</c:v>
                </c:pt>
                <c:pt idx="2715">
                  <c:v>0.72898435172172404</c:v>
                </c:pt>
                <c:pt idx="2716">
                  <c:v>0.632013009876637</c:v>
                </c:pt>
                <c:pt idx="2717">
                  <c:v>0.63195724170386403</c:v>
                </c:pt>
                <c:pt idx="2718">
                  <c:v>0.63190148337207397</c:v>
                </c:pt>
                <c:pt idx="2719">
                  <c:v>0.63184573487866302</c:v>
                </c:pt>
                <c:pt idx="2720">
                  <c:v>0.63178999622102605</c:v>
                </c:pt>
                <c:pt idx="2721">
                  <c:v>0.63173426739656102</c:v>
                </c:pt>
                <c:pt idx="2722">
                  <c:v>0.63167854840266702</c:v>
                </c:pt>
                <c:pt idx="2723">
                  <c:v>0.63162283923674101</c:v>
                </c:pt>
                <c:pt idx="2724">
                  <c:v>0.63156713989618496</c:v>
                </c:pt>
                <c:pt idx="2725">
                  <c:v>0.63151145037839995</c:v>
                </c:pt>
                <c:pt idx="2726">
                  <c:v>0.63145577068078595</c:v>
                </c:pt>
                <c:pt idx="2727">
                  <c:v>0.630468718463989</c:v>
                </c:pt>
                <c:pt idx="2728">
                  <c:v>0.63041314050344699</c:v>
                </c:pt>
                <c:pt idx="2729">
                  <c:v>0.63035757234081402</c:v>
                </c:pt>
                <c:pt idx="2730">
                  <c:v>0.63030201397349805</c:v>
                </c:pt>
                <c:pt idx="2731">
                  <c:v>0.63024646539891005</c:v>
                </c:pt>
                <c:pt idx="2732">
                  <c:v>0.63019092661446197</c:v>
                </c:pt>
                <c:pt idx="2733">
                  <c:v>0.63013539761756499</c:v>
                </c:pt>
                <c:pt idx="2734">
                  <c:v>0.63007987840563195</c:v>
                </c:pt>
                <c:pt idx="2735">
                  <c:v>0.63002436897607705</c:v>
                </c:pt>
                <c:pt idx="2736">
                  <c:v>0.62996886932631402</c:v>
                </c:pt>
                <c:pt idx="2737">
                  <c:v>0.62991337945376102</c:v>
                </c:pt>
                <c:pt idx="2738">
                  <c:v>0.62985789935583203</c:v>
                </c:pt>
                <c:pt idx="2739">
                  <c:v>0.62980242902994599</c:v>
                </c:pt>
                <c:pt idx="2740">
                  <c:v>0.62974696847352096</c:v>
                </c:pt>
                <c:pt idx="2741">
                  <c:v>0.62969151768397702</c:v>
                </c:pt>
                <c:pt idx="2742">
                  <c:v>0.629636076658733</c:v>
                </c:pt>
                <c:pt idx="2743">
                  <c:v>0.62958064539520997</c:v>
                </c:pt>
                <c:pt idx="2744">
                  <c:v>0.62952522389083199</c:v>
                </c:pt>
                <c:pt idx="2745">
                  <c:v>0.62946981214302</c:v>
                </c:pt>
                <c:pt idx="2746">
                  <c:v>0.62941441014919897</c:v>
                </c:pt>
                <c:pt idx="2747">
                  <c:v>0.62935901790679305</c:v>
                </c:pt>
                <c:pt idx="2748">
                  <c:v>0.62930363541322798</c:v>
                </c:pt>
                <c:pt idx="2749">
                  <c:v>0.62925934491885205</c:v>
                </c:pt>
                <c:pt idx="2750">
                  <c:v>0.62920398094020202</c:v>
                </c:pt>
                <c:pt idx="2751">
                  <c:v>0.62914862670284799</c:v>
                </c:pt>
                <c:pt idx="2752">
                  <c:v>0.62909328220421801</c:v>
                </c:pt>
                <c:pt idx="2753">
                  <c:v>0.62903794744174202</c:v>
                </c:pt>
                <c:pt idx="2754">
                  <c:v>0.62898262241285197</c:v>
                </c:pt>
                <c:pt idx="2755">
                  <c:v>0.62892730711497902</c:v>
                </c:pt>
                <c:pt idx="2756">
                  <c:v>0.628872001545557</c:v>
                </c:pt>
                <c:pt idx="2757">
                  <c:v>0.62881670570201897</c:v>
                </c:pt>
                <c:pt idx="2758">
                  <c:v>0.63146028002710397</c:v>
                </c:pt>
                <c:pt idx="2759">
                  <c:v>0.63140476636230503</c:v>
                </c:pt>
                <c:pt idx="2760">
                  <c:v>0.63134926245741096</c:v>
                </c:pt>
                <c:pt idx="2761">
                  <c:v>0.63129376830984896</c:v>
                </c:pt>
                <c:pt idx="2762">
                  <c:v>0.63123828391704395</c:v>
                </c:pt>
                <c:pt idx="2763">
                  <c:v>0.631182809276426</c:v>
                </c:pt>
                <c:pt idx="2764">
                  <c:v>0.63322576991630697</c:v>
                </c:pt>
                <c:pt idx="2765">
                  <c:v>0.65871430627096295</c:v>
                </c:pt>
                <c:pt idx="2766">
                  <c:v>0.65865643223398396</c:v>
                </c:pt>
                <c:pt idx="2767">
                  <c:v>0.65859856836563102</c:v>
                </c:pt>
                <c:pt idx="2768">
                  <c:v>0.67334042268001904</c:v>
                </c:pt>
                <c:pt idx="2769">
                  <c:v>0.67328127919469605</c:v>
                </c:pt>
                <c:pt idx="2770">
                  <c:v>0.67322214609830699</c:v>
                </c:pt>
                <c:pt idx="2771">
                  <c:v>0.67426910753227398</c:v>
                </c:pt>
                <c:pt idx="2772">
                  <c:v>0.67067073962658397</c:v>
                </c:pt>
                <c:pt idx="2773">
                  <c:v>0.67061185132540302</c:v>
                </c:pt>
                <c:pt idx="2774">
                  <c:v>0.67055297336469799</c:v>
                </c:pt>
                <c:pt idx="2775">
                  <c:v>0.67172363939697599</c:v>
                </c:pt>
                <c:pt idx="2776">
                  <c:v>0.67166467417817999</c:v>
                </c:pt>
                <c:pt idx="2777">
                  <c:v>0.67160571931063895</c:v>
                </c:pt>
                <c:pt idx="2778">
                  <c:v>0.67154677479163005</c:v>
                </c:pt>
                <c:pt idx="2779">
                  <c:v>0.67148784061842803</c:v>
                </c:pt>
                <c:pt idx="2780">
                  <c:v>0.67142891678830796</c:v>
                </c:pt>
                <c:pt idx="2781">
                  <c:v>0.67137000329854901</c:v>
                </c:pt>
                <c:pt idx="2782">
                  <c:v>0.67131110014642803</c:v>
                </c:pt>
                <c:pt idx="2783">
                  <c:v>0.67125220732922497</c:v>
                </c:pt>
                <c:pt idx="2784">
                  <c:v>0.67119332484422101</c:v>
                </c:pt>
                <c:pt idx="2785">
                  <c:v>0.67113445268869598</c:v>
                </c:pt>
                <c:pt idx="2786">
                  <c:v>0.67107559085993196</c:v>
                </c:pt>
                <c:pt idx="2787">
                  <c:v>0.671016739355213</c:v>
                </c:pt>
                <c:pt idx="2788">
                  <c:v>0.67095789817182305</c:v>
                </c:pt>
                <c:pt idx="2789">
                  <c:v>0.67089906730704696</c:v>
                </c:pt>
                <c:pt idx="2790">
                  <c:v>0.670840246758171</c:v>
                </c:pt>
                <c:pt idx="2791">
                  <c:v>0.67079203631268602</c:v>
                </c:pt>
                <c:pt idx="2792">
                  <c:v>0.67073323545830499</c:v>
                </c:pt>
                <c:pt idx="2793">
                  <c:v>0.67067444491185002</c:v>
                </c:pt>
                <c:pt idx="2794">
                  <c:v>0.67061566467061196</c:v>
                </c:pt>
                <c:pt idx="2795">
                  <c:v>0.67055689473187996</c:v>
                </c:pt>
                <c:pt idx="2796">
                  <c:v>0.67049813509294598</c:v>
                </c:pt>
                <c:pt idx="2797">
                  <c:v>0.67043938575110296</c:v>
                </c:pt>
                <c:pt idx="2798">
                  <c:v>0.67038064670364494</c:v>
                </c:pt>
                <c:pt idx="2799">
                  <c:v>0.670321917947866</c:v>
                </c:pt>
                <c:pt idx="2800">
                  <c:v>0.67026319948106095</c:v>
                </c:pt>
                <c:pt idx="2801">
                  <c:v>0.67020449130052695</c:v>
                </c:pt>
                <c:pt idx="2802">
                  <c:v>0.67014579340355995</c:v>
                </c:pt>
                <c:pt idx="2803">
                  <c:v>0.67008710578746</c:v>
                </c:pt>
                <c:pt idx="2804">
                  <c:v>0.67003945732842995</c:v>
                </c:pt>
                <c:pt idx="2805">
                  <c:v>0.66998078930028204</c:v>
                </c:pt>
                <c:pt idx="2806">
                  <c:v>0.66992213154507096</c:v>
                </c:pt>
                <c:pt idx="2807">
                  <c:v>0.66986348406009699</c:v>
                </c:pt>
                <c:pt idx="2808">
                  <c:v>0.66980484684266495</c:v>
                </c:pt>
                <c:pt idx="2809">
                  <c:v>0.66974621989007699</c:v>
                </c:pt>
                <c:pt idx="2810">
                  <c:v>0.66968760319963805</c:v>
                </c:pt>
                <c:pt idx="2811">
                  <c:v>0.66962899676865495</c:v>
                </c:pt>
                <c:pt idx="2812">
                  <c:v>0.66957040059443396</c:v>
                </c:pt>
                <c:pt idx="2813">
                  <c:v>0.669511814674282</c:v>
                </c:pt>
                <c:pt idx="2814">
                  <c:v>0.66945323900550902</c:v>
                </c:pt>
                <c:pt idx="2815">
                  <c:v>0.66939467358542404</c:v>
                </c:pt>
                <c:pt idx="2816">
                  <c:v>0.669336118411337</c:v>
                </c:pt>
                <c:pt idx="2817">
                  <c:v>0.66927757348056005</c:v>
                </c:pt>
                <c:pt idx="2818">
                  <c:v>0.66921903879040501</c:v>
                </c:pt>
                <c:pt idx="2819">
                  <c:v>0.66916051433818502</c:v>
                </c:pt>
                <c:pt idx="2820">
                  <c:v>0.66910200012121601</c:v>
                </c:pt>
                <c:pt idx="2821">
                  <c:v>0.66904349613681102</c:v>
                </c:pt>
                <c:pt idx="2822">
                  <c:v>0.66898500238228797</c:v>
                </c:pt>
                <c:pt idx="2823">
                  <c:v>0.66892651885496202</c:v>
                </c:pt>
                <c:pt idx="2824">
                  <c:v>0.66886804555215296</c:v>
                </c:pt>
                <c:pt idx="2825">
                  <c:v>0.66880958247117905</c:v>
                </c:pt>
                <c:pt idx="2826">
                  <c:v>0.66875112960935901</c:v>
                </c:pt>
                <c:pt idx="2827">
                  <c:v>0.66869268696401596</c:v>
                </c:pt>
                <c:pt idx="2828">
                  <c:v>0.66863425453247105</c:v>
                </c:pt>
                <c:pt idx="2829">
                  <c:v>0.66857583231204498</c:v>
                </c:pt>
                <c:pt idx="2830">
                  <c:v>0.668517420300063</c:v>
                </c:pt>
                <c:pt idx="2831">
                  <c:v>0.66845901849385003</c:v>
                </c:pt>
                <c:pt idx="2832">
                  <c:v>0.66840062689073099</c:v>
                </c:pt>
                <c:pt idx="2833">
                  <c:v>0.66834224548803201</c:v>
                </c:pt>
                <c:pt idx="2834">
                  <c:v>0.668283874283081</c:v>
                </c:pt>
                <c:pt idx="2835">
                  <c:v>0.68073514016472203</c:v>
                </c:pt>
                <c:pt idx="2836">
                  <c:v>0.680675696981066</c:v>
                </c:pt>
                <c:pt idx="2837">
                  <c:v>0.68061626417790499</c:v>
                </c:pt>
                <c:pt idx="2838">
                  <c:v>0.68055684175251796</c:v>
                </c:pt>
                <c:pt idx="2839">
                  <c:v>0.68093723692152996</c:v>
                </c:pt>
                <c:pt idx="2840">
                  <c:v>0.68087779685208605</c:v>
                </c:pt>
                <c:pt idx="2841">
                  <c:v>0.68081836715896804</c:v>
                </c:pt>
                <c:pt idx="2842">
                  <c:v>0.68075894783946</c:v>
                </c:pt>
                <c:pt idx="2843">
                  <c:v>0.680699538890845</c:v>
                </c:pt>
                <c:pt idx="2844">
                  <c:v>0.68064014031040898</c:v>
                </c:pt>
                <c:pt idx="2845">
                  <c:v>0.680580752095437</c:v>
                </c:pt>
                <c:pt idx="2846">
                  <c:v>0.68052137424321701</c:v>
                </c:pt>
                <c:pt idx="2847">
                  <c:v>0.68046200675103696</c:v>
                </c:pt>
                <c:pt idx="2848">
                  <c:v>0.68336901769338099</c:v>
                </c:pt>
                <c:pt idx="2849">
                  <c:v>0.68330941217753804</c:v>
                </c:pt>
                <c:pt idx="2850">
                  <c:v>0.683249817058735</c:v>
                </c:pt>
                <c:pt idx="2851">
                  <c:v>0.68319023233425302</c:v>
                </c:pt>
                <c:pt idx="2852">
                  <c:v>0.68313065800137096</c:v>
                </c:pt>
                <c:pt idx="2853">
                  <c:v>0.68307109405737299</c:v>
                </c:pt>
                <c:pt idx="2854">
                  <c:v>0.68301154049954005</c:v>
                </c:pt>
                <c:pt idx="2855">
                  <c:v>0.68295199732515699</c:v>
                </c:pt>
                <c:pt idx="2856">
                  <c:v>0.68289246453150798</c:v>
                </c:pt>
                <c:pt idx="2857">
                  <c:v>0.68283294211587797</c:v>
                </c:pt>
                <c:pt idx="2858">
                  <c:v>0.68277343007555402</c:v>
                </c:pt>
                <c:pt idx="2859">
                  <c:v>0.68271392840782397</c:v>
                </c:pt>
                <c:pt idx="2860">
                  <c:v>0.67679595003064896</c:v>
                </c:pt>
                <c:pt idx="2861">
                  <c:v>0.67673697956067502</c:v>
                </c:pt>
                <c:pt idx="2862">
                  <c:v>0.67667801936621597</c:v>
                </c:pt>
                <c:pt idx="2863">
                  <c:v>0.67648740314340905</c:v>
                </c:pt>
                <c:pt idx="2864">
                  <c:v>0.67642847496125103</c:v>
                </c:pt>
                <c:pt idx="2865">
                  <c:v>0.67636955704455703</c:v>
                </c:pt>
                <c:pt idx="2866">
                  <c:v>0.676310649390643</c:v>
                </c:pt>
                <c:pt idx="2867">
                  <c:v>0.67625175199682896</c:v>
                </c:pt>
                <c:pt idx="2868">
                  <c:v>0.67619286486043395</c:v>
                </c:pt>
                <c:pt idx="2869">
                  <c:v>0.67613398797877899</c:v>
                </c:pt>
                <c:pt idx="2870">
                  <c:v>0.67607512134918502</c:v>
                </c:pt>
                <c:pt idx="2871">
                  <c:v>0.67601626496897504</c:v>
                </c:pt>
                <c:pt idx="2872">
                  <c:v>0.675957418835473</c:v>
                </c:pt>
                <c:pt idx="2873">
                  <c:v>0.67589858294600202</c:v>
                </c:pt>
                <c:pt idx="2874">
                  <c:v>0.67583975729788803</c:v>
                </c:pt>
                <c:pt idx="2875">
                  <c:v>0.67578094188845705</c:v>
                </c:pt>
                <c:pt idx="2876">
                  <c:v>0.675722136715037</c:v>
                </c:pt>
                <c:pt idx="2877">
                  <c:v>0.62355382685624905</c:v>
                </c:pt>
                <c:pt idx="2878">
                  <c:v>0.62349957582877802</c:v>
                </c:pt>
                <c:pt idx="2879">
                  <c:v>0.62344533424048498</c:v>
                </c:pt>
                <c:pt idx="2880">
                  <c:v>0.62339110208890802</c:v>
                </c:pt>
                <c:pt idx="2881">
                  <c:v>0.623336879371583</c:v>
                </c:pt>
                <c:pt idx="2882">
                  <c:v>0.62328266608604899</c:v>
                </c:pt>
                <c:pt idx="2883">
                  <c:v>0.62322846222984596</c:v>
                </c:pt>
                <c:pt idx="2884">
                  <c:v>0.62317426780051299</c:v>
                </c:pt>
                <c:pt idx="2885">
                  <c:v>0.62312008279559306</c:v>
                </c:pt>
                <c:pt idx="2886">
                  <c:v>0.623065907212625</c:v>
                </c:pt>
                <c:pt idx="2887">
                  <c:v>0.62301174104915402</c:v>
                </c:pt>
                <c:pt idx="2888">
                  <c:v>0.62018152139131699</c:v>
                </c:pt>
                <c:pt idx="2889">
                  <c:v>0.620127615354228</c:v>
                </c:pt>
                <c:pt idx="2890">
                  <c:v>0.62007371868732597</c:v>
                </c:pt>
                <c:pt idx="2891">
                  <c:v>0.62001983138816696</c:v>
                </c:pt>
                <c:pt idx="2892">
                  <c:v>0.61996595345431005</c:v>
                </c:pt>
                <c:pt idx="2893">
                  <c:v>0.61991208488331295</c:v>
                </c:pt>
                <c:pt idx="2894">
                  <c:v>0.61985822567273596</c:v>
                </c:pt>
                <c:pt idx="2895">
                  <c:v>0.61980437582014003</c:v>
                </c:pt>
                <c:pt idx="2896">
                  <c:v>0.61975053532308499</c:v>
                </c:pt>
                <c:pt idx="2897">
                  <c:v>0.61969670417913403</c:v>
                </c:pt>
                <c:pt idx="2898">
                  <c:v>0.61964288238584997</c:v>
                </c:pt>
                <c:pt idx="2899">
                  <c:v>0.61958906994079599</c:v>
                </c:pt>
                <c:pt idx="2900">
                  <c:v>0.61953526684153803</c:v>
                </c:pt>
                <c:pt idx="2901">
                  <c:v>0.61742288253325694</c:v>
                </c:pt>
                <c:pt idx="2902">
                  <c:v>0.61736927684855303</c:v>
                </c:pt>
                <c:pt idx="2903">
                  <c:v>0.61731568047131102</c:v>
                </c:pt>
                <c:pt idx="2904">
                  <c:v>0.61726209339910698</c:v>
                </c:pt>
                <c:pt idx="2905">
                  <c:v>0.61720851562951795</c:v>
                </c:pt>
                <c:pt idx="2906">
                  <c:v>0.61715494716012098</c:v>
                </c:pt>
                <c:pt idx="2907">
                  <c:v>0.61710138798849701</c:v>
                </c:pt>
                <c:pt idx="2908">
                  <c:v>0.61704783811222297</c:v>
                </c:pt>
                <c:pt idx="2909">
                  <c:v>0.61699429752888102</c:v>
                </c:pt>
                <c:pt idx="2910">
                  <c:v>0.61694076623605099</c:v>
                </c:pt>
                <c:pt idx="2911">
                  <c:v>0.61688724423131602</c:v>
                </c:pt>
                <c:pt idx="2912">
                  <c:v>0.61683373151225795</c:v>
                </c:pt>
                <c:pt idx="2913">
                  <c:v>0.61678022807646204</c:v>
                </c:pt>
                <c:pt idx="2914">
                  <c:v>0.61672673392151101</c:v>
                </c:pt>
                <c:pt idx="2915">
                  <c:v>0.61667324904499199</c:v>
                </c:pt>
                <c:pt idx="2916">
                  <c:v>0.61661977344449004</c:v>
                </c:pt>
                <c:pt idx="2917">
                  <c:v>0.61656630711759197</c:v>
                </c:pt>
                <c:pt idx="2918">
                  <c:v>0.61651285006188705</c:v>
                </c:pt>
                <c:pt idx="2919">
                  <c:v>0.61645940227496299</c:v>
                </c:pt>
                <c:pt idx="2920">
                  <c:v>0.61640596375440904</c:v>
                </c:pt>
                <c:pt idx="2921">
                  <c:v>0.61578484890829699</c:v>
                </c:pt>
                <c:pt idx="2922">
                  <c:v>0.61567259694109899</c:v>
                </c:pt>
                <c:pt idx="2923">
                  <c:v>0.615560385891464</c:v>
                </c:pt>
                <c:pt idx="2924">
                  <c:v>0.61544821573702302</c:v>
                </c:pt>
                <c:pt idx="2925">
                  <c:v>0.61533608645542404</c:v>
                </c:pt>
                <c:pt idx="2926">
                  <c:v>0.61522399802433203</c:v>
                </c:pt>
                <c:pt idx="2927">
                  <c:v>0.61511195042142497</c:v>
                </c:pt>
                <c:pt idx="2928">
                  <c:v>0.61499994362440202</c:v>
                </c:pt>
                <c:pt idx="2929">
                  <c:v>0.61488797761097402</c:v>
                </c:pt>
                <c:pt idx="2930">
                  <c:v>0.61477605235887101</c:v>
                </c:pt>
                <c:pt idx="2931">
                  <c:v>0.614664167845837</c:v>
                </c:pt>
                <c:pt idx="2932">
                  <c:v>0.614552324049636</c:v>
                </c:pt>
                <c:pt idx="2933">
                  <c:v>0.61254510459080103</c:v>
                </c:pt>
                <c:pt idx="2934">
                  <c:v>0.612433686924577</c:v>
                </c:pt>
                <c:pt idx="2935">
                  <c:v>0.61232230978316904</c:v>
                </c:pt>
                <c:pt idx="2936">
                  <c:v>0.61221097314447204</c:v>
                </c:pt>
                <c:pt idx="2937">
                  <c:v>0.612099676986395</c:v>
                </c:pt>
                <c:pt idx="2938">
                  <c:v>0.61198842128686604</c:v>
                </c:pt>
                <c:pt idx="2939">
                  <c:v>0.611877206023827</c:v>
                </c:pt>
                <c:pt idx="2940">
                  <c:v>0.61176603117523698</c:v>
                </c:pt>
                <c:pt idx="2941">
                  <c:v>0.61165489671907103</c:v>
                </c:pt>
                <c:pt idx="2942">
                  <c:v>0.61154380263331898</c:v>
                </c:pt>
                <c:pt idx="2943">
                  <c:v>0.61143274889598698</c:v>
                </c:pt>
                <c:pt idx="2944">
                  <c:v>0.61132173548510005</c:v>
                </c:pt>
                <c:pt idx="2945">
                  <c:v>0.61121076237869498</c:v>
                </c:pt>
                <c:pt idx="2946">
                  <c:v>0.611099829554827</c:v>
                </c:pt>
                <c:pt idx="2947">
                  <c:v>0.61098893699156598</c:v>
                </c:pt>
                <c:pt idx="2948">
                  <c:v>0.610878084667</c:v>
                </c:pt>
                <c:pt idx="2949">
                  <c:v>0.61076727255923002</c:v>
                </c:pt>
                <c:pt idx="2950">
                  <c:v>0.610656500646374</c:v>
                </c:pt>
                <c:pt idx="2951">
                  <c:v>0.61054576890656598</c:v>
                </c:pt>
                <c:pt idx="2952">
                  <c:v>0.61043507731795699</c:v>
                </c:pt>
                <c:pt idx="2953">
                  <c:v>0.61032442585871305</c:v>
                </c:pt>
                <c:pt idx="2954">
                  <c:v>0.61021381450701495</c:v>
                </c:pt>
                <c:pt idx="2955">
                  <c:v>0.61010324324106002</c:v>
                </c:pt>
                <c:pt idx="2956">
                  <c:v>0.60999271203906102</c:v>
                </c:pt>
                <c:pt idx="2957">
                  <c:v>0.60988222087924804</c:v>
                </c:pt>
                <c:pt idx="2958">
                  <c:v>0.60977176973986602</c:v>
                </c:pt>
                <c:pt idx="2959">
                  <c:v>0.62136932506864295</c:v>
                </c:pt>
                <c:pt idx="2960">
                  <c:v>0.62125683433170698</c:v>
                </c:pt>
                <c:pt idx="2961">
                  <c:v>0.62114438431733299</c:v>
                </c:pt>
                <c:pt idx="2962">
                  <c:v>0.62103197500341201</c:v>
                </c:pt>
                <c:pt idx="2963">
                  <c:v>0.62091960636785104</c:v>
                </c:pt>
                <c:pt idx="2964">
                  <c:v>0.62080727838857397</c:v>
                </c:pt>
                <c:pt idx="2965">
                  <c:v>0.620694991043519</c:v>
                </c:pt>
                <c:pt idx="2966">
                  <c:v>0.62058274431064198</c:v>
                </c:pt>
                <c:pt idx="2967">
                  <c:v>0.62047053816791398</c:v>
                </c:pt>
                <c:pt idx="2968">
                  <c:v>0.62035837259332205</c:v>
                </c:pt>
                <c:pt idx="2969">
                  <c:v>0.62024624756486701</c:v>
                </c:pt>
                <c:pt idx="2970">
                  <c:v>0.62013416306057001</c:v>
                </c:pt>
                <c:pt idx="2971">
                  <c:v>0.62002211905846505</c:v>
                </c:pt>
                <c:pt idx="2972">
                  <c:v>0.61991011553660302</c:v>
                </c:pt>
                <c:pt idx="2973">
                  <c:v>0.61979815247304904</c:v>
                </c:pt>
                <c:pt idx="2974">
                  <c:v>0.61968622984588595</c:v>
                </c:pt>
                <c:pt idx="2975">
                  <c:v>0.61957434763321195</c:v>
                </c:pt>
                <c:pt idx="2976">
                  <c:v>0.619462505813141</c:v>
                </c:pt>
                <c:pt idx="2977">
                  <c:v>0.61935070436380302</c:v>
                </c:pt>
                <c:pt idx="2978">
                  <c:v>0.61923894326334294</c:v>
                </c:pt>
                <c:pt idx="2979">
                  <c:v>0.61912722248992202</c:v>
                </c:pt>
                <c:pt idx="2980">
                  <c:v>0.61901554202171705</c:v>
                </c:pt>
                <c:pt idx="2981">
                  <c:v>0.61890390183692101</c:v>
                </c:pt>
                <c:pt idx="2982">
                  <c:v>0.61879230191374301</c:v>
                </c:pt>
                <c:pt idx="2983">
                  <c:v>0.61868074223040603</c:v>
                </c:pt>
                <c:pt idx="2984">
                  <c:v>0.61856922276515003</c:v>
                </c:pt>
                <c:pt idx="2985">
                  <c:v>0.61845774349623095</c:v>
                </c:pt>
                <c:pt idx="2986">
                  <c:v>0.61834630440192095</c:v>
                </c:pt>
                <c:pt idx="2987">
                  <c:v>0.61823490546050597</c:v>
                </c:pt>
                <c:pt idx="2988">
                  <c:v>0.61812354665028801</c:v>
                </c:pt>
                <c:pt idx="2989">
                  <c:v>0.61801222794958599</c:v>
                </c:pt>
                <c:pt idx="2990">
                  <c:v>0.61790094933673401</c:v>
                </c:pt>
                <c:pt idx="2991">
                  <c:v>0.61778971079008005</c:v>
                </c:pt>
                <c:pt idx="2992">
                  <c:v>0.61767851228799098</c:v>
                </c:pt>
                <c:pt idx="2993">
                  <c:v>0.61756735380884498</c:v>
                </c:pt>
                <c:pt idx="2994">
                  <c:v>0.61745623533103999</c:v>
                </c:pt>
                <c:pt idx="2995">
                  <c:v>0.61734515683298796</c:v>
                </c:pt>
                <c:pt idx="2996">
                  <c:v>0.61723411829311503</c:v>
                </c:pt>
                <c:pt idx="2997">
                  <c:v>0.617123119689863</c:v>
                </c:pt>
                <c:pt idx="2998">
                  <c:v>0.61701216100169198</c:v>
                </c:pt>
                <c:pt idx="2999">
                  <c:v>0.61690124220707498</c:v>
                </c:pt>
                <c:pt idx="3000">
                  <c:v>0.61896429106037898</c:v>
                </c:pt>
                <c:pt idx="3001">
                  <c:v>0.61885306132703299</c:v>
                </c:pt>
                <c:pt idx="3002">
                  <c:v>0.61874187156313498</c:v>
                </c:pt>
                <c:pt idx="3003">
                  <c:v>0.61863072174714595</c:v>
                </c:pt>
                <c:pt idx="3004">
                  <c:v>0.61759044146134601</c:v>
                </c:pt>
                <c:pt idx="3005">
                  <c:v>0.61747953833137603</c:v>
                </c:pt>
                <c:pt idx="3006">
                  <c:v>0.61736867502487103</c:v>
                </c:pt>
                <c:pt idx="3007">
                  <c:v>0.61501958481644403</c:v>
                </c:pt>
                <c:pt idx="3008">
                  <c:v>0.61759584440913795</c:v>
                </c:pt>
                <c:pt idx="3009">
                  <c:v>0.61748501991368998</c:v>
                </c:pt>
                <c:pt idx="3010">
                  <c:v>0.61737423518491297</c:v>
                </c:pt>
                <c:pt idx="3011">
                  <c:v>0.61726349020140603</c:v>
                </c:pt>
                <c:pt idx="3012">
                  <c:v>0.61715278494178505</c:v>
                </c:pt>
                <c:pt idx="3013">
                  <c:v>0.61704211938468101</c:v>
                </c:pt>
                <c:pt idx="3014">
                  <c:v>0.61693149350873799</c:v>
                </c:pt>
                <c:pt idx="3015">
                  <c:v>0.61682090729261896</c:v>
                </c:pt>
                <c:pt idx="3016">
                  <c:v>0.61695088203158999</c:v>
                </c:pt>
                <c:pt idx="3017">
                  <c:v>0.61684033197268096</c:v>
                </c:pt>
                <c:pt idx="3018">
                  <c:v>0.61672982152511402</c:v>
                </c:pt>
                <c:pt idx="3019">
                  <c:v>0.61661935066760198</c:v>
                </c:pt>
                <c:pt idx="3020">
                  <c:v>0.61650891937887597</c:v>
                </c:pt>
                <c:pt idx="3021">
                  <c:v>0.616398527637678</c:v>
                </c:pt>
                <c:pt idx="3022">
                  <c:v>0.61628817542276904</c:v>
                </c:pt>
                <c:pt idx="3023">
                  <c:v>0.61617786271292396</c:v>
                </c:pt>
                <c:pt idx="3024">
                  <c:v>0.61606758948693197</c:v>
                </c:pt>
                <c:pt idx="3025">
                  <c:v>0.615957355723601</c:v>
                </c:pt>
                <c:pt idx="3026">
                  <c:v>0.615847161401749</c:v>
                </c:pt>
                <c:pt idx="3027">
                  <c:v>0.61573700650021301</c:v>
                </c:pt>
                <c:pt idx="3028">
                  <c:v>0.52155965582915098</c:v>
                </c:pt>
                <c:pt idx="3029">
                  <c:v>0.52146639923759397</c:v>
                </c:pt>
                <c:pt idx="3030">
                  <c:v>0.52137317598925004</c:v>
                </c:pt>
                <c:pt idx="3031">
                  <c:v>0.52127998606623904</c:v>
                </c:pt>
                <c:pt idx="3032">
                  <c:v>0.52118682945069394</c:v>
                </c:pt>
                <c:pt idx="3033">
                  <c:v>0.52109370612476202</c:v>
                </c:pt>
                <c:pt idx="3034">
                  <c:v>0.521000616070602</c:v>
                </c:pt>
                <c:pt idx="3035">
                  <c:v>0.52090755927038601</c:v>
                </c:pt>
                <c:pt idx="3036">
                  <c:v>0.52081453570629699</c:v>
                </c:pt>
                <c:pt idx="3037">
                  <c:v>0.52072154536053505</c:v>
                </c:pt>
                <c:pt idx="3038">
                  <c:v>0.520628588215308</c:v>
                </c:pt>
                <c:pt idx="3039">
                  <c:v>0.52053566425283904</c:v>
                </c:pt>
                <c:pt idx="3040">
                  <c:v>0.52044277345536305</c:v>
                </c:pt>
                <c:pt idx="3041">
                  <c:v>0.52034991580513001</c:v>
                </c:pt>
                <c:pt idx="3042">
                  <c:v>0.52226732816113397</c:v>
                </c:pt>
                <c:pt idx="3043">
                  <c:v>0.53001291731757205</c:v>
                </c:pt>
                <c:pt idx="3044">
                  <c:v>0.54071556825668299</c:v>
                </c:pt>
                <c:pt idx="3045">
                  <c:v>0.56871078298761002</c:v>
                </c:pt>
                <c:pt idx="3046">
                  <c:v>0.56860940377651303</c:v>
                </c:pt>
                <c:pt idx="3047">
                  <c:v>0.56850806070298399</c:v>
                </c:pt>
                <c:pt idx="3048">
                  <c:v>0.58059185464862895</c:v>
                </c:pt>
                <c:pt idx="3049">
                  <c:v>0.58411555482961797</c:v>
                </c:pt>
                <c:pt idx="3050">
                  <c:v>0.58925499014683003</c:v>
                </c:pt>
                <c:pt idx="3051">
                  <c:v>0.58915004223632805</c:v>
                </c:pt>
                <c:pt idx="3052">
                  <c:v>0.58904513170218398</c:v>
                </c:pt>
                <c:pt idx="3053">
                  <c:v>0.58894025852443399</c:v>
                </c:pt>
                <c:pt idx="3054">
                  <c:v>0.58883542268312905</c:v>
                </c:pt>
                <c:pt idx="3055">
                  <c:v>0.58873062415833499</c:v>
                </c:pt>
                <c:pt idx="3056">
                  <c:v>0.58862586293012897</c:v>
                </c:pt>
                <c:pt idx="3057">
                  <c:v>0.58852113897860703</c:v>
                </c:pt>
                <c:pt idx="3058">
                  <c:v>0.58841645228387496</c:v>
                </c:pt>
                <c:pt idx="3059">
                  <c:v>0.588311802826055</c:v>
                </c:pt>
                <c:pt idx="3060">
                  <c:v>0.58820719058528304</c:v>
                </c:pt>
                <c:pt idx="3061">
                  <c:v>0.58810261554170795</c:v>
                </c:pt>
                <c:pt idx="3062">
                  <c:v>0.58799807767549594</c:v>
                </c:pt>
                <c:pt idx="3063">
                  <c:v>0.58789357696682398</c:v>
                </c:pt>
                <c:pt idx="3064">
                  <c:v>0.58778911339588502</c:v>
                </c:pt>
                <c:pt idx="3065">
                  <c:v>0.587684686942884</c:v>
                </c:pt>
                <c:pt idx="3066">
                  <c:v>0.58758029758804298</c:v>
                </c:pt>
                <c:pt idx="3067">
                  <c:v>0.58747594531159497</c:v>
                </c:pt>
                <c:pt idx="3068">
                  <c:v>0.58737163009378901</c:v>
                </c:pt>
                <c:pt idx="3069">
                  <c:v>0.58726735191488899</c:v>
                </c:pt>
                <c:pt idx="3070">
                  <c:v>0.58716311075516903</c:v>
                </c:pt>
                <c:pt idx="3071">
                  <c:v>0.58705890659492199</c:v>
                </c:pt>
                <c:pt idx="3072">
                  <c:v>0.58695473941445098</c:v>
                </c:pt>
                <c:pt idx="3073">
                  <c:v>0.58685060919407495</c:v>
                </c:pt>
                <c:pt idx="3074">
                  <c:v>0.58674651591412696</c:v>
                </c:pt>
                <c:pt idx="3075">
                  <c:v>0.58664245955495198</c:v>
                </c:pt>
                <c:pt idx="3076">
                  <c:v>0.58653844009691203</c:v>
                </c:pt>
                <c:pt idx="3077">
                  <c:v>0.58643445752038004</c:v>
                </c:pt>
                <c:pt idx="3078">
                  <c:v>0.58633051180574502</c:v>
                </c:pt>
                <c:pt idx="3079">
                  <c:v>0.586226602933409</c:v>
                </c:pt>
                <c:pt idx="3080">
                  <c:v>0.58612273088378797</c:v>
                </c:pt>
                <c:pt idx="3081">
                  <c:v>0.58601889563731202</c:v>
                </c:pt>
                <c:pt idx="3082">
                  <c:v>0.58591509717442503</c:v>
                </c:pt>
                <c:pt idx="3083">
                  <c:v>0.58602341208444797</c:v>
                </c:pt>
                <c:pt idx="3084">
                  <c:v>0.58591964957940501</c:v>
                </c:pt>
                <c:pt idx="3085">
                  <c:v>0.58581592381266101</c:v>
                </c:pt>
                <c:pt idx="3086">
                  <c:v>0.58571223476470702</c:v>
                </c:pt>
                <c:pt idx="3087">
                  <c:v>0.58560858241604896</c:v>
                </c:pt>
                <c:pt idx="3088">
                  <c:v>0.58550496674720698</c:v>
                </c:pt>
                <c:pt idx="3089">
                  <c:v>0.58540138773871397</c:v>
                </c:pt>
                <c:pt idx="3090">
                  <c:v>0.58529784537111695</c:v>
                </c:pt>
                <c:pt idx="3091">
                  <c:v>0.58519433962497702</c:v>
                </c:pt>
                <c:pt idx="3092">
                  <c:v>0.58509087048087005</c:v>
                </c:pt>
                <c:pt idx="3093">
                  <c:v>0.58498743791938301</c:v>
                </c:pt>
                <c:pt idx="3094">
                  <c:v>0.58488404192111798</c:v>
                </c:pt>
                <c:pt idx="3095">
                  <c:v>0.58478068246669201</c:v>
                </c:pt>
                <c:pt idx="3096">
                  <c:v>0.58467735953673305</c:v>
                </c:pt>
                <c:pt idx="3097">
                  <c:v>0.58457407311188703</c:v>
                </c:pt>
                <c:pt idx="3098">
                  <c:v>0.58447082317280796</c:v>
                </c:pt>
                <c:pt idx="3099">
                  <c:v>0.58436760970016799</c:v>
                </c:pt>
                <c:pt idx="3100">
                  <c:v>0.584264432674652</c:v>
                </c:pt>
                <c:pt idx="3101">
                  <c:v>0.584161292076956</c:v>
                </c:pt>
                <c:pt idx="3102">
                  <c:v>0.58405818788779196</c:v>
                </c:pt>
                <c:pt idx="3103">
                  <c:v>0.58395512008788697</c:v>
                </c:pt>
                <c:pt idx="3104">
                  <c:v>0.583852088657978</c:v>
                </c:pt>
                <c:pt idx="3105">
                  <c:v>0.58374909357881799</c:v>
                </c:pt>
                <c:pt idx="3106">
                  <c:v>0.583646134831172</c:v>
                </c:pt>
                <c:pt idx="3107">
                  <c:v>0.58354321239581997</c:v>
                </c:pt>
                <c:pt idx="3108">
                  <c:v>0.58344032625355502</c:v>
                </c:pt>
                <c:pt idx="3109">
                  <c:v>0.58333747638518496</c:v>
                </c:pt>
                <c:pt idx="3110">
                  <c:v>0.58323466277152702</c:v>
                </c:pt>
                <c:pt idx="3111">
                  <c:v>0.58313188539341798</c:v>
                </c:pt>
                <c:pt idx="3112">
                  <c:v>0.58302914423170205</c:v>
                </c:pt>
                <c:pt idx="3113">
                  <c:v>0.58292643926724297</c:v>
                </c:pt>
                <c:pt idx="3114">
                  <c:v>0.58282377048091205</c:v>
                </c:pt>
                <c:pt idx="3115">
                  <c:v>0.58272113785359803</c:v>
                </c:pt>
                <c:pt idx="3116">
                  <c:v>0.58261854136620195</c:v>
                </c:pt>
                <c:pt idx="3117">
                  <c:v>0.58251598099963897</c:v>
                </c:pt>
                <c:pt idx="3118">
                  <c:v>0.58241345673483602</c:v>
                </c:pt>
                <c:pt idx="3119">
                  <c:v>0.58231096855273501</c:v>
                </c:pt>
                <c:pt idx="3120">
                  <c:v>0.58220851643429095</c:v>
                </c:pt>
                <c:pt idx="3121">
                  <c:v>0.58210610036047095</c:v>
                </c:pt>
                <c:pt idx="3122">
                  <c:v>0.582003720312257</c:v>
                </c:pt>
                <c:pt idx="3123">
                  <c:v>0.58190137627064398</c:v>
                </c:pt>
                <c:pt idx="3124">
                  <c:v>0.58179906821664096</c:v>
                </c:pt>
                <c:pt idx="3125">
                  <c:v>0.58169679613126901</c:v>
                </c:pt>
                <c:pt idx="3126">
                  <c:v>0.58159455999556298</c:v>
                </c:pt>
                <c:pt idx="3127">
                  <c:v>0.59005714006337595</c:v>
                </c:pt>
                <c:pt idx="3128">
                  <c:v>0.59430874870649397</c:v>
                </c:pt>
                <c:pt idx="3129">
                  <c:v>0.59420435100199598</c:v>
                </c:pt>
                <c:pt idx="3130">
                  <c:v>0.59409998996855895</c:v>
                </c:pt>
                <c:pt idx="3131">
                  <c:v>0.59399566558686601</c:v>
                </c:pt>
                <c:pt idx="3132">
                  <c:v>0.59389137783761203</c:v>
                </c:pt>
                <c:pt idx="3133">
                  <c:v>0.59509046108039998</c:v>
                </c:pt>
                <c:pt idx="3134">
                  <c:v>0.59498601779222104</c:v>
                </c:pt>
                <c:pt idx="3135">
                  <c:v>0.59488161115892801</c:v>
                </c:pt>
                <c:pt idx="3136">
                  <c:v>0.590991156670713</c:v>
                </c:pt>
                <c:pt idx="3137">
                  <c:v>0.59088748742871899</c:v>
                </c:pt>
                <c:pt idx="3138">
                  <c:v>0.59078385455081295</c:v>
                </c:pt>
                <c:pt idx="3139">
                  <c:v>0.59068025801786295</c:v>
                </c:pt>
                <c:pt idx="3140">
                  <c:v>0.59309618460112401</c:v>
                </c:pt>
                <c:pt idx="3141">
                  <c:v>0.59299221905261401</c:v>
                </c:pt>
                <c:pt idx="3142">
                  <c:v>0.59288828994655896</c:v>
                </c:pt>
                <c:pt idx="3143">
                  <c:v>0.59278439726380405</c:v>
                </c:pt>
                <c:pt idx="3144">
                  <c:v>0.59268054098520295</c:v>
                </c:pt>
                <c:pt idx="3145">
                  <c:v>0.59257672109162496</c:v>
                </c:pt>
                <c:pt idx="3146">
                  <c:v>0.59247293756395503</c:v>
                </c:pt>
                <c:pt idx="3147">
                  <c:v>0.592369190383086</c:v>
                </c:pt>
                <c:pt idx="3148">
                  <c:v>0.59226547952993003</c:v>
                </c:pt>
                <c:pt idx="3149">
                  <c:v>0.59216180498540805</c:v>
                </c:pt>
                <c:pt idx="3150">
                  <c:v>0.59205816673045697</c:v>
                </c:pt>
                <c:pt idx="3151">
                  <c:v>0.59195456474602604</c:v>
                </c:pt>
                <c:pt idx="3152">
                  <c:v>0.59185099901307903</c:v>
                </c:pt>
                <c:pt idx="3153">
                  <c:v>0.59174746951259005</c:v>
                </c:pt>
                <c:pt idx="3154">
                  <c:v>0.59164397622555098</c:v>
                </c:pt>
                <c:pt idx="3155">
                  <c:v>0.59154051913296202</c:v>
                </c:pt>
                <c:pt idx="3156">
                  <c:v>0.59143709821584201</c:v>
                </c:pt>
                <c:pt idx="3157">
                  <c:v>0.59133371345521801</c:v>
                </c:pt>
                <c:pt idx="3158">
                  <c:v>0.59123036483213298</c:v>
                </c:pt>
                <c:pt idx="3159">
                  <c:v>0.59112705232764295</c:v>
                </c:pt>
                <c:pt idx="3160">
                  <c:v>0.59102377592281796</c:v>
                </c:pt>
                <c:pt idx="3161">
                  <c:v>0.59092053559873903</c:v>
                </c:pt>
                <c:pt idx="3162">
                  <c:v>0.59081733133650205</c:v>
                </c:pt>
                <c:pt idx="3163">
                  <c:v>0.59071416311721503</c:v>
                </c:pt>
                <c:pt idx="3164">
                  <c:v>0.59061103092200196</c:v>
                </c:pt>
                <c:pt idx="3165">
                  <c:v>0.59050793473199503</c:v>
                </c:pt>
                <c:pt idx="3166">
                  <c:v>0.590404874528345</c:v>
                </c:pt>
                <c:pt idx="3167">
                  <c:v>0.59030185029221205</c:v>
                </c:pt>
                <c:pt idx="3168">
                  <c:v>0.59019886200477101</c:v>
                </c:pt>
                <c:pt idx="3169">
                  <c:v>0.58906459439429004</c:v>
                </c:pt>
                <c:pt idx="3170">
                  <c:v>0.58896185781568999</c:v>
                </c:pt>
                <c:pt idx="3171">
                  <c:v>0.59722411806076903</c:v>
                </c:pt>
                <c:pt idx="3172">
                  <c:v>0.59711999472933597</c:v>
                </c:pt>
                <c:pt idx="3173">
                  <c:v>0.59701590769844104</c:v>
                </c:pt>
                <c:pt idx="3174">
                  <c:v>0.59691185694910298</c:v>
                </c:pt>
                <c:pt idx="3175">
                  <c:v>0.59680784246235696</c:v>
                </c:pt>
                <c:pt idx="3176">
                  <c:v>0.59670386421924804</c:v>
                </c:pt>
                <c:pt idx="3177">
                  <c:v>0.59659992220083702</c:v>
                </c:pt>
                <c:pt idx="3178">
                  <c:v>0.59649601638819605</c:v>
                </c:pt>
                <c:pt idx="3179">
                  <c:v>0.59639214676241104</c:v>
                </c:pt>
                <c:pt idx="3180">
                  <c:v>0.59628831330458298</c:v>
                </c:pt>
                <c:pt idx="3181">
                  <c:v>0.59576759844618998</c:v>
                </c:pt>
                <c:pt idx="3182">
                  <c:v>0.59566390982881101</c:v>
                </c:pt>
                <c:pt idx="3183">
                  <c:v>0.59556025729751205</c:v>
                </c:pt>
                <c:pt idx="3184">
                  <c:v>0.59545664083345695</c:v>
                </c:pt>
                <c:pt idx="3185">
                  <c:v>0.59535306041782499</c:v>
                </c:pt>
                <c:pt idx="3186">
                  <c:v>0.59524951603180798</c:v>
                </c:pt>
                <c:pt idx="3187">
                  <c:v>0.59514600765660897</c:v>
                </c:pt>
                <c:pt idx="3188">
                  <c:v>0.59504253527344597</c:v>
                </c:pt>
                <c:pt idx="3189">
                  <c:v>0.59493909886354901</c:v>
                </c:pt>
                <c:pt idx="3190">
                  <c:v>0.59650076003595598</c:v>
                </c:pt>
                <c:pt idx="3191">
                  <c:v>0.59639710617880104</c:v>
                </c:pt>
                <c:pt idx="3192">
                  <c:v>0.59629348833922002</c:v>
                </c:pt>
                <c:pt idx="3193">
                  <c:v>0.59618990649844406</c:v>
                </c:pt>
                <c:pt idx="3194">
                  <c:v>0.59608636063771603</c:v>
                </c:pt>
                <c:pt idx="3195">
                  <c:v>0.59598285073829405</c:v>
                </c:pt>
                <c:pt idx="3196">
                  <c:v>0.59587937678144498</c:v>
                </c:pt>
                <c:pt idx="3197">
                  <c:v>0.59577593874845303</c:v>
                </c:pt>
                <c:pt idx="3198">
                  <c:v>0.59567253662061204</c:v>
                </c:pt>
                <c:pt idx="3199">
                  <c:v>0.59556917037923096</c:v>
                </c:pt>
                <c:pt idx="3200">
                  <c:v>0.59546584000563096</c:v>
                </c:pt>
                <c:pt idx="3201">
                  <c:v>0.59536254548114698</c:v>
                </c:pt>
                <c:pt idx="3202">
                  <c:v>0.59525928678712603</c:v>
                </c:pt>
                <c:pt idx="3203">
                  <c:v>0.59515606390492704</c:v>
                </c:pt>
                <c:pt idx="3204">
                  <c:v>0.595052876815924</c:v>
                </c:pt>
                <c:pt idx="3205">
                  <c:v>0.59494972550150205</c:v>
                </c:pt>
                <c:pt idx="3206">
                  <c:v>0.59484660994306104</c:v>
                </c:pt>
                <c:pt idx="3207">
                  <c:v>0.59474353012201198</c:v>
                </c:pt>
                <c:pt idx="3208">
                  <c:v>0.59464048601978003</c:v>
                </c:pt>
                <c:pt idx="3209">
                  <c:v>0.59453747761780196</c:v>
                </c:pt>
                <c:pt idx="3210">
                  <c:v>0.59443450489752903</c:v>
                </c:pt>
                <c:pt idx="3211">
                  <c:v>0.59433156784042396</c:v>
                </c:pt>
                <c:pt idx="3212">
                  <c:v>0.59422866642796301</c:v>
                </c:pt>
                <c:pt idx="3213">
                  <c:v>0.594125800641635</c:v>
                </c:pt>
                <c:pt idx="3214">
                  <c:v>0.59402297046294095</c:v>
                </c:pt>
                <c:pt idx="3215">
                  <c:v>0.59392017587339696</c:v>
                </c:pt>
                <c:pt idx="3216">
                  <c:v>0.59473322504821802</c:v>
                </c:pt>
                <c:pt idx="3217">
                  <c:v>0.59463034315746199</c:v>
                </c:pt>
                <c:pt idx="3218">
                  <c:v>0.59452749685527595</c:v>
                </c:pt>
                <c:pt idx="3219">
                  <c:v>0.59442468612319899</c:v>
                </c:pt>
                <c:pt idx="3220">
                  <c:v>0.59432191094277897</c:v>
                </c:pt>
                <c:pt idx="3221">
                  <c:v>0.59421917129558</c:v>
                </c:pt>
                <c:pt idx="3222">
                  <c:v>0.59273383037967897</c:v>
                </c:pt>
                <c:pt idx="3223">
                  <c:v>0.59263140067565501</c:v>
                </c:pt>
                <c:pt idx="3224">
                  <c:v>0.59238830754648097</c:v>
                </c:pt>
                <c:pt idx="3225">
                  <c:v>0.58156988486943295</c:v>
                </c:pt>
                <c:pt idx="3226">
                  <c:v>0.58362469421843099</c:v>
                </c:pt>
                <c:pt idx="3227">
                  <c:v>0.58260983978342995</c:v>
                </c:pt>
                <c:pt idx="3228">
                  <c:v>0.58250924651255598</c:v>
                </c:pt>
                <c:pt idx="3229">
                  <c:v>0.582408687972504</c:v>
                </c:pt>
                <c:pt idx="3230">
                  <c:v>0.58230816414528996</c:v>
                </c:pt>
                <c:pt idx="3231">
                  <c:v>0.58220767501294302</c:v>
                </c:pt>
                <c:pt idx="3232">
                  <c:v>0.58210722055750397</c:v>
                </c:pt>
                <c:pt idx="3233">
                  <c:v>0.58200680076102695</c:v>
                </c:pt>
                <c:pt idx="3234">
                  <c:v>0.58190641560557799</c:v>
                </c:pt>
                <c:pt idx="3235">
                  <c:v>0.58180606507323496</c:v>
                </c:pt>
                <c:pt idx="3236">
                  <c:v>0.58170574914608897</c:v>
                </c:pt>
                <c:pt idx="3237">
                  <c:v>0.58573439431361196</c:v>
                </c:pt>
                <c:pt idx="3238">
                  <c:v>0.58563343587252004</c:v>
                </c:pt>
                <c:pt idx="3239">
                  <c:v>0.58553251222825897</c:v>
                </c:pt>
                <c:pt idx="3240">
                  <c:v>0.58543162336284105</c:v>
                </c:pt>
                <c:pt idx="3241">
                  <c:v>0.60368042323568405</c:v>
                </c:pt>
                <c:pt idx="3242">
                  <c:v>0.60357644326725901</c:v>
                </c:pt>
                <c:pt idx="3243">
                  <c:v>0.60347249911239298</c:v>
                </c:pt>
                <c:pt idx="3244">
                  <c:v>0.61143296747499098</c:v>
                </c:pt>
                <c:pt idx="3245">
                  <c:v>0.61343055897503196</c:v>
                </c:pt>
                <c:pt idx="3246">
                  <c:v>0.61332497235647299</c:v>
                </c:pt>
                <c:pt idx="3247">
                  <c:v>0.61321942207981295</c:v>
                </c:pt>
                <c:pt idx="3248">
                  <c:v>0.61311390812628996</c:v>
                </c:pt>
                <c:pt idx="3249">
                  <c:v>0.61300843047716003</c:v>
                </c:pt>
                <c:pt idx="3250">
                  <c:v>0.61290298911368801</c:v>
                </c:pt>
                <c:pt idx="3251">
                  <c:v>0.61279758401715301</c:v>
                </c:pt>
                <c:pt idx="3252">
                  <c:v>0.61269221516884698</c:v>
                </c:pt>
                <c:pt idx="3253">
                  <c:v>0.61258688255007498</c:v>
                </c:pt>
                <c:pt idx="3254">
                  <c:v>0.61248158614215398</c:v>
                </c:pt>
                <c:pt idx="3255">
                  <c:v>0.612376325926416</c:v>
                </c:pt>
                <c:pt idx="3256">
                  <c:v>0.612127061253676</c:v>
                </c:pt>
                <c:pt idx="3257">
                  <c:v>0.612021898112458</c:v>
                </c:pt>
                <c:pt idx="3258">
                  <c:v>0.61191677109899001</c:v>
                </c:pt>
                <c:pt idx="3259">
                  <c:v>0.61181168019465804</c:v>
                </c:pt>
                <c:pt idx="3260">
                  <c:v>0.61170662538086096</c:v>
                </c:pt>
                <c:pt idx="3261">
                  <c:v>0.61160160663900998</c:v>
                </c:pt>
                <c:pt idx="3262">
                  <c:v>0.61149662395053095</c:v>
                </c:pt>
                <c:pt idx="3263">
                  <c:v>0.61139167729685995</c:v>
                </c:pt>
                <c:pt idx="3264">
                  <c:v>0.61128676665944703</c:v>
                </c:pt>
                <c:pt idx="3265">
                  <c:v>0.61787971203533698</c:v>
                </c:pt>
                <c:pt idx="3266">
                  <c:v>0.61777372446894696</c:v>
                </c:pt>
                <c:pt idx="3267">
                  <c:v>0.61766777325732802</c:v>
                </c:pt>
                <c:pt idx="3268">
                  <c:v>0.61756185838177802</c:v>
                </c:pt>
                <c:pt idx="3269">
                  <c:v>0.617455979823607</c:v>
                </c:pt>
                <c:pt idx="3270">
                  <c:v>0.61735013756414103</c:v>
                </c:pt>
                <c:pt idx="3271">
                  <c:v>0.61724433158471503</c:v>
                </c:pt>
                <c:pt idx="3272">
                  <c:v>0.61713856186667804</c:v>
                </c:pt>
                <c:pt idx="3273">
                  <c:v>0.61703282839139295</c:v>
                </c:pt>
                <c:pt idx="3274">
                  <c:v>0.61692713114023501</c:v>
                </c:pt>
                <c:pt idx="3275">
                  <c:v>0.61682147009459198</c:v>
                </c:pt>
                <c:pt idx="3276">
                  <c:v>0.61671584523586298</c:v>
                </c:pt>
                <c:pt idx="3277">
                  <c:v>0.61661025654546198</c:v>
                </c:pt>
                <c:pt idx="3278">
                  <c:v>0.61650470400481605</c:v>
                </c:pt>
                <c:pt idx="3279">
                  <c:v>0.61203775372902303</c:v>
                </c:pt>
                <c:pt idx="3280">
                  <c:v>0.61193301977540804</c:v>
                </c:pt>
                <c:pt idx="3281">
                  <c:v>0.61182832166051004</c:v>
                </c:pt>
                <c:pt idx="3282">
                  <c:v>0.61172365936593798</c:v>
                </c:pt>
                <c:pt idx="3283">
                  <c:v>0.61161903287331298</c:v>
                </c:pt>
                <c:pt idx="3284">
                  <c:v>0.61151444216426698</c:v>
                </c:pt>
                <c:pt idx="3285">
                  <c:v>0.61140988722044498</c:v>
                </c:pt>
                <c:pt idx="3286">
                  <c:v>0.61130536802350699</c:v>
                </c:pt>
                <c:pt idx="3287">
                  <c:v>0.611200884555121</c:v>
                </c:pt>
                <c:pt idx="3288">
                  <c:v>0.61109643679697201</c:v>
                </c:pt>
                <c:pt idx="3289">
                  <c:v>0.61099202473075498</c:v>
                </c:pt>
                <c:pt idx="3290">
                  <c:v>0.61088764833817799</c:v>
                </c:pt>
                <c:pt idx="3291">
                  <c:v>0.610783307600962</c:v>
                </c:pt>
                <c:pt idx="3292">
                  <c:v>0.61067900250083995</c:v>
                </c:pt>
                <c:pt idx="3293">
                  <c:v>0.610574733019557</c:v>
                </c:pt>
                <c:pt idx="3294">
                  <c:v>0.61047049913887197</c:v>
                </c:pt>
                <c:pt idx="3295">
                  <c:v>0.61036630084055499</c:v>
                </c:pt>
                <c:pt idx="3296">
                  <c:v>0.61026213810638796</c:v>
                </c:pt>
                <c:pt idx="3297">
                  <c:v>0.61015801091816901</c:v>
                </c:pt>
                <c:pt idx="3298">
                  <c:v>0.61005391925770303</c:v>
                </c:pt>
                <c:pt idx="3299">
                  <c:v>0.60994986310681298</c:v>
                </c:pt>
                <c:pt idx="3300">
                  <c:v>0.60984584244732898</c:v>
                </c:pt>
                <c:pt idx="3301">
                  <c:v>0.60974185726109698</c:v>
                </c:pt>
                <c:pt idx="3302">
                  <c:v>0.60535057626477795</c:v>
                </c:pt>
                <c:pt idx="3303">
                  <c:v>0.60524739275688699</c:v>
                </c:pt>
                <c:pt idx="3304">
                  <c:v>0.60514424441877201</c:v>
                </c:pt>
                <c:pt idx="3305">
                  <c:v>0.60471464440170597</c:v>
                </c:pt>
                <c:pt idx="3306">
                  <c:v>0.60461162197126705</c:v>
                </c:pt>
                <c:pt idx="3307">
                  <c:v>0.60450863463775595</c:v>
                </c:pt>
                <c:pt idx="3308">
                  <c:v>0.60440568238324199</c:v>
                </c:pt>
                <c:pt idx="3309">
                  <c:v>0.60492470680945898</c:v>
                </c:pt>
                <c:pt idx="3310">
                  <c:v>0.60482171877403701</c:v>
                </c:pt>
                <c:pt idx="3311">
                  <c:v>0.60268030715930099</c:v>
                </c:pt>
                <c:pt idx="3312">
                  <c:v>0.60257773615674404</c:v>
                </c:pt>
                <c:pt idx="3313">
                  <c:v>0.60247520006164901</c:v>
                </c:pt>
                <c:pt idx="3314">
                  <c:v>0.60237269885620104</c:v>
                </c:pt>
                <c:pt idx="3315">
                  <c:v>0.60227023252259504</c:v>
                </c:pt>
                <c:pt idx="3316">
                  <c:v>0.60216780104303802</c:v>
                </c:pt>
                <c:pt idx="3317">
                  <c:v>0.60206540439974898</c:v>
                </c:pt>
                <c:pt idx="3318">
                  <c:v>0.60196304257496103</c:v>
                </c:pt>
                <c:pt idx="3319">
                  <c:v>0.60186071555091702</c:v>
                </c:pt>
                <c:pt idx="3320">
                  <c:v>0.60175842330987395</c:v>
                </c:pt>
                <c:pt idx="3321">
                  <c:v>0.60165616583409698</c:v>
                </c:pt>
                <c:pt idx="3322">
                  <c:v>0.60155394310586796</c:v>
                </c:pt>
                <c:pt idx="3323">
                  <c:v>0.60145175510747995</c:v>
                </c:pt>
                <c:pt idx="3324">
                  <c:v>0.60134960182123398</c:v>
                </c:pt>
                <c:pt idx="3325">
                  <c:v>0.60124748322944899</c:v>
                </c:pt>
                <c:pt idx="3326">
                  <c:v>0.60114539931445099</c:v>
                </c:pt>
                <c:pt idx="3327">
                  <c:v>0.60104335005858101</c:v>
                </c:pt>
                <c:pt idx="3328">
                  <c:v>0.60094133544419004</c:v>
                </c:pt>
                <c:pt idx="3329">
                  <c:v>0.60083935545364298</c:v>
                </c:pt>
                <c:pt idx="3330">
                  <c:v>0.60073741006931503</c:v>
                </c:pt>
                <c:pt idx="3331">
                  <c:v>0.60063549927359505</c:v>
                </c:pt>
                <c:pt idx="3332">
                  <c:v>0.60053362304888203</c:v>
                </c:pt>
                <c:pt idx="3333">
                  <c:v>0.60043178137758901</c:v>
                </c:pt>
                <c:pt idx="3334">
                  <c:v>0.60032997424213796</c:v>
                </c:pt>
                <c:pt idx="3335">
                  <c:v>0.60022820162496604</c:v>
                </c:pt>
                <c:pt idx="3336">
                  <c:v>0.60012646350851995</c:v>
                </c:pt>
                <c:pt idx="3337">
                  <c:v>0.60002475987525905</c:v>
                </c:pt>
                <c:pt idx="3338">
                  <c:v>0.59992309070765504</c:v>
                </c:pt>
                <c:pt idx="3339">
                  <c:v>0.59982145598819103</c:v>
                </c:pt>
                <c:pt idx="3340">
                  <c:v>0.59971985569936304</c:v>
                </c:pt>
                <c:pt idx="3341">
                  <c:v>0.59961828982367604</c:v>
                </c:pt>
                <c:pt idx="3342">
                  <c:v>0.58155584686550998</c:v>
                </c:pt>
                <c:pt idx="3343">
                  <c:v>0.581457390513473</c:v>
                </c:pt>
                <c:pt idx="3344">
                  <c:v>0.58135896749275695</c:v>
                </c:pt>
                <c:pt idx="3345">
                  <c:v>0.58126057778644002</c:v>
                </c:pt>
                <c:pt idx="3346">
                  <c:v>0.58116222137760898</c:v>
                </c:pt>
                <c:pt idx="3347">
                  <c:v>0.581063898249366</c:v>
                </c:pt>
                <c:pt idx="3348">
                  <c:v>0.58096560838482003</c:v>
                </c:pt>
                <c:pt idx="3349">
                  <c:v>0.58086735176709303</c:v>
                </c:pt>
                <c:pt idx="3350">
                  <c:v>0.58076912837932204</c:v>
                </c:pt>
                <c:pt idx="3351">
                  <c:v>0.58067093820465099</c:v>
                </c:pt>
                <c:pt idx="3352">
                  <c:v>0.58057278122623701</c:v>
                </c:pt>
                <c:pt idx="3353">
                  <c:v>0.58047465742724902</c:v>
                </c:pt>
                <c:pt idx="3354">
                  <c:v>0.58037656679086502</c:v>
                </c:pt>
                <c:pt idx="3355">
                  <c:v>0.58027850930027702</c:v>
                </c:pt>
                <c:pt idx="3356">
                  <c:v>0.58018048493868801</c:v>
                </c:pt>
                <c:pt idx="3357">
                  <c:v>0.58008249368931097</c:v>
                </c:pt>
                <c:pt idx="3358">
                  <c:v>0.57998453553537099</c:v>
                </c:pt>
                <c:pt idx="3359">
                  <c:v>0.57988661046010503</c:v>
                </c:pt>
                <c:pt idx="3360">
                  <c:v>0.58189862679549897</c:v>
                </c:pt>
                <c:pt idx="3361">
                  <c:v>0.58180041170889496</c:v>
                </c:pt>
                <c:pt idx="3362">
                  <c:v>0.581702229770935</c:v>
                </c:pt>
                <c:pt idx="3363">
                  <c:v>0.58160408096484095</c:v>
                </c:pt>
                <c:pt idx="3364">
                  <c:v>0.58150596527384502</c:v>
                </c:pt>
                <c:pt idx="3365">
                  <c:v>0.58140788268118904</c:v>
                </c:pt>
                <c:pt idx="3366">
                  <c:v>0.58130983317012896</c:v>
                </c:pt>
                <c:pt idx="3367">
                  <c:v>0.58121181672393096</c:v>
                </c:pt>
                <c:pt idx="3368">
                  <c:v>0.58111383332587196</c:v>
                </c:pt>
                <c:pt idx="3369">
                  <c:v>0.58101588295924</c:v>
                </c:pt>
                <c:pt idx="3370">
                  <c:v>0.580917965607335</c:v>
                </c:pt>
                <c:pt idx="3371">
                  <c:v>0.58082008125346996</c:v>
                </c:pt>
                <c:pt idx="3372">
                  <c:v>0.580722229880966</c:v>
                </c:pt>
                <c:pt idx="3373">
                  <c:v>0.58048936193444001</c:v>
                </c:pt>
                <c:pt idx="3374">
                  <c:v>0.58039159921894401</c:v>
                </c:pt>
                <c:pt idx="3375">
                  <c:v>0.58029386942718397</c:v>
                </c:pt>
                <c:pt idx="3376">
                  <c:v>0.58019617254253097</c:v>
                </c:pt>
                <c:pt idx="3377">
                  <c:v>0.58009850854836698</c:v>
                </c:pt>
                <c:pt idx="3378">
                  <c:v>0.58000087742808604</c:v>
                </c:pt>
                <c:pt idx="3379">
                  <c:v>0.57990327916509199</c:v>
                </c:pt>
                <c:pt idx="3380">
                  <c:v>0.59936654729678296</c:v>
                </c:pt>
                <c:pt idx="3381">
                  <c:v>0.66643728230119503</c:v>
                </c:pt>
                <c:pt idx="3382">
                  <c:v>0.66632519574181803</c:v>
                </c:pt>
                <c:pt idx="3383">
                  <c:v>0.66621314687926403</c:v>
                </c:pt>
                <c:pt idx="3384">
                  <c:v>0.68506127877854095</c:v>
                </c:pt>
                <c:pt idx="3385">
                  <c:v>0.68494611799775695</c:v>
                </c:pt>
                <c:pt idx="3386">
                  <c:v>0.68483099592818497</c:v>
                </c:pt>
                <c:pt idx="3387">
                  <c:v>0.68471591255031095</c:v>
                </c:pt>
                <c:pt idx="3388">
                  <c:v>0.68460086784463003</c:v>
                </c:pt>
                <c:pt idx="3389">
                  <c:v>0.68448586179165405</c:v>
                </c:pt>
                <c:pt idx="3390">
                  <c:v>0.68437089437190601</c:v>
                </c:pt>
                <c:pt idx="3391">
                  <c:v>0.68425596556592205</c:v>
                </c:pt>
                <c:pt idx="3392">
                  <c:v>0.68414107535425295</c:v>
                </c:pt>
                <c:pt idx="3393">
                  <c:v>0.68402622371746002</c:v>
                </c:pt>
                <c:pt idx="3394">
                  <c:v>0.68391141063612004</c:v>
                </c:pt>
                <c:pt idx="3395">
                  <c:v>0.68379663609082197</c:v>
                </c:pt>
                <c:pt idx="3396">
                  <c:v>0.683681900062166</c:v>
                </c:pt>
                <c:pt idx="3397">
                  <c:v>0.68356720253076797</c:v>
                </c:pt>
                <c:pt idx="3398">
                  <c:v>0.68345254347725604</c:v>
                </c:pt>
                <c:pt idx="3399">
                  <c:v>0.68333792288227202</c:v>
                </c:pt>
                <c:pt idx="3400">
                  <c:v>0.68322334072646695</c:v>
                </c:pt>
                <c:pt idx="3401">
                  <c:v>0.68310879699050997</c:v>
                </c:pt>
                <c:pt idx="3402">
                  <c:v>0.68299429165507997</c:v>
                </c:pt>
                <c:pt idx="3403">
                  <c:v>0.68287982470086905</c:v>
                </c:pt>
                <c:pt idx="3404">
                  <c:v>0.682765396108584</c:v>
                </c:pt>
                <c:pt idx="3405">
                  <c:v>0.68265100585894301</c:v>
                </c:pt>
                <c:pt idx="3406">
                  <c:v>0.68253665393267704</c:v>
                </c:pt>
                <c:pt idx="3407">
                  <c:v>0.68242234031053095</c:v>
                </c:pt>
                <c:pt idx="3408">
                  <c:v>0.68230806497326202</c:v>
                </c:pt>
                <c:pt idx="3409">
                  <c:v>0.68219382790164096</c:v>
                </c:pt>
                <c:pt idx="3410">
                  <c:v>0.68207962907644903</c:v>
                </c:pt>
                <c:pt idx="3411">
                  <c:v>0.68196546847848505</c:v>
                </c:pt>
                <c:pt idx="3412">
                  <c:v>0.68185134608855502</c:v>
                </c:pt>
                <c:pt idx="3413">
                  <c:v>0.68173726188748196</c:v>
                </c:pt>
                <c:pt idx="3414">
                  <c:v>0.68162321585609997</c:v>
                </c:pt>
                <c:pt idx="3415">
                  <c:v>0.68150920797525605</c:v>
                </c:pt>
                <c:pt idx="3416">
                  <c:v>0.68139523822581205</c:v>
                </c:pt>
                <c:pt idx="3417">
                  <c:v>0.68128130658863895</c:v>
                </c:pt>
                <c:pt idx="3418">
                  <c:v>0.68116741304462203</c:v>
                </c:pt>
                <c:pt idx="3419">
                  <c:v>0.68105355757466202</c:v>
                </c:pt>
                <c:pt idx="3420">
                  <c:v>0.68093974015966796</c:v>
                </c:pt>
                <c:pt idx="3421">
                  <c:v>0.68082596078056501</c:v>
                </c:pt>
                <c:pt idx="3422">
                  <c:v>0.68071221941828997</c:v>
                </c:pt>
                <c:pt idx="3423">
                  <c:v>0.68059851605379096</c:v>
                </c:pt>
                <c:pt idx="3424">
                  <c:v>0.67957005567717599</c:v>
                </c:pt>
                <c:pt idx="3425">
                  <c:v>0.679456581003687</c:v>
                </c:pt>
                <c:pt idx="3426">
                  <c:v>0.67934314421989495</c:v>
                </c:pt>
                <c:pt idx="3427">
                  <c:v>0.679229745306826</c:v>
                </c:pt>
                <c:pt idx="3428">
                  <c:v>0.67911638424551801</c:v>
                </c:pt>
                <c:pt idx="3429">
                  <c:v>0.67900306101702301</c:v>
                </c:pt>
                <c:pt idx="3430">
                  <c:v>0.61809886181643103</c:v>
                </c:pt>
                <c:pt idx="3431">
                  <c:v>0.616521086963156</c:v>
                </c:pt>
                <c:pt idx="3432">
                  <c:v>0.61641826040247205</c:v>
                </c:pt>
                <c:pt idx="3433">
                  <c:v>0.61631546813595395</c:v>
                </c:pt>
                <c:pt idx="3434">
                  <c:v>0.61621271014644796</c:v>
                </c:pt>
                <c:pt idx="3435">
                  <c:v>0.61610998641681503</c:v>
                </c:pt>
                <c:pt idx="3436">
                  <c:v>0.61600729692991996</c:v>
                </c:pt>
                <c:pt idx="3437">
                  <c:v>0.615904641668647</c:v>
                </c:pt>
                <c:pt idx="3438">
                  <c:v>0.61580202061588696</c:v>
                </c:pt>
                <c:pt idx="3439">
                  <c:v>0.61569943375454395</c:v>
                </c:pt>
                <c:pt idx="3440">
                  <c:v>0.61559688106753097</c:v>
                </c:pt>
                <c:pt idx="3441">
                  <c:v>0.61549436253777801</c:v>
                </c:pt>
                <c:pt idx="3442">
                  <c:v>0.61539187814821905</c:v>
                </c:pt>
                <c:pt idx="3443">
                  <c:v>0.61528942788180496</c:v>
                </c:pt>
                <c:pt idx="3444">
                  <c:v>0.61518701172149604</c:v>
                </c:pt>
                <c:pt idx="3445">
                  <c:v>0.615084629650263</c:v>
                </c:pt>
                <c:pt idx="3446">
                  <c:v>0.61498228165109103</c:v>
                </c:pt>
                <c:pt idx="3447">
                  <c:v>0.61487996770697295</c:v>
                </c:pt>
                <c:pt idx="3448">
                  <c:v>0.61477768780091402</c:v>
                </c:pt>
                <c:pt idx="3449">
                  <c:v>0.61467544191593304</c:v>
                </c:pt>
                <c:pt idx="3450">
                  <c:v>0.61457323003505604</c:v>
                </c:pt>
                <c:pt idx="3451">
                  <c:v>0.61447105214132502</c:v>
                </c:pt>
                <c:pt idx="3452">
                  <c:v>0.614368908217789</c:v>
                </c:pt>
                <c:pt idx="3453">
                  <c:v>0.61426679824751196</c:v>
                </c:pt>
                <c:pt idx="3454">
                  <c:v>0.614164722213565</c:v>
                </c:pt>
                <c:pt idx="3455">
                  <c:v>0.61406268009903497</c:v>
                </c:pt>
                <c:pt idx="3456">
                  <c:v>0.61396067188701597</c:v>
                </c:pt>
                <c:pt idx="3457">
                  <c:v>0.61385869756061695</c:v>
                </c:pt>
                <c:pt idx="3458">
                  <c:v>0.61375675710295496</c:v>
                </c:pt>
                <c:pt idx="3459">
                  <c:v>0.61365485049715995</c:v>
                </c:pt>
                <c:pt idx="3460">
                  <c:v>0.61355297772637196</c:v>
                </c:pt>
                <c:pt idx="3461">
                  <c:v>0.61345113877374402</c:v>
                </c:pt>
                <c:pt idx="3462">
                  <c:v>0.61334933362243904</c:v>
                </c:pt>
                <c:pt idx="3463">
                  <c:v>0.61324756225563104</c:v>
                </c:pt>
                <c:pt idx="3464">
                  <c:v>0.61314582465650602</c:v>
                </c:pt>
                <c:pt idx="3465">
                  <c:v>0.61304412080825998</c:v>
                </c:pt>
                <c:pt idx="3466">
                  <c:v>0.61294245069410103</c:v>
                </c:pt>
                <c:pt idx="3467">
                  <c:v>0.61284081429724802</c:v>
                </c:pt>
                <c:pt idx="3468">
                  <c:v>0.61273921160093103</c:v>
                </c:pt>
                <c:pt idx="3469">
                  <c:v>0.61263764258839104</c:v>
                </c:pt>
                <c:pt idx="3470">
                  <c:v>0.61253610724287999</c:v>
                </c:pt>
                <c:pt idx="3471">
                  <c:v>0.61243460554766205</c:v>
                </c:pt>
                <c:pt idx="3472">
                  <c:v>0.61233313748601204</c:v>
                </c:pt>
                <c:pt idx="3473">
                  <c:v>0.61223170304121499</c:v>
                </c:pt>
                <c:pt idx="3474">
                  <c:v>0.61213030219656706</c:v>
                </c:pt>
                <c:pt idx="3475">
                  <c:v>0.61202893493537602</c:v>
                </c:pt>
                <c:pt idx="3476">
                  <c:v>0.61192760124096202</c:v>
                </c:pt>
                <c:pt idx="3477">
                  <c:v>0.61182630109665204</c:v>
                </c:pt>
                <c:pt idx="3478">
                  <c:v>0.61172503448578996</c:v>
                </c:pt>
                <c:pt idx="3479">
                  <c:v>0.61313194014112604</c:v>
                </c:pt>
                <c:pt idx="3480">
                  <c:v>0.61303049100979701</c:v>
                </c:pt>
                <c:pt idx="3481">
                  <c:v>0.61292907544456798</c:v>
                </c:pt>
                <c:pt idx="3482">
                  <c:v>0.61282769342878096</c:v>
                </c:pt>
                <c:pt idx="3483">
                  <c:v>0.61272634494579103</c:v>
                </c:pt>
                <c:pt idx="3484">
                  <c:v>0.61262502997896495</c:v>
                </c:pt>
                <c:pt idx="3485">
                  <c:v>0.61252374851168001</c:v>
                </c:pt>
                <c:pt idx="3486">
                  <c:v>0.61242250052732305</c:v>
                </c:pt>
                <c:pt idx="3487">
                  <c:v>0.61232128600929303</c:v>
                </c:pt>
                <c:pt idx="3488">
                  <c:v>0.61222010494099999</c:v>
                </c:pt>
                <c:pt idx="3489">
                  <c:v>0.61211895730586596</c:v>
                </c:pt>
                <c:pt idx="3490">
                  <c:v>0.61201784308732199</c:v>
                </c:pt>
                <c:pt idx="3491">
                  <c:v>0.61191676226880998</c:v>
                </c:pt>
                <c:pt idx="3492">
                  <c:v>0.61181571483378505</c:v>
                </c:pt>
                <c:pt idx="3493">
                  <c:v>0.61171470076571</c:v>
                </c:pt>
                <c:pt idx="3494">
                  <c:v>0.61161372004806203</c:v>
                </c:pt>
                <c:pt idx="3495">
                  <c:v>0.61151277266432702</c:v>
                </c:pt>
                <c:pt idx="3496">
                  <c:v>0.61141185859800296</c:v>
                </c:pt>
                <c:pt idx="3497">
                  <c:v>0.61131097783259603</c:v>
                </c:pt>
                <c:pt idx="3498">
                  <c:v>0.61121013035162797</c:v>
                </c:pt>
                <c:pt idx="3499">
                  <c:v>0.61110931613862696</c:v>
                </c:pt>
                <c:pt idx="3500">
                  <c:v>0.66584101323887301</c:v>
                </c:pt>
                <c:pt idx="3501">
                  <c:v>0.66573122431713605</c:v>
                </c:pt>
                <c:pt idx="3502">
                  <c:v>0.665621471595092</c:v>
                </c:pt>
                <c:pt idx="3503">
                  <c:v>0.66551175505484095</c:v>
                </c:pt>
                <c:pt idx="3504">
                  <c:v>0.66540207467849299</c:v>
                </c:pt>
                <c:pt idx="3505">
                  <c:v>0.66529243044817199</c:v>
                </c:pt>
                <c:pt idx="3506">
                  <c:v>0.665182822346011</c:v>
                </c:pt>
                <c:pt idx="3507">
                  <c:v>0.66231154747957799</c:v>
                </c:pt>
                <c:pt idx="3508">
                  <c:v>0.66220246642573999</c:v>
                </c:pt>
                <c:pt idx="3509">
                  <c:v>0.66209342129673898</c:v>
                </c:pt>
                <c:pt idx="3510">
                  <c:v>0.66198441207482905</c:v>
                </c:pt>
                <c:pt idx="3511">
                  <c:v>0.66187543874227905</c:v>
                </c:pt>
                <c:pt idx="3512">
                  <c:v>0.66176650128136605</c:v>
                </c:pt>
                <c:pt idx="3513">
                  <c:v>0.66165759967438298</c:v>
                </c:pt>
                <c:pt idx="3514">
                  <c:v>0.661548733903631</c:v>
                </c:pt>
                <c:pt idx="3515">
                  <c:v>0.66143990395142405</c:v>
                </c:pt>
                <c:pt idx="3516">
                  <c:v>0.66022282447177405</c:v>
                </c:pt>
                <c:pt idx="3517">
                  <c:v>0.66011424836530297</c:v>
                </c:pt>
                <c:pt idx="3518">
                  <c:v>0.66000570796445202</c:v>
                </c:pt>
                <c:pt idx="3519">
                  <c:v>0.65385313066781303</c:v>
                </c:pt>
                <c:pt idx="3520">
                  <c:v>0.65374565510552196</c:v>
                </c:pt>
                <c:pt idx="3521">
                  <c:v>0.65363821486950702</c:v>
                </c:pt>
                <c:pt idx="3522">
                  <c:v>0.65353080994235402</c:v>
                </c:pt>
                <c:pt idx="3523">
                  <c:v>0.65342344030666</c:v>
                </c:pt>
                <c:pt idx="3524">
                  <c:v>0.65331610594503298</c:v>
                </c:pt>
                <c:pt idx="3525">
                  <c:v>0.65320880684009497</c:v>
                </c:pt>
                <c:pt idx="3526">
                  <c:v>0.65310154297447498</c:v>
                </c:pt>
                <c:pt idx="3527">
                  <c:v>0.65299431433081701</c:v>
                </c:pt>
                <c:pt idx="3528">
                  <c:v>0.65288712089177503</c:v>
                </c:pt>
                <c:pt idx="3529">
                  <c:v>0.65277996264001503</c:v>
                </c:pt>
                <c:pt idx="3530">
                  <c:v>0.65267283955821398</c:v>
                </c:pt>
                <c:pt idx="3531">
                  <c:v>0.65256575162905905</c:v>
                </c:pt>
                <c:pt idx="3532">
                  <c:v>0.65245869883525198</c:v>
                </c:pt>
                <c:pt idx="3533">
                  <c:v>0.65235168115950204</c:v>
                </c:pt>
                <c:pt idx="3534">
                  <c:v>0.65224469858453304</c:v>
                </c:pt>
                <c:pt idx="3535">
                  <c:v>0.65449405702039898</c:v>
                </c:pt>
                <c:pt idx="3536">
                  <c:v>0.654386758298932</c:v>
                </c:pt>
                <c:pt idx="3537">
                  <c:v>0.65427949475312097</c:v>
                </c:pt>
                <c:pt idx="3538">
                  <c:v>0.65417226636566905</c:v>
                </c:pt>
                <c:pt idx="3539">
                  <c:v>0.65406507311929396</c:v>
                </c:pt>
                <c:pt idx="3540">
                  <c:v>0.65395791499672296</c:v>
                </c:pt>
                <c:pt idx="3541">
                  <c:v>0.65385079198069795</c:v>
                </c:pt>
                <c:pt idx="3542">
                  <c:v>0.65374370405396698</c:v>
                </c:pt>
                <c:pt idx="3543">
                  <c:v>0.65363665119929404</c:v>
                </c:pt>
                <c:pt idx="3544">
                  <c:v>0.65352963339945103</c:v>
                </c:pt>
                <c:pt idx="3545">
                  <c:v>0.65342265063722205</c:v>
                </c:pt>
                <c:pt idx="3546">
                  <c:v>0.65331570289540497</c:v>
                </c:pt>
                <c:pt idx="3547">
                  <c:v>0.653208790156805</c:v>
                </c:pt>
                <c:pt idx="3548">
                  <c:v>0.65310191240424198</c:v>
                </c:pt>
                <c:pt idx="3549">
                  <c:v>0.65299506962054499</c:v>
                </c:pt>
                <c:pt idx="3550">
                  <c:v>0.65288826178855497</c:v>
                </c:pt>
                <c:pt idx="3551">
                  <c:v>0.65278148889112297</c:v>
                </c:pt>
                <c:pt idx="3552">
                  <c:v>0.61375936324934299</c:v>
                </c:pt>
                <c:pt idx="3553">
                  <c:v>0.61365902228446001</c:v>
                </c:pt>
                <c:pt idx="3554">
                  <c:v>0.62144739846455599</c:v>
                </c:pt>
                <c:pt idx="3555">
                  <c:v>0.62134583382354103</c:v>
                </c:pt>
                <c:pt idx="3556">
                  <c:v>0.62124430237500805</c:v>
                </c:pt>
                <c:pt idx="3557">
                  <c:v>0.62114280410268796</c:v>
                </c:pt>
                <c:pt idx="3558">
                  <c:v>0.62104133899032199</c:v>
                </c:pt>
                <c:pt idx="3559">
                  <c:v>0.62093990702166302</c:v>
                </c:pt>
                <c:pt idx="3560">
                  <c:v>0.62083850818047503</c:v>
                </c:pt>
                <c:pt idx="3561">
                  <c:v>0.62073714245053002</c:v>
                </c:pt>
                <c:pt idx="3562">
                  <c:v>0.62063580981561295</c:v>
                </c:pt>
                <c:pt idx="3563">
                  <c:v>0.620534510259518</c:v>
                </c:pt>
                <c:pt idx="3564">
                  <c:v>0.62043324376605102</c:v>
                </c:pt>
                <c:pt idx="3565">
                  <c:v>0.62033201031902896</c:v>
                </c:pt>
                <c:pt idx="3566">
                  <c:v>0.62023080990227697</c:v>
                </c:pt>
                <c:pt idx="3567">
                  <c:v>0.62012964249963198</c:v>
                </c:pt>
                <c:pt idx="3568">
                  <c:v>0.62394626734806302</c:v>
                </c:pt>
                <c:pt idx="3569">
                  <c:v>0.63961429155486405</c:v>
                </c:pt>
                <c:pt idx="3570">
                  <c:v>0.64511540681557</c:v>
                </c:pt>
                <c:pt idx="3571">
                  <c:v>0.64501024903412196</c:v>
                </c:pt>
                <c:pt idx="3572">
                  <c:v>0.64490512552981705</c:v>
                </c:pt>
                <c:pt idx="3573">
                  <c:v>0.64480003628589999</c:v>
                </c:pt>
                <c:pt idx="3574">
                  <c:v>0.64469498128562297</c:v>
                </c:pt>
                <c:pt idx="3575">
                  <c:v>0.64458996051225304</c:v>
                </c:pt>
                <c:pt idx="3576">
                  <c:v>0.64448497394906601</c:v>
                </c:pt>
                <c:pt idx="3577">
                  <c:v>0.64438002157934804</c:v>
                </c:pt>
                <c:pt idx="3578">
                  <c:v>0.64427510338639704</c:v>
                </c:pt>
                <c:pt idx="3579">
                  <c:v>0.64417021935352203</c:v>
                </c:pt>
                <c:pt idx="3580">
                  <c:v>0.64406536946404203</c:v>
                </c:pt>
                <c:pt idx="3581">
                  <c:v>0.64396055370128802</c:v>
                </c:pt>
                <c:pt idx="3582">
                  <c:v>0.643855772048601</c:v>
                </c:pt>
                <c:pt idx="3583">
                  <c:v>0.64375102448933297</c:v>
                </c:pt>
                <c:pt idx="3584">
                  <c:v>0.642778582694154</c:v>
                </c:pt>
                <c:pt idx="3585">
                  <c:v>0.64209365337760904</c:v>
                </c:pt>
                <c:pt idx="3586">
                  <c:v>0.64198924345247299</c:v>
                </c:pt>
                <c:pt idx="3587">
                  <c:v>0.64188486747771201</c:v>
                </c:pt>
                <c:pt idx="3588">
                  <c:v>0.641780525436768</c:v>
                </c:pt>
                <c:pt idx="3589">
                  <c:v>0.64167621731309799</c:v>
                </c:pt>
                <c:pt idx="3590">
                  <c:v>0.64157194309016496</c:v>
                </c:pt>
                <c:pt idx="3591">
                  <c:v>0.64134123080793404</c:v>
                </c:pt>
                <c:pt idx="3592">
                  <c:v>0.64123704488229005</c:v>
                </c:pt>
                <c:pt idx="3593">
                  <c:v>0.64113289280116903</c:v>
                </c:pt>
                <c:pt idx="3594">
                  <c:v>0.64102877454808305</c:v>
                </c:pt>
                <c:pt idx="3595">
                  <c:v>0.64092469010655295</c:v>
                </c:pt>
                <c:pt idx="3596">
                  <c:v>0.64083036017421402</c:v>
                </c:pt>
                <c:pt idx="3597">
                  <c:v>0.64072634172855603</c:v>
                </c:pt>
                <c:pt idx="3598">
                  <c:v>0.640622357045596</c:v>
                </c:pt>
                <c:pt idx="3599">
                  <c:v>0.64051840610889899</c:v>
                </c:pt>
                <c:pt idx="3600">
                  <c:v>0.640414488902039</c:v>
                </c:pt>
                <c:pt idx="3601">
                  <c:v>0.64157327330560598</c:v>
                </c:pt>
                <c:pt idx="3602">
                  <c:v>0.64146921872138496</c:v>
                </c:pt>
                <c:pt idx="3603">
                  <c:v>0.64136519788420698</c:v>
                </c:pt>
                <c:pt idx="3604">
                  <c:v>0.64126121077765796</c:v>
                </c:pt>
                <c:pt idx="3605">
                  <c:v>0.64115725738533502</c:v>
                </c:pt>
                <c:pt idx="3606">
                  <c:v>0.64105333769084405</c:v>
                </c:pt>
                <c:pt idx="3607">
                  <c:v>0.64094945167780304</c:v>
                </c:pt>
                <c:pt idx="3608">
                  <c:v>0.63994915174752198</c:v>
                </c:pt>
                <c:pt idx="3609">
                  <c:v>0.63984547827517602</c:v>
                </c:pt>
                <c:pt idx="3610">
                  <c:v>0.64018215803934098</c:v>
                </c:pt>
                <c:pt idx="3611">
                  <c:v>0.64007848041145998</c:v>
                </c:pt>
                <c:pt idx="3612">
                  <c:v>0.55623702876858205</c:v>
                </c:pt>
                <c:pt idx="3613">
                  <c:v>0.55614697523946299</c:v>
                </c:pt>
                <c:pt idx="3614">
                  <c:v>0.55605695086455298</c:v>
                </c:pt>
                <c:pt idx="3615">
                  <c:v>0.555966955629698</c:v>
                </c:pt>
                <c:pt idx="3616">
                  <c:v>0.55587698952075004</c:v>
                </c:pt>
                <c:pt idx="3617">
                  <c:v>0.55578705252357297</c:v>
                </c:pt>
                <c:pt idx="3618">
                  <c:v>0.55569714462403796</c:v>
                </c:pt>
                <c:pt idx="3619">
                  <c:v>0.555607265808027</c:v>
                </c:pt>
                <c:pt idx="3620">
                  <c:v>0.55551741606143001</c:v>
                </c:pt>
                <c:pt idx="3621">
                  <c:v>0.55542759537014696</c:v>
                </c:pt>
                <c:pt idx="3622">
                  <c:v>0.55533780372008601</c:v>
                </c:pt>
                <c:pt idx="3623">
                  <c:v>0.56192571361717703</c:v>
                </c:pt>
                <c:pt idx="3624">
                  <c:v>0.57893871494415206</c:v>
                </c:pt>
                <c:pt idx="3625">
                  <c:v>0.58280230967701796</c:v>
                </c:pt>
                <c:pt idx="3626">
                  <c:v>0.58495242875065501</c:v>
                </c:pt>
                <c:pt idx="3627">
                  <c:v>0.58485794042686701</c:v>
                </c:pt>
                <c:pt idx="3628">
                  <c:v>0.58476348262385602</c:v>
                </c:pt>
                <c:pt idx="3629">
                  <c:v>0.58466905532683699</c:v>
                </c:pt>
                <c:pt idx="3630">
                  <c:v>0.58457465852103396</c:v>
                </c:pt>
                <c:pt idx="3631">
                  <c:v>0.58448029219168096</c:v>
                </c:pt>
                <c:pt idx="3632">
                  <c:v>0.58438595632402002</c:v>
                </c:pt>
                <c:pt idx="3633">
                  <c:v>0.58429165090330504</c:v>
                </c:pt>
                <c:pt idx="3634">
                  <c:v>0.58419737591479703</c:v>
                </c:pt>
                <c:pt idx="3635">
                  <c:v>0.58410313134376901</c:v>
                </c:pt>
                <c:pt idx="3636">
                  <c:v>0.58400891717550196</c:v>
                </c:pt>
                <c:pt idx="3637">
                  <c:v>0.58391473339528599</c:v>
                </c:pt>
                <c:pt idx="3638">
                  <c:v>0.58382057998842196</c:v>
                </c:pt>
                <c:pt idx="3639">
                  <c:v>0.58372645694021996</c:v>
                </c:pt>
                <c:pt idx="3640">
                  <c:v>0.58354630905509097</c:v>
                </c:pt>
                <c:pt idx="3641">
                  <c:v>0.58180014384328205</c:v>
                </c:pt>
                <c:pt idx="3642">
                  <c:v>0.58170639187188</c:v>
                </c:pt>
                <c:pt idx="3643">
                  <c:v>0.581612670110219</c:v>
                </c:pt>
                <c:pt idx="3644">
                  <c:v>0.58151897854370005</c:v>
                </c:pt>
                <c:pt idx="3645">
                  <c:v>0.58142531715773405</c:v>
                </c:pt>
                <c:pt idx="3646">
                  <c:v>0.58133168593773898</c:v>
                </c:pt>
                <c:pt idx="3647">
                  <c:v>0.58123808486914497</c:v>
                </c:pt>
                <c:pt idx="3648">
                  <c:v>0.58114451393738997</c:v>
                </c:pt>
                <c:pt idx="3649">
                  <c:v>0.58105097312792098</c:v>
                </c:pt>
                <c:pt idx="3650">
                  <c:v>0.58095746242619495</c:v>
                </c:pt>
                <c:pt idx="3651">
                  <c:v>0.58086398181767795</c:v>
                </c:pt>
                <c:pt idx="3652">
                  <c:v>0.56824552733173295</c:v>
                </c:pt>
                <c:pt idx="3653">
                  <c:v>0.56815412158899403</c:v>
                </c:pt>
                <c:pt idx="3654">
                  <c:v>0.56806274524786304</c:v>
                </c:pt>
                <c:pt idx="3655">
                  <c:v>0.56797139829415599</c:v>
                </c:pt>
                <c:pt idx="3656">
                  <c:v>0.567880080713698</c:v>
                </c:pt>
                <c:pt idx="3657">
                  <c:v>0.56778879249232495</c:v>
                </c:pt>
                <c:pt idx="3658">
                  <c:v>0.56602298430963904</c:v>
                </c:pt>
                <c:pt idx="3659">
                  <c:v>0.56593202386567498</c:v>
                </c:pt>
                <c:pt idx="3660">
                  <c:v>0.56584109265187799</c:v>
                </c:pt>
                <c:pt idx="3661">
                  <c:v>0.56575019065415899</c:v>
                </c:pt>
                <c:pt idx="3662">
                  <c:v>0.56565931785844104</c:v>
                </c:pt>
                <c:pt idx="3663">
                  <c:v>0.56556847425065304</c:v>
                </c:pt>
                <c:pt idx="3664">
                  <c:v>0.56547765981673703</c:v>
                </c:pt>
                <c:pt idx="3665">
                  <c:v>0.56538687454264103</c:v>
                </c:pt>
                <c:pt idx="3666">
                  <c:v>0.56529611841432204</c:v>
                </c:pt>
                <c:pt idx="3667">
                  <c:v>0.56520539141774595</c:v>
                </c:pt>
                <c:pt idx="3668">
                  <c:v>0.56511469353889199</c:v>
                </c:pt>
                <c:pt idx="3669">
                  <c:v>0.56502402476374103</c:v>
                </c:pt>
                <c:pt idx="3670">
                  <c:v>0.56493338507828905</c:v>
                </c:pt>
                <c:pt idx="3671">
                  <c:v>0.56484277446853803</c:v>
                </c:pt>
                <c:pt idx="3672">
                  <c:v>0.56475219292050105</c:v>
                </c:pt>
                <c:pt idx="3673">
                  <c:v>0.56466164042019695</c:v>
                </c:pt>
                <c:pt idx="3674">
                  <c:v>0.56457111695365603</c:v>
                </c:pt>
                <c:pt idx="3675">
                  <c:v>0.564480622506917</c:v>
                </c:pt>
                <c:pt idx="3676">
                  <c:v>0.56439015706602902</c:v>
                </c:pt>
                <c:pt idx="3677">
                  <c:v>0.56429972061704603</c:v>
                </c:pt>
                <c:pt idx="3678">
                  <c:v>0.56420931314603395</c:v>
                </c:pt>
                <c:pt idx="3679">
                  <c:v>0.56411893463906904</c:v>
                </c:pt>
                <c:pt idx="3680">
                  <c:v>0.56402858508223297</c:v>
                </c:pt>
                <c:pt idx="3681">
                  <c:v>0.56393826446161899</c:v>
                </c:pt>
                <c:pt idx="3682">
                  <c:v>0.56384797276332699</c:v>
                </c:pt>
                <c:pt idx="3683">
                  <c:v>0.56375770997346797</c:v>
                </c:pt>
                <c:pt idx="3684">
                  <c:v>0.56366747607816103</c:v>
                </c:pt>
                <c:pt idx="3685">
                  <c:v>0.56357727106353295</c:v>
                </c:pt>
                <c:pt idx="3686">
                  <c:v>0.56348709491572102</c:v>
                </c:pt>
                <c:pt idx="3687">
                  <c:v>0.563396947620871</c:v>
                </c:pt>
                <c:pt idx="3688">
                  <c:v>0.56330682916513697</c:v>
                </c:pt>
                <c:pt idx="3689">
                  <c:v>0.56321673953468199</c:v>
                </c:pt>
                <c:pt idx="3690">
                  <c:v>0.56312667871568001</c:v>
                </c:pt>
                <c:pt idx="3691">
                  <c:v>0.56303664669430897</c:v>
                </c:pt>
                <c:pt idx="3692">
                  <c:v>0.56294664345676104</c:v>
                </c:pt>
                <c:pt idx="3693">
                  <c:v>0.56285666898923403</c:v>
                </c:pt>
                <c:pt idx="3694">
                  <c:v>0.56276672327793498</c:v>
                </c:pt>
                <c:pt idx="3695">
                  <c:v>0.56267680630908201</c:v>
                </c:pt>
                <c:pt idx="3696">
                  <c:v>0.56258691806889705</c:v>
                </c:pt>
                <c:pt idx="3697">
                  <c:v>0.56249705854361698</c:v>
                </c:pt>
                <c:pt idx="3698">
                  <c:v>0.56240722771948304</c:v>
                </c:pt>
                <c:pt idx="3699">
                  <c:v>0.562317425582747</c:v>
                </c:pt>
                <c:pt idx="3700">
                  <c:v>0.56222765211966896</c:v>
                </c:pt>
                <c:pt idx="3701">
                  <c:v>0.56213790731651803</c:v>
                </c:pt>
                <c:pt idx="3702">
                  <c:v>0.56204819115957205</c:v>
                </c:pt>
                <c:pt idx="3703">
                  <c:v>0.56195850363511801</c:v>
                </c:pt>
                <c:pt idx="3704">
                  <c:v>0.56186884472944998</c:v>
                </c:pt>
                <c:pt idx="3705">
                  <c:v>0.56177921442887302</c:v>
                </c:pt>
                <c:pt idx="3706">
                  <c:v>0.56168961271969997</c:v>
                </c:pt>
                <c:pt idx="3707">
                  <c:v>0.561600039588252</c:v>
                </c:pt>
                <c:pt idx="3708">
                  <c:v>0.56151049502085904</c:v>
                </c:pt>
                <c:pt idx="3709">
                  <c:v>0.56142097900386001</c:v>
                </c:pt>
                <c:pt idx="3710">
                  <c:v>0.56133149152360295</c:v>
                </c:pt>
                <c:pt idx="3711">
                  <c:v>0.561242032566445</c:v>
                </c:pt>
                <c:pt idx="3712">
                  <c:v>0.56115260211874995</c:v>
                </c:pt>
                <c:pt idx="3713">
                  <c:v>0.56106320016689304</c:v>
                </c:pt>
                <c:pt idx="3714">
                  <c:v>0.56097382669725504</c:v>
                </c:pt>
                <c:pt idx="3715">
                  <c:v>0.58744622713216399</c:v>
                </c:pt>
                <c:pt idx="3716">
                  <c:v>0.58735268083218395</c:v>
                </c:pt>
                <c:pt idx="3717">
                  <c:v>0.58725916432052205</c:v>
                </c:pt>
                <c:pt idx="3718">
                  <c:v>0.58716567758294902</c:v>
                </c:pt>
                <c:pt idx="3719">
                  <c:v>0.587072220605249</c:v>
                </c:pt>
                <c:pt idx="3720">
                  <c:v>0.58697879337321401</c:v>
                </c:pt>
                <c:pt idx="3721">
                  <c:v>0.58688539587264499</c:v>
                </c:pt>
                <c:pt idx="3722">
                  <c:v>0.58679202808935105</c:v>
                </c:pt>
                <c:pt idx="3723">
                  <c:v>0.58669869000915298</c:v>
                </c:pt>
                <c:pt idx="3724">
                  <c:v>0.58660538161787701</c:v>
                </c:pt>
                <c:pt idx="3725">
                  <c:v>0.58651210290136102</c:v>
                </c:pt>
                <c:pt idx="3726">
                  <c:v>0.586418853845452</c:v>
                </c:pt>
                <c:pt idx="3727">
                  <c:v>0.58632563443600405</c:v>
                </c:pt>
                <c:pt idx="3728">
                  <c:v>0.58623244465888102</c:v>
                </c:pt>
                <c:pt idx="3729">
                  <c:v>0.586139284499957</c:v>
                </c:pt>
                <c:pt idx="3730">
                  <c:v>0.58604615394511295</c:v>
                </c:pt>
                <c:pt idx="3731">
                  <c:v>0.58595305298024103</c:v>
                </c:pt>
                <c:pt idx="3732">
                  <c:v>0.58585998159123998</c:v>
                </c:pt>
                <c:pt idx="3733">
                  <c:v>0.58576693976401994</c:v>
                </c:pt>
                <c:pt idx="3734">
                  <c:v>0.58567392748449898</c:v>
                </c:pt>
                <c:pt idx="3735">
                  <c:v>0.58392686624772605</c:v>
                </c:pt>
                <c:pt idx="3736">
                  <c:v>0.58383417558446404</c:v>
                </c:pt>
                <c:pt idx="3737">
                  <c:v>0.58374151434336397</c:v>
                </c:pt>
                <c:pt idx="3738">
                  <c:v>0.58364888251041902</c:v>
                </c:pt>
                <c:pt idx="3739">
                  <c:v>0.58355628007163096</c:v>
                </c:pt>
                <c:pt idx="3740">
                  <c:v>0.58346370701301298</c:v>
                </c:pt>
                <c:pt idx="3741">
                  <c:v>0.54189806495141601</c:v>
                </c:pt>
                <c:pt idx="3742">
                  <c:v>0.54181212765267095</c:v>
                </c:pt>
                <c:pt idx="3743">
                  <c:v>0.541726217606463</c:v>
                </c:pt>
                <c:pt idx="3744">
                  <c:v>0.54164033479982998</c:v>
                </c:pt>
                <c:pt idx="3745">
                  <c:v>0.54724915717103295</c:v>
                </c:pt>
                <c:pt idx="3746">
                  <c:v>0.54716242628256095</c:v>
                </c:pt>
                <c:pt idx="3747">
                  <c:v>0.54707572288085604</c:v>
                </c:pt>
                <c:pt idx="3748">
                  <c:v>0.546989046952854</c:v>
                </c:pt>
                <c:pt idx="3749">
                  <c:v>0.55947776523032999</c:v>
                </c:pt>
                <c:pt idx="3750">
                  <c:v>0.66417613236086803</c:v>
                </c:pt>
                <c:pt idx="3751">
                  <c:v>0.66930318293972701</c:v>
                </c:pt>
                <c:pt idx="3752">
                  <c:v>0.67306432050926701</c:v>
                </c:pt>
                <c:pt idx="3753">
                  <c:v>0.67295776798928697</c:v>
                </c:pt>
                <c:pt idx="3754">
                  <c:v>0.67285124920053396</c:v>
                </c:pt>
                <c:pt idx="3755">
                  <c:v>0.67274476412699202</c:v>
                </c:pt>
                <c:pt idx="3756">
                  <c:v>0.67263831275265595</c:v>
                </c:pt>
                <c:pt idx="3757">
                  <c:v>0.67253189506153299</c:v>
                </c:pt>
                <c:pt idx="3758">
                  <c:v>0.67296675685612495</c:v>
                </c:pt>
                <c:pt idx="3759">
                  <c:v>0.67286032088040304</c:v>
                </c:pt>
                <c:pt idx="3760">
                  <c:v>0.67275391856704403</c:v>
                </c:pt>
                <c:pt idx="3761">
                  <c:v>0.67264754990008002</c:v>
                </c:pt>
                <c:pt idx="3762">
                  <c:v>0.672541214863555</c:v>
                </c:pt>
                <c:pt idx="3763">
                  <c:v>0.67243491344152195</c:v>
                </c:pt>
                <c:pt idx="3764">
                  <c:v>0.67232864561804395</c:v>
                </c:pt>
                <c:pt idx="3765">
                  <c:v>0.67222241137719396</c:v>
                </c:pt>
                <c:pt idx="3766">
                  <c:v>0.67211621070305705</c:v>
                </c:pt>
                <c:pt idx="3767">
                  <c:v>0.67201004357972405</c:v>
                </c:pt>
                <c:pt idx="3768">
                  <c:v>0.67190390999130101</c:v>
                </c:pt>
                <c:pt idx="3769">
                  <c:v>0.67179780992189997</c:v>
                </c:pt>
                <c:pt idx="3770">
                  <c:v>0.67169174335564397</c:v>
                </c:pt>
                <c:pt idx="3771">
                  <c:v>0.67158571027666902</c:v>
                </c:pt>
                <c:pt idx="3772">
                  <c:v>0.67147971066911605</c:v>
                </c:pt>
                <c:pt idx="3773">
                  <c:v>0.67137374451714105</c:v>
                </c:pt>
                <c:pt idx="3774">
                  <c:v>0.67126781180490502</c:v>
                </c:pt>
                <c:pt idx="3775">
                  <c:v>0.67116191251658397</c:v>
                </c:pt>
                <c:pt idx="3776">
                  <c:v>0.67105604663636098</c:v>
                </c:pt>
                <c:pt idx="3777">
                  <c:v>0.67095021414842904</c:v>
                </c:pt>
                <c:pt idx="3778">
                  <c:v>0.67084441503699199</c:v>
                </c:pt>
                <c:pt idx="3779">
                  <c:v>0.67073864928626303</c:v>
                </c:pt>
                <c:pt idx="3780">
                  <c:v>0.66761251209247297</c:v>
                </c:pt>
                <c:pt idx="3781">
                  <c:v>0.66750728906464396</c:v>
                </c:pt>
                <c:pt idx="3782">
                  <c:v>0.66740209920018601</c:v>
                </c:pt>
                <c:pt idx="3783">
                  <c:v>0.66729694248342397</c:v>
                </c:pt>
                <c:pt idx="3784">
                  <c:v>0.66719181889869095</c:v>
                </c:pt>
                <c:pt idx="3785">
                  <c:v>0.66708672843033201</c:v>
                </c:pt>
                <c:pt idx="3786">
                  <c:v>0.66698167106270001</c:v>
                </c:pt>
                <c:pt idx="3787">
                  <c:v>0.66687664678016001</c:v>
                </c:pt>
                <c:pt idx="3788">
                  <c:v>0.66677165556708395</c:v>
                </c:pt>
                <c:pt idx="3789">
                  <c:v>0.666666697407856</c:v>
                </c:pt>
                <c:pt idx="3790">
                  <c:v>0.66656177228686897</c:v>
                </c:pt>
                <c:pt idx="3791">
                  <c:v>0.666456880188526</c:v>
                </c:pt>
                <c:pt idx="3792">
                  <c:v>0.66635202109724001</c:v>
                </c:pt>
                <c:pt idx="3793">
                  <c:v>0.66624719499743401</c:v>
                </c:pt>
                <c:pt idx="3794">
                  <c:v>0.61232423507588596</c:v>
                </c:pt>
                <c:pt idx="3795">
                  <c:v>0.612227938568073</c:v>
                </c:pt>
                <c:pt idx="3796">
                  <c:v>0.61213167234343102</c:v>
                </c:pt>
                <c:pt idx="3797">
                  <c:v>0.61203543638767599</c:v>
                </c:pt>
                <c:pt idx="3798">
                  <c:v>0.611939230686533</c:v>
                </c:pt>
                <c:pt idx="3799">
                  <c:v>0.61184305522573801</c:v>
                </c:pt>
                <c:pt idx="3800">
                  <c:v>0.61174690999103498</c:v>
                </c:pt>
                <c:pt idx="3801">
                  <c:v>0.61165079496817798</c:v>
                </c:pt>
                <c:pt idx="3802">
                  <c:v>0.61155471014292695</c:v>
                </c:pt>
                <c:pt idx="3803">
                  <c:v>0.61145865550105405</c:v>
                </c:pt>
                <c:pt idx="3804">
                  <c:v>0.60937141145837603</c:v>
                </c:pt>
                <c:pt idx="3805">
                  <c:v>0.60927572979590405</c:v>
                </c:pt>
                <c:pt idx="3806">
                  <c:v>0.60918007817600595</c:v>
                </c:pt>
                <c:pt idx="3807">
                  <c:v>0.60908445658453803</c:v>
                </c:pt>
                <c:pt idx="3808">
                  <c:v>0.60898886500735805</c:v>
                </c:pt>
                <c:pt idx="3809">
                  <c:v>0.60889330343033998</c:v>
                </c:pt>
                <c:pt idx="3810">
                  <c:v>0.60879777183936101</c:v>
                </c:pt>
                <c:pt idx="3811">
                  <c:v>0.60870227022031098</c:v>
                </c:pt>
                <c:pt idx="3812">
                  <c:v>0.60284048414995395</c:v>
                </c:pt>
                <c:pt idx="3813">
                  <c:v>0.60274594670588</c:v>
                </c:pt>
                <c:pt idx="3814">
                  <c:v>0.60265143890788198</c:v>
                </c:pt>
                <c:pt idx="3815">
                  <c:v>0.60255696074201404</c:v>
                </c:pt>
                <c:pt idx="3816">
                  <c:v>0.60246251219434499</c:v>
                </c:pt>
                <c:pt idx="3817">
                  <c:v>0.60236809325094698</c:v>
                </c:pt>
                <c:pt idx="3818">
                  <c:v>0.60227370389790502</c:v>
                </c:pt>
                <c:pt idx="3819">
                  <c:v>0.60217934412131102</c:v>
                </c:pt>
                <c:pt idx="3820">
                  <c:v>0.60728132471752005</c:v>
                </c:pt>
                <c:pt idx="3821">
                  <c:v>0.60718621018771701</c:v>
                </c:pt>
                <c:pt idx="3822">
                  <c:v>0.60709112544759103</c:v>
                </c:pt>
                <c:pt idx="3823">
                  <c:v>0.60137094053918105</c:v>
                </c:pt>
                <c:pt idx="3824">
                  <c:v>0.60127679595023198</c:v>
                </c:pt>
                <c:pt idx="3825">
                  <c:v>0.60118268083333104</c:v>
                </c:pt>
                <c:pt idx="3826">
                  <c:v>0.60108859517463997</c:v>
                </c:pt>
                <c:pt idx="3827">
                  <c:v>0.60099453896032895</c:v>
                </c:pt>
                <c:pt idx="3828">
                  <c:v>0.60090051217658103</c:v>
                </c:pt>
                <c:pt idx="3829">
                  <c:v>0.60080651480958203</c:v>
                </c:pt>
                <c:pt idx="3830">
                  <c:v>0.60071254684552999</c:v>
                </c:pt>
                <c:pt idx="3831">
                  <c:v>0.60061860827063196</c:v>
                </c:pt>
                <c:pt idx="3832">
                  <c:v>0.60052469907110295</c:v>
                </c:pt>
                <c:pt idx="3833">
                  <c:v>0.60043081923316399</c:v>
                </c:pt>
                <c:pt idx="3834">
                  <c:v>0.60035568693749297</c:v>
                </c:pt>
                <c:pt idx="3835">
                  <c:v>0.60026186285614702</c:v>
                </c:pt>
                <c:pt idx="3836">
                  <c:v>0.60003708168265102</c:v>
                </c:pt>
                <c:pt idx="3837">
                  <c:v>0.59994333669428501</c:v>
                </c:pt>
                <c:pt idx="3838">
                  <c:v>0.59984962099327599</c:v>
                </c:pt>
                <c:pt idx="3839">
                  <c:v>0.59975593456590104</c:v>
                </c:pt>
                <c:pt idx="3840">
                  <c:v>0.59966227739844602</c:v>
                </c:pt>
                <c:pt idx="3841">
                  <c:v>0.59956864947720601</c:v>
                </c:pt>
                <c:pt idx="3842">
                  <c:v>0.59947505078848395</c:v>
                </c:pt>
                <c:pt idx="3843">
                  <c:v>0.59938148131859104</c:v>
                </c:pt>
                <c:pt idx="3844">
                  <c:v>0.59928794105384897</c:v>
                </c:pt>
                <c:pt idx="3845">
                  <c:v>0.59919442998058503</c:v>
                </c:pt>
                <c:pt idx="3846">
                  <c:v>0.59910094808513703</c:v>
                </c:pt>
                <c:pt idx="3847">
                  <c:v>0.599007495353851</c:v>
                </c:pt>
                <c:pt idx="3848">
                  <c:v>0.59891407177307998</c:v>
                </c:pt>
                <c:pt idx="3849">
                  <c:v>0.59882067732918898</c:v>
                </c:pt>
                <c:pt idx="3850">
                  <c:v>0.60441278351182703</c:v>
                </c:pt>
                <c:pt idx="3851">
                  <c:v>0.60431856098686698</c:v>
                </c:pt>
                <c:pt idx="3852">
                  <c:v>0.60422436783421896</c:v>
                </c:pt>
                <c:pt idx="3853">
                  <c:v>0.60413020404015105</c:v>
                </c:pt>
                <c:pt idx="3854">
                  <c:v>0.60403606959093903</c:v>
                </c:pt>
                <c:pt idx="3855">
                  <c:v>0.60394196447286796</c:v>
                </c:pt>
                <c:pt idx="3856">
                  <c:v>0.60147882451558199</c:v>
                </c:pt>
                <c:pt idx="3857">
                  <c:v>0.60138514698939205</c:v>
                </c:pt>
                <c:pt idx="3858">
                  <c:v>0.60129149863833398</c:v>
                </c:pt>
                <c:pt idx="3859">
                  <c:v>0.601197879448782</c:v>
                </c:pt>
                <c:pt idx="3860">
                  <c:v>0.60110428940711702</c:v>
                </c:pt>
                <c:pt idx="3861">
                  <c:v>0.60101072849972803</c:v>
                </c:pt>
                <c:pt idx="3862">
                  <c:v>0.60091719671301402</c:v>
                </c:pt>
                <c:pt idx="3863">
                  <c:v>0.60082369403337998</c:v>
                </c:pt>
                <c:pt idx="3864">
                  <c:v>0.600730220447242</c:v>
                </c:pt>
                <c:pt idx="3865">
                  <c:v>0.60063677594102305</c:v>
                </c:pt>
                <c:pt idx="3866">
                  <c:v>0.59830835614128997</c:v>
                </c:pt>
                <c:pt idx="3867">
                  <c:v>0.59820600623440201</c:v>
                </c:pt>
                <c:pt idx="3868">
                  <c:v>0.59811299777639604</c:v>
                </c:pt>
                <c:pt idx="3869">
                  <c:v>0.59802001823561401</c:v>
                </c:pt>
                <c:pt idx="3870">
                  <c:v>0.59569345279138197</c:v>
                </c:pt>
                <c:pt idx="3871">
                  <c:v>0.65027998577113499</c:v>
                </c:pt>
                <c:pt idx="3872">
                  <c:v>0.650178943743696</c:v>
                </c:pt>
                <c:pt idx="3873">
                  <c:v>0.65007793311167195</c:v>
                </c:pt>
                <c:pt idx="3874">
                  <c:v>0.64725050066437195</c:v>
                </c:pt>
                <c:pt idx="3875">
                  <c:v>0.65644947745052395</c:v>
                </c:pt>
                <c:pt idx="3876">
                  <c:v>0.65634754015004204</c:v>
                </c:pt>
                <c:pt idx="3877">
                  <c:v>0.65624563450348095</c:v>
                </c:pt>
                <c:pt idx="3878">
                  <c:v>0.65614376049609902</c:v>
                </c:pt>
                <c:pt idx="3879">
                  <c:v>0.65604191811316404</c:v>
                </c:pt>
                <c:pt idx="3880">
                  <c:v>0.65594010733995101</c:v>
                </c:pt>
                <c:pt idx="3881">
                  <c:v>0.65583832816174803</c:v>
                </c:pt>
                <c:pt idx="3882">
                  <c:v>0.65574586996591999</c:v>
                </c:pt>
                <c:pt idx="3883">
                  <c:v>0.65564415249268304</c:v>
                </c:pt>
                <c:pt idx="3884">
                  <c:v>0.65554246657081405</c:v>
                </c:pt>
                <c:pt idx="3885">
                  <c:v>0.65544081218563599</c:v>
                </c:pt>
                <c:pt idx="3886">
                  <c:v>0.65533918932247803</c:v>
                </c:pt>
                <c:pt idx="3887">
                  <c:v>0.65523759796668302</c:v>
                </c:pt>
                <c:pt idx="3888">
                  <c:v>0.65513603810359899</c:v>
                </c:pt>
                <c:pt idx="3889">
                  <c:v>0.65503450971858401</c:v>
                </c:pt>
                <c:pt idx="3890">
                  <c:v>0.654933012797007</c:v>
                </c:pt>
                <c:pt idx="3891">
                  <c:v>0.65295306627461303</c:v>
                </c:pt>
                <c:pt idx="3892">
                  <c:v>0.65285192321457597</c:v>
                </c:pt>
                <c:pt idx="3893">
                  <c:v>0.65275081148400105</c:v>
                </c:pt>
                <c:pt idx="3894">
                  <c:v>0.65264973106833302</c:v>
                </c:pt>
                <c:pt idx="3895">
                  <c:v>0.651751401359703</c:v>
                </c:pt>
                <c:pt idx="3896">
                  <c:v>0.65165050695328397</c:v>
                </c:pt>
                <c:pt idx="3897">
                  <c:v>0.65154964377995706</c:v>
                </c:pt>
                <c:pt idx="3898">
                  <c:v>0.65144881182522096</c:v>
                </c:pt>
                <c:pt idx="3899">
                  <c:v>0.65134801107458395</c:v>
                </c:pt>
                <c:pt idx="3900">
                  <c:v>0.65124724151356395</c:v>
                </c:pt>
                <c:pt idx="3901">
                  <c:v>0.65114650312768596</c:v>
                </c:pt>
                <c:pt idx="3902">
                  <c:v>0.64981968348140295</c:v>
                </c:pt>
                <c:pt idx="3903">
                  <c:v>0.65120067473122201</c:v>
                </c:pt>
                <c:pt idx="3904">
                  <c:v>0.65109999027176502</c:v>
                </c:pt>
                <c:pt idx="3905">
                  <c:v>0.65099933694186196</c:v>
                </c:pt>
                <c:pt idx="3906">
                  <c:v>0.65089871472707805</c:v>
                </c:pt>
                <c:pt idx="3907">
                  <c:v>0.65079812361298695</c:v>
                </c:pt>
                <c:pt idx="3908">
                  <c:v>0.65069756358517306</c:v>
                </c:pt>
                <c:pt idx="3909">
                  <c:v>0.64911693018106198</c:v>
                </c:pt>
                <c:pt idx="3910">
                  <c:v>0.64901666091471699</c:v>
                </c:pt>
                <c:pt idx="3911">
                  <c:v>0.64891642262082905</c:v>
                </c:pt>
                <c:pt idx="3912">
                  <c:v>0.64881621528504896</c:v>
                </c:pt>
                <c:pt idx="3913">
                  <c:v>0.65000811165786299</c:v>
                </c:pt>
                <c:pt idx="3914">
                  <c:v>0.64990776673170703</c:v>
                </c:pt>
                <c:pt idx="3915">
                  <c:v>0.64980745278224095</c:v>
                </c:pt>
                <c:pt idx="3916">
                  <c:v>0.649707169795124</c:v>
                </c:pt>
                <c:pt idx="3917">
                  <c:v>0.64960691775602397</c:v>
                </c:pt>
                <c:pt idx="3918">
                  <c:v>0.649506696650615</c:v>
                </c:pt>
                <c:pt idx="3919">
                  <c:v>0.64940650646458298</c:v>
                </c:pt>
                <c:pt idx="3920">
                  <c:v>0.64930634718362201</c:v>
                </c:pt>
                <c:pt idx="3921">
                  <c:v>0.64181939121088905</c:v>
                </c:pt>
                <c:pt idx="3922">
                  <c:v>0.64172043263124701</c:v>
                </c:pt>
                <c:pt idx="3923">
                  <c:v>0.64162150456265099</c:v>
                </c:pt>
                <c:pt idx="3924">
                  <c:v>0.64152260699099395</c:v>
                </c:pt>
                <c:pt idx="3925">
                  <c:v>0.64142373990217605</c:v>
                </c:pt>
                <c:pt idx="3926">
                  <c:v>0.64132490328210501</c:v>
                </c:pt>
                <c:pt idx="3927">
                  <c:v>0.64122609711669898</c:v>
                </c:pt>
                <c:pt idx="3928">
                  <c:v>0.641127321391883</c:v>
                </c:pt>
                <c:pt idx="3929">
                  <c:v>0.64102857609359298</c:v>
                </c:pt>
                <c:pt idx="3930">
                  <c:v>0.64290309898035403</c:v>
                </c:pt>
                <c:pt idx="3931">
                  <c:v>0.64280411067194398</c:v>
                </c:pt>
                <c:pt idx="3932">
                  <c:v>0.59781583050045395</c:v>
                </c:pt>
                <c:pt idx="3933">
                  <c:v>0.61649449236666098</c:v>
                </c:pt>
                <c:pt idx="3934">
                  <c:v>0.68043909792412005</c:v>
                </c:pt>
                <c:pt idx="3935">
                  <c:v>0.68033439465268197</c:v>
                </c:pt>
                <c:pt idx="3936">
                  <c:v>0.68022972359893497</c:v>
                </c:pt>
                <c:pt idx="3937">
                  <c:v>0.68012508474801103</c:v>
                </c:pt>
                <c:pt idx="3938">
                  <c:v>0.68147372009349405</c:v>
                </c:pt>
                <c:pt idx="3939">
                  <c:v>0.681368922122082</c:v>
                </c:pt>
                <c:pt idx="3940">
                  <c:v>0.68126415637766902</c:v>
                </c:pt>
                <c:pt idx="3941">
                  <c:v>0.68115942284539099</c:v>
                </c:pt>
                <c:pt idx="3942">
                  <c:v>0.68105472151039403</c:v>
                </c:pt>
                <c:pt idx="3943">
                  <c:v>0.68095005235783401</c:v>
                </c:pt>
                <c:pt idx="3944">
                  <c:v>0.68084541537287302</c:v>
                </c:pt>
                <c:pt idx="3945">
                  <c:v>0.68074081054068603</c:v>
                </c:pt>
                <c:pt idx="3946">
                  <c:v>0.680636237846454</c:v>
                </c:pt>
                <c:pt idx="3947">
                  <c:v>0.68053169727537099</c:v>
                </c:pt>
                <c:pt idx="3948">
                  <c:v>0.68042718881263597</c:v>
                </c:pt>
                <c:pt idx="3949">
                  <c:v>0.68032271244345899</c:v>
                </c:pt>
                <c:pt idx="3950">
                  <c:v>0.68021826815305897</c:v>
                </c:pt>
                <c:pt idx="3951">
                  <c:v>0.68011385592666296</c:v>
                </c:pt>
                <c:pt idx="3952">
                  <c:v>0.68000947574950998</c:v>
                </c:pt>
                <c:pt idx="3953">
                  <c:v>0.67990512760684396</c:v>
                </c:pt>
                <c:pt idx="3954">
                  <c:v>0.67980081148392002</c:v>
                </c:pt>
                <c:pt idx="3955">
                  <c:v>0.67969652736600406</c:v>
                </c:pt>
                <c:pt idx="3956">
                  <c:v>0.67959227523836796</c:v>
                </c:pt>
                <c:pt idx="3957">
                  <c:v>0.67787559798222596</c:v>
                </c:pt>
                <c:pt idx="3958">
                  <c:v>0.67777165703448305</c:v>
                </c:pt>
                <c:pt idx="3959">
                  <c:v>0.67766774795708296</c:v>
                </c:pt>
                <c:pt idx="3960">
                  <c:v>0.67756387073537205</c:v>
                </c:pt>
                <c:pt idx="3961">
                  <c:v>0.679700297057102</c:v>
                </c:pt>
                <c:pt idx="3962">
                  <c:v>0.67959614020498904</c:v>
                </c:pt>
                <c:pt idx="3963">
                  <c:v>0.67949201526984804</c:v>
                </c:pt>
                <c:pt idx="3964">
                  <c:v>0.677806479042522</c:v>
                </c:pt>
                <c:pt idx="3965">
                  <c:v>0.67770266012534697</c:v>
                </c:pt>
                <c:pt idx="3966">
                  <c:v>0.67803070199114301</c:v>
                </c:pt>
                <c:pt idx="3967">
                  <c:v>0.67829362041518704</c:v>
                </c:pt>
                <c:pt idx="3968">
                  <c:v>0.67818977460093999</c:v>
                </c:pt>
                <c:pt idx="3969">
                  <c:v>0.67808596057912596</c:v>
                </c:pt>
                <c:pt idx="3970">
                  <c:v>0.67798217833514796</c:v>
                </c:pt>
                <c:pt idx="3971">
                  <c:v>0.67421327391042596</c:v>
                </c:pt>
                <c:pt idx="3972">
                  <c:v>0.67517284798058597</c:v>
                </c:pt>
                <c:pt idx="3973">
                  <c:v>0.67506955901926302</c:v>
                </c:pt>
                <c:pt idx="3974">
                  <c:v>0.67496630165570903</c:v>
                </c:pt>
                <c:pt idx="3975">
                  <c:v>0.67486307587542604</c:v>
                </c:pt>
                <c:pt idx="3976">
                  <c:v>0.67475988166392598</c:v>
                </c:pt>
                <c:pt idx="3977">
                  <c:v>0.67465671900672997</c:v>
                </c:pt>
                <c:pt idx="3978">
                  <c:v>0.67455358788936604</c:v>
                </c:pt>
                <c:pt idx="3979">
                  <c:v>0.67445048829737397</c:v>
                </c:pt>
                <c:pt idx="3980">
                  <c:v>0.67434742021630001</c:v>
                </c:pt>
                <c:pt idx="3981">
                  <c:v>0.67424438363170003</c:v>
                </c:pt>
                <c:pt idx="3982">
                  <c:v>0.67414137852913902</c:v>
                </c:pt>
                <c:pt idx="3983">
                  <c:v>0.67184334340692797</c:v>
                </c:pt>
                <c:pt idx="3984">
                  <c:v>0.671009161048992</c:v>
                </c:pt>
                <c:pt idx="3985">
                  <c:v>0.67090669715575302</c:v>
                </c:pt>
                <c:pt idx="3986">
                  <c:v>0.67080426455045095</c:v>
                </c:pt>
                <c:pt idx="3987">
                  <c:v>0.67070186321875902</c:v>
                </c:pt>
                <c:pt idx="3988">
                  <c:v>0.67059949314635603</c:v>
                </c:pt>
                <c:pt idx="3989">
                  <c:v>0.666842068345605</c:v>
                </c:pt>
                <c:pt idx="3990">
                  <c:v>0.66674031845899495</c:v>
                </c:pt>
                <c:pt idx="3991">
                  <c:v>0.66663859961859695</c:v>
                </c:pt>
                <c:pt idx="3992">
                  <c:v>0.66653691181020203</c:v>
                </c:pt>
                <c:pt idx="3993">
                  <c:v>0.66643525501961398</c:v>
                </c:pt>
                <c:pt idx="3994">
                  <c:v>0.66633362923264206</c:v>
                </c:pt>
                <c:pt idx="3995">
                  <c:v>0.60427112898448598</c:v>
                </c:pt>
                <c:pt idx="3996">
                  <c:v>0.60417901079986203</c:v>
                </c:pt>
                <c:pt idx="3997">
                  <c:v>0.60408692069689296</c:v>
                </c:pt>
                <c:pt idx="3998">
                  <c:v>0.60399485866273905</c:v>
                </c:pt>
                <c:pt idx="3999">
                  <c:v>0.60390282468457002</c:v>
                </c:pt>
                <c:pt idx="4000">
                  <c:v>0.60381081874956299</c:v>
                </c:pt>
                <c:pt idx="4001">
                  <c:v>0.60371884084490202</c:v>
                </c:pt>
                <c:pt idx="4002">
                  <c:v>0.60362689095777899</c:v>
                </c:pt>
                <c:pt idx="4003">
                  <c:v>0.60353496907539494</c:v>
                </c:pt>
                <c:pt idx="4004">
                  <c:v>0.60198437992347098</c:v>
                </c:pt>
                <c:pt idx="4005">
                  <c:v>0.60189273607849403</c:v>
                </c:pt>
                <c:pt idx="4006">
                  <c:v>0.60180112013230103</c:v>
                </c:pt>
                <c:pt idx="4007">
                  <c:v>0.60172775743797002</c:v>
                </c:pt>
                <c:pt idx="4008">
                  <c:v>0.601636194477843</c:v>
                </c:pt>
                <c:pt idx="4009">
                  <c:v>0.60154465937915402</c:v>
                </c:pt>
                <c:pt idx="4010">
                  <c:v>0.60145315212918804</c:v>
                </c:pt>
                <c:pt idx="4011">
                  <c:v>0.601361672715236</c:v>
                </c:pt>
                <c:pt idx="4012">
                  <c:v>0.60127022112460105</c:v>
                </c:pt>
                <c:pt idx="4013">
                  <c:v>0.60117879734459001</c:v>
                </c:pt>
                <c:pt idx="4014">
                  <c:v>0.60108740136251904</c:v>
                </c:pt>
                <c:pt idx="4015">
                  <c:v>0.60099603316571304</c:v>
                </c:pt>
                <c:pt idx="4016">
                  <c:v>0.60090469274150204</c:v>
                </c:pt>
                <c:pt idx="4017">
                  <c:v>0.59850336774615398</c:v>
                </c:pt>
                <c:pt idx="4018">
                  <c:v>0.59841243380217501</c:v>
                </c:pt>
                <c:pt idx="4019">
                  <c:v>0.59832152748619705</c:v>
                </c:pt>
                <c:pt idx="4020">
                  <c:v>0.59823064878563204</c:v>
                </c:pt>
                <c:pt idx="4021">
                  <c:v>0.59813979768789705</c:v>
                </c:pt>
                <c:pt idx="4022">
                  <c:v>0.59804897418042002</c:v>
                </c:pt>
                <c:pt idx="4023">
                  <c:v>0.59795817825063302</c:v>
                </c:pt>
                <c:pt idx="4024">
                  <c:v>0.59786740988597797</c:v>
                </c:pt>
                <c:pt idx="4025">
                  <c:v>0.59820632331624002</c:v>
                </c:pt>
                <c:pt idx="4026">
                  <c:v>0.598115544843696</c:v>
                </c:pt>
                <c:pt idx="4027">
                  <c:v>0.59802479391843999</c:v>
                </c:pt>
                <c:pt idx="4028">
                  <c:v>0.59793407052793401</c:v>
                </c:pt>
                <c:pt idx="4029">
                  <c:v>0.59784337465964799</c:v>
                </c:pt>
                <c:pt idx="4030">
                  <c:v>0.59775270630106103</c:v>
                </c:pt>
                <c:pt idx="4031">
                  <c:v>0.59766206543965705</c:v>
                </c:pt>
                <c:pt idx="4032">
                  <c:v>0.59757145206293205</c:v>
                </c:pt>
                <c:pt idx="4033">
                  <c:v>0.59748086615838503</c:v>
                </c:pt>
                <c:pt idx="4034">
                  <c:v>0.59739030771352297</c:v>
                </c:pt>
                <c:pt idx="4035">
                  <c:v>0.59729977671586498</c:v>
                </c:pt>
                <c:pt idx="4036">
                  <c:v>0.59720927315293204</c:v>
                </c:pt>
                <c:pt idx="4037">
                  <c:v>0.59711879701225601</c:v>
                </c:pt>
                <c:pt idx="4038">
                  <c:v>0.59702834828137696</c:v>
                </c:pt>
                <c:pt idx="4039">
                  <c:v>0.59693792694783798</c:v>
                </c:pt>
                <c:pt idx="4040">
                  <c:v>0.59684753299919602</c:v>
                </c:pt>
                <c:pt idx="4041">
                  <c:v>0.59675716642301002</c:v>
                </c:pt>
                <c:pt idx="4042">
                  <c:v>0.59666682720685005</c:v>
                </c:pt>
                <c:pt idx="4043">
                  <c:v>0.59657651533829104</c:v>
                </c:pt>
                <c:pt idx="4044">
                  <c:v>0.59648623080491803</c:v>
                </c:pt>
                <c:pt idx="4045">
                  <c:v>0.59639597359432295</c:v>
                </c:pt>
                <c:pt idx="4046">
                  <c:v>0.59630574369410305</c:v>
                </c:pt>
                <c:pt idx="4047">
                  <c:v>0.59621554109186503</c:v>
                </c:pt>
                <c:pt idx="4048">
                  <c:v>0.59612536577522302</c:v>
                </c:pt>
                <c:pt idx="4049">
                  <c:v>0.59603521773179902</c:v>
                </c:pt>
                <c:pt idx="4050">
                  <c:v>0.59704056267133998</c:v>
                </c:pt>
                <c:pt idx="4051">
                  <c:v>0.59695030352739398</c:v>
                </c:pt>
                <c:pt idx="4052">
                  <c:v>0.59323979215730005</c:v>
                </c:pt>
                <c:pt idx="4053">
                  <c:v>0.59315013471301103</c:v>
                </c:pt>
                <c:pt idx="4054">
                  <c:v>0.59306050436482205</c:v>
                </c:pt>
                <c:pt idx="4055">
                  <c:v>0.59297090110045303</c:v>
                </c:pt>
                <c:pt idx="4056">
                  <c:v>0.59288132490762802</c:v>
                </c:pt>
                <c:pt idx="4057">
                  <c:v>0.59279177577408304</c:v>
                </c:pt>
                <c:pt idx="4058">
                  <c:v>0.59270225368755702</c:v>
                </c:pt>
                <c:pt idx="4059">
                  <c:v>0.59261275863579799</c:v>
                </c:pt>
                <c:pt idx="4060">
                  <c:v>0.59613919762751</c:v>
                </c:pt>
                <c:pt idx="4061">
                  <c:v>0.596049210789663</c:v>
                </c:pt>
                <c:pt idx="4062">
                  <c:v>0.59595925111463</c:v>
                </c:pt>
                <c:pt idx="4063">
                  <c:v>0.59586931859011305</c:v>
                </c:pt>
                <c:pt idx="4064">
                  <c:v>0.59776696180730704</c:v>
                </c:pt>
                <c:pt idx="4065">
                  <c:v>0.59767678370878896</c:v>
                </c:pt>
                <c:pt idx="4066">
                  <c:v>0.59758663281439295</c:v>
                </c:pt>
                <c:pt idx="4067">
                  <c:v>0.59749650911181096</c:v>
                </c:pt>
                <c:pt idx="4068">
                  <c:v>0.59740641258874405</c:v>
                </c:pt>
                <c:pt idx="4069">
                  <c:v>0.59731634323289595</c:v>
                </c:pt>
                <c:pt idx="4070">
                  <c:v>0.59722630103198204</c:v>
                </c:pt>
                <c:pt idx="4071">
                  <c:v>0.59713628597372503</c:v>
                </c:pt>
                <c:pt idx="4072">
                  <c:v>0.59704629804585196</c:v>
                </c:pt>
                <c:pt idx="4073">
                  <c:v>0.59695633723609998</c:v>
                </c:pt>
                <c:pt idx="4074">
                  <c:v>0.59686640353221299</c:v>
                </c:pt>
                <c:pt idx="4075">
                  <c:v>0.59677649692194101</c:v>
                </c:pt>
                <c:pt idx="4076">
                  <c:v>0.59668661739304396</c:v>
                </c:pt>
                <c:pt idx="4077">
                  <c:v>0.59659676493328495</c:v>
                </c:pt>
                <c:pt idx="4078">
                  <c:v>0.59650693953044098</c:v>
                </c:pt>
                <c:pt idx="4079">
                  <c:v>0.59641714117228894</c:v>
                </c:pt>
                <c:pt idx="4080">
                  <c:v>0.59632736984662005</c:v>
                </c:pt>
                <c:pt idx="4081">
                  <c:v>0.59831632876749496</c:v>
                </c:pt>
                <c:pt idx="4082">
                  <c:v>0.59822629868275001</c:v>
                </c:pt>
                <c:pt idx="4083">
                  <c:v>0.59813629568801197</c:v>
                </c:pt>
                <c:pt idx="4084">
                  <c:v>0.59804631977105505</c:v>
                </c:pt>
                <c:pt idx="4085">
                  <c:v>0.59795637091966203</c:v>
                </c:pt>
                <c:pt idx="4086">
                  <c:v>0.60166888140392605</c:v>
                </c:pt>
                <c:pt idx="4087">
                  <c:v>0.60157841491613195</c:v>
                </c:pt>
                <c:pt idx="4088">
                  <c:v>0.60148797562919598</c:v>
                </c:pt>
                <c:pt idx="4089">
                  <c:v>0.60139756353085305</c:v>
                </c:pt>
                <c:pt idx="4090">
                  <c:v>0.60341785526438996</c:v>
                </c:pt>
                <c:pt idx="4091">
                  <c:v>0.60332718033744004</c:v>
                </c:pt>
                <c:pt idx="4092">
                  <c:v>0.56755929913891601</c:v>
                </c:pt>
                <c:pt idx="4093">
                  <c:v>0.56747403826124598</c:v>
                </c:pt>
                <c:pt idx="4094">
                  <c:v>0.56738880299614403</c:v>
                </c:pt>
                <c:pt idx="4095">
                  <c:v>0.56730359333206903</c:v>
                </c:pt>
                <c:pt idx="4096">
                  <c:v>0.56721840925749101</c:v>
                </c:pt>
                <c:pt idx="4097">
                  <c:v>0.56713325076088195</c:v>
                </c:pt>
                <c:pt idx="4098">
                  <c:v>0.56704811783072395</c:v>
                </c:pt>
                <c:pt idx="4099">
                  <c:v>0.56696301045550601</c:v>
                </c:pt>
                <c:pt idx="4100">
                  <c:v>0.56687792862372299</c:v>
                </c:pt>
                <c:pt idx="4101">
                  <c:v>0.56679287232387798</c:v>
                </c:pt>
                <c:pt idx="4102">
                  <c:v>0.56670784154447795</c:v>
                </c:pt>
                <c:pt idx="4103">
                  <c:v>0.56662283627403998</c:v>
                </c:pt>
                <c:pt idx="4104">
                  <c:v>0.56653785650108701</c:v>
                </c:pt>
                <c:pt idx="4105">
                  <c:v>0.56645290221414801</c:v>
                </c:pt>
                <c:pt idx="4106">
                  <c:v>0.56870210308956004</c:v>
                </c:pt>
                <c:pt idx="4107">
                  <c:v>0.56861684983448602</c:v>
                </c:pt>
                <c:pt idx="4108">
                  <c:v>0.56853162213594899</c:v>
                </c:pt>
                <c:pt idx="4109">
                  <c:v>0.56884124895378096</c:v>
                </c:pt>
                <c:pt idx="4110">
                  <c:v>0.56875601317225799</c:v>
                </c:pt>
                <c:pt idx="4111">
                  <c:v>0.56867080293055094</c:v>
                </c:pt>
                <c:pt idx="4112">
                  <c:v>0.56858561821718001</c:v>
                </c:pt>
                <c:pt idx="4113">
                  <c:v>0.56850045902067603</c:v>
                </c:pt>
                <c:pt idx="4114">
                  <c:v>0.56841532532957595</c:v>
                </c:pt>
                <c:pt idx="4115">
                  <c:v>0.57041734462043703</c:v>
                </c:pt>
                <c:pt idx="4116">
                  <c:v>0.56874514533897502</c:v>
                </c:pt>
                <c:pt idx="4117">
                  <c:v>0.56866001325170201</c:v>
                </c:pt>
                <c:pt idx="4118">
                  <c:v>0.56857490664645005</c:v>
                </c:pt>
                <c:pt idx="4119">
                  <c:v>0.56734295088741005</c:v>
                </c:pt>
                <c:pt idx="4120">
                  <c:v>0.56569963467211903</c:v>
                </c:pt>
                <c:pt idx="4121">
                  <c:v>0.56722731902842105</c:v>
                </c:pt>
                <c:pt idx="4122">
                  <c:v>0.60365046135129796</c:v>
                </c:pt>
                <c:pt idx="4123">
                  <c:v>0.73970955670730698</c:v>
                </c:pt>
                <c:pt idx="4124">
                  <c:v>0.73959894986395502</c:v>
                </c:pt>
                <c:pt idx="4125">
                  <c:v>0.73948837609316398</c:v>
                </c:pt>
                <c:pt idx="4126">
                  <c:v>0.755465970375226</c:v>
                </c:pt>
                <c:pt idx="4127">
                  <c:v>0.75780157152633298</c:v>
                </c:pt>
                <c:pt idx="4128">
                  <c:v>0.75768832716366696</c:v>
                </c:pt>
                <c:pt idx="4129">
                  <c:v>0.75757511664196797</c:v>
                </c:pt>
                <c:pt idx="4130">
                  <c:v>0.75746193994607103</c:v>
                </c:pt>
                <c:pt idx="4131">
                  <c:v>0.75734879706081903</c:v>
                </c:pt>
                <c:pt idx="4132">
                  <c:v>0.757235687971061</c:v>
                </c:pt>
                <c:pt idx="4133">
                  <c:v>0.75712261266165803</c:v>
                </c:pt>
                <c:pt idx="4134">
                  <c:v>0.75700957111748002</c:v>
                </c:pt>
                <c:pt idx="4135">
                  <c:v>0.75689656332340605</c:v>
                </c:pt>
                <c:pt idx="4136">
                  <c:v>0.75678358926432099</c:v>
                </c:pt>
                <c:pt idx="4137">
                  <c:v>0.75667064892512503</c:v>
                </c:pt>
                <c:pt idx="4138">
                  <c:v>0.75490663638718603</c:v>
                </c:pt>
                <c:pt idx="4139">
                  <c:v>0.754794009775551</c:v>
                </c:pt>
                <c:pt idx="4140">
                  <c:v>0.75468141676505396</c:v>
                </c:pt>
                <c:pt idx="4141">
                  <c:v>0.75456885734066204</c:v>
                </c:pt>
                <c:pt idx="4142">
                  <c:v>0.75445633148734903</c:v>
                </c:pt>
                <c:pt idx="4143">
                  <c:v>0.75434383919009795</c:v>
                </c:pt>
                <c:pt idx="4144">
                  <c:v>0.75423138043390103</c:v>
                </c:pt>
                <c:pt idx="4145">
                  <c:v>0.75411895520375904</c:v>
                </c:pt>
                <c:pt idx="4146">
                  <c:v>0.75400656348468298</c:v>
                </c:pt>
                <c:pt idx="4147">
                  <c:v>0.75175278766571796</c:v>
                </c:pt>
                <c:pt idx="4148">
                  <c:v>0.75280054368881499</c:v>
                </c:pt>
                <c:pt idx="4149">
                  <c:v>0.75268839860334102</c:v>
                </c:pt>
                <c:pt idx="4150">
                  <c:v>0.66442825938545402</c:v>
                </c:pt>
                <c:pt idx="4151">
                  <c:v>0.66432930864626105</c:v>
                </c:pt>
                <c:pt idx="4152">
                  <c:v>0.66423038737538398</c:v>
                </c:pt>
                <c:pt idx="4153">
                  <c:v>0.664131495559661</c:v>
                </c:pt>
                <c:pt idx="4154">
                  <c:v>0.66403263318593797</c:v>
                </c:pt>
                <c:pt idx="4155">
                  <c:v>0.65984259528209599</c:v>
                </c:pt>
                <c:pt idx="4156">
                  <c:v>0.65974440058696704</c:v>
                </c:pt>
                <c:pt idx="4157">
                  <c:v>0.65964623511324205</c:v>
                </c:pt>
                <c:pt idx="4158">
                  <c:v>0.65242172149619804</c:v>
                </c:pt>
                <c:pt idx="4159">
                  <c:v>0.65232467446712505</c:v>
                </c:pt>
                <c:pt idx="4160">
                  <c:v>0.65222765630504098</c:v>
                </c:pt>
                <c:pt idx="4161">
                  <c:v>0.65213066699706701</c:v>
                </c:pt>
                <c:pt idx="4162">
                  <c:v>0.65203370653033399</c:v>
                </c:pt>
                <c:pt idx="4163">
                  <c:v>0.65193677489197699</c:v>
                </c:pt>
                <c:pt idx="4164">
                  <c:v>0.65183987206914396</c:v>
                </c:pt>
                <c:pt idx="4165">
                  <c:v>0.65174299804898495</c:v>
                </c:pt>
                <c:pt idx="4166">
                  <c:v>0.65164615281866201</c:v>
                </c:pt>
                <c:pt idx="4167">
                  <c:v>0.65154933636534096</c:v>
                </c:pt>
                <c:pt idx="4168">
                  <c:v>0.65145254867619995</c:v>
                </c:pt>
                <c:pt idx="4169">
                  <c:v>0.65135578973842001</c:v>
                </c:pt>
                <c:pt idx="4170">
                  <c:v>0.65125905953919405</c:v>
                </c:pt>
                <c:pt idx="4171">
                  <c:v>0.64792611534081901</c:v>
                </c:pt>
                <c:pt idx="4172">
                  <c:v>0.64782992303884401</c:v>
                </c:pt>
                <c:pt idx="4173">
                  <c:v>0.64773375929440002</c:v>
                </c:pt>
                <c:pt idx="4174">
                  <c:v>0.64763762409477299</c:v>
                </c:pt>
                <c:pt idx="4175">
                  <c:v>0.64754151742725596</c:v>
                </c:pt>
                <c:pt idx="4176">
                  <c:v>0.64744543927914699</c:v>
                </c:pt>
                <c:pt idx="4177">
                  <c:v>0.64734938963775401</c:v>
                </c:pt>
                <c:pt idx="4178">
                  <c:v>0.64725336849039306</c:v>
                </c:pt>
                <c:pt idx="4179">
                  <c:v>0.64715737582438404</c:v>
                </c:pt>
                <c:pt idx="4180">
                  <c:v>0.64706141162705899</c:v>
                </c:pt>
                <c:pt idx="4181">
                  <c:v>0.64696547588575404</c:v>
                </c:pt>
                <c:pt idx="4182">
                  <c:v>0.64686956858781497</c:v>
                </c:pt>
                <c:pt idx="4183">
                  <c:v>0.64677368972059401</c:v>
                </c:pt>
                <c:pt idx="4184">
                  <c:v>0.64667783927144995</c:v>
                </c:pt>
                <c:pt idx="4185">
                  <c:v>0.64658201722775099</c:v>
                </c:pt>
                <c:pt idx="4186">
                  <c:v>0.64648622357687302</c:v>
                </c:pt>
                <c:pt idx="4187">
                  <c:v>0.64639045830619601</c:v>
                </c:pt>
                <c:pt idx="4188">
                  <c:v>0.64629472140311195</c:v>
                </c:pt>
                <c:pt idx="4189">
                  <c:v>0.64619901285501702</c:v>
                </c:pt>
                <c:pt idx="4190">
                  <c:v>0.64610333264931596</c:v>
                </c:pt>
                <c:pt idx="4191">
                  <c:v>0.64600768077342197</c:v>
                </c:pt>
                <c:pt idx="4192">
                  <c:v>0.64591205721475398</c:v>
                </c:pt>
                <c:pt idx="4193">
                  <c:v>0.64581646196073905</c:v>
                </c:pt>
                <c:pt idx="4194">
                  <c:v>0.64572089499881102</c:v>
                </c:pt>
                <c:pt idx="4195">
                  <c:v>0.64562535631641405</c:v>
                </c:pt>
                <c:pt idx="4196">
                  <c:v>0.64552984590099505</c:v>
                </c:pt>
                <c:pt idx="4197">
                  <c:v>0.64543436374001295</c:v>
                </c:pt>
                <c:pt idx="4198">
                  <c:v>0.64533890982093101</c:v>
                </c:pt>
                <c:pt idx="4199">
                  <c:v>0.64524348413122001</c:v>
                </c:pt>
                <c:pt idx="4200">
                  <c:v>0.64514808665836099</c:v>
                </c:pt>
                <c:pt idx="4201">
                  <c:v>0.64505271738984005</c:v>
                </c:pt>
                <c:pt idx="4202">
                  <c:v>0.64495737631314998</c:v>
                </c:pt>
                <c:pt idx="4203">
                  <c:v>0.644862063415792</c:v>
                </c:pt>
                <c:pt idx="4204">
                  <c:v>0.64476677868527599</c:v>
                </c:pt>
                <c:pt idx="4205">
                  <c:v>0.64467152210911804</c:v>
                </c:pt>
                <c:pt idx="4206">
                  <c:v>0.64457629367484004</c:v>
                </c:pt>
                <c:pt idx="4207">
                  <c:v>0.64448109336997506</c:v>
                </c:pt>
                <c:pt idx="4208">
                  <c:v>0.64438592118205795</c:v>
                </c:pt>
                <c:pt idx="4209">
                  <c:v>0.64429077709863802</c:v>
                </c:pt>
                <c:pt idx="4210">
                  <c:v>0.644195661107266</c:v>
                </c:pt>
                <c:pt idx="4211">
                  <c:v>0.64410057319550196</c:v>
                </c:pt>
                <c:pt idx="4212">
                  <c:v>0.64400551335091505</c:v>
                </c:pt>
                <c:pt idx="4213">
                  <c:v>0.643910481561078</c:v>
                </c:pt>
                <c:pt idx="4214">
                  <c:v>0.64381547781357495</c:v>
                </c:pt>
                <c:pt idx="4215">
                  <c:v>0.64372050209599496</c:v>
                </c:pt>
                <c:pt idx="4216">
                  <c:v>0.64362555439593405</c:v>
                </c:pt>
                <c:pt idx="4217">
                  <c:v>0.64352180423862204</c:v>
                </c:pt>
                <c:pt idx="4218">
                  <c:v>0.63857087568397297</c:v>
                </c:pt>
                <c:pt idx="4219">
                  <c:v>0.638476729204562</c:v>
                </c:pt>
                <c:pt idx="4220">
                  <c:v>0.638382610481673</c:v>
                </c:pt>
                <c:pt idx="4221">
                  <c:v>0.638288519503031</c:v>
                </c:pt>
                <c:pt idx="4222">
                  <c:v>0.63819445625637194</c:v>
                </c:pt>
                <c:pt idx="4223">
                  <c:v>0.63810042072943596</c:v>
                </c:pt>
                <c:pt idx="4224">
                  <c:v>0.63800641290997295</c:v>
                </c:pt>
                <c:pt idx="4225">
                  <c:v>0.63791243278573695</c:v>
                </c:pt>
                <c:pt idx="4226">
                  <c:v>0.63781848034449296</c:v>
                </c:pt>
                <c:pt idx="4227">
                  <c:v>0.63772455557400998</c:v>
                </c:pt>
                <c:pt idx="4228">
                  <c:v>0.63763065846206601</c:v>
                </c:pt>
                <c:pt idx="4229">
                  <c:v>0.63753678899644495</c:v>
                </c:pt>
                <c:pt idx="4230">
                  <c:v>0.63744294716493999</c:v>
                </c:pt>
                <c:pt idx="4231">
                  <c:v>0.63805411438987303</c:v>
                </c:pt>
                <c:pt idx="4232">
                  <c:v>0.63796022405123698</c:v>
                </c:pt>
                <c:pt idx="4233">
                  <c:v>0.639980683303224</c:v>
                </c:pt>
                <c:pt idx="4234">
                  <c:v>0.63988653717533805</c:v>
                </c:pt>
                <c:pt idx="4235">
                  <c:v>0.63979241874263104</c:v>
                </c:pt>
                <c:pt idx="4236">
                  <c:v>0.63969832799288295</c:v>
                </c:pt>
                <c:pt idx="4237">
                  <c:v>0.639604264913884</c:v>
                </c:pt>
                <c:pt idx="4238">
                  <c:v>0.63951022949342695</c:v>
                </c:pt>
                <c:pt idx="4239">
                  <c:v>0.639416221719317</c:v>
                </c:pt>
                <c:pt idx="4240">
                  <c:v>0.63932224157936302</c:v>
                </c:pt>
                <c:pt idx="4241">
                  <c:v>0.644155906993922</c:v>
                </c:pt>
                <c:pt idx="4242">
                  <c:v>0.70353682075924295</c:v>
                </c:pt>
                <c:pt idx="4243">
                  <c:v>0.70343346187408295</c:v>
                </c:pt>
                <c:pt idx="4244">
                  <c:v>0.705441038977345</c:v>
                </c:pt>
                <c:pt idx="4245">
                  <c:v>0.71128227503761998</c:v>
                </c:pt>
                <c:pt idx="4246">
                  <c:v>0.71117782427815501</c:v>
                </c:pt>
                <c:pt idx="4247">
                  <c:v>0.71107340419106801</c:v>
                </c:pt>
                <c:pt idx="4248">
                  <c:v>0.705694849628414</c:v>
                </c:pt>
                <c:pt idx="4249">
                  <c:v>0.70560005399288195</c:v>
                </c:pt>
                <c:pt idx="4250">
                  <c:v>0.70549649848714502</c:v>
                </c:pt>
                <c:pt idx="4251">
                  <c:v>0.70451433281821696</c:v>
                </c:pt>
                <c:pt idx="4252">
                  <c:v>0.70441096699586303</c:v>
                </c:pt>
                <c:pt idx="4253">
                  <c:v>0.70430763150057396</c:v>
                </c:pt>
                <c:pt idx="4254">
                  <c:v>0.70420432631900398</c:v>
                </c:pt>
                <c:pt idx="4255">
                  <c:v>0.70410105143781698</c:v>
                </c:pt>
                <c:pt idx="4256">
                  <c:v>0.70399780684368396</c:v>
                </c:pt>
                <c:pt idx="4257">
                  <c:v>0.70389459252328401</c:v>
                </c:pt>
                <c:pt idx="4258">
                  <c:v>0.70098264381028796</c:v>
                </c:pt>
                <c:pt idx="4259">
                  <c:v>0.70087990167448799</c:v>
                </c:pt>
                <c:pt idx="4260">
                  <c:v>0.70077718965184199</c:v>
                </c:pt>
                <c:pt idx="4261">
                  <c:v>0.70067450772911499</c:v>
                </c:pt>
                <c:pt idx="4262">
                  <c:v>0.70057185589307602</c:v>
                </c:pt>
                <c:pt idx="4263">
                  <c:v>0.70046923413050399</c:v>
                </c:pt>
                <c:pt idx="4264">
                  <c:v>0.70036664242818603</c:v>
                </c:pt>
                <c:pt idx="4265">
                  <c:v>0.70026408077291502</c:v>
                </c:pt>
                <c:pt idx="4266">
                  <c:v>0.70016154915149298</c:v>
                </c:pt>
                <c:pt idx="4267">
                  <c:v>0.70005904755072901</c:v>
                </c:pt>
                <c:pt idx="4268">
                  <c:v>0.69995657595743999</c:v>
                </c:pt>
                <c:pt idx="4269">
                  <c:v>0.69985413435845301</c:v>
                </c:pt>
                <c:pt idx="4270">
                  <c:v>0.69975172274059805</c:v>
                </c:pt>
                <c:pt idx="4271">
                  <c:v>0.69964934109071597</c:v>
                </c:pt>
                <c:pt idx="4272">
                  <c:v>0.69954698939565396</c:v>
                </c:pt>
                <c:pt idx="4273">
                  <c:v>0.69944466764226998</c:v>
                </c:pt>
                <c:pt idx="4274">
                  <c:v>0.69934237581742598</c:v>
                </c:pt>
                <c:pt idx="4275">
                  <c:v>0.69924011390799301</c:v>
                </c:pt>
                <c:pt idx="4276">
                  <c:v>0.69913788190084902</c:v>
                </c:pt>
                <c:pt idx="4277">
                  <c:v>0.69903567978288195</c:v>
                </c:pt>
                <c:pt idx="4278">
                  <c:v>0.69623797433831902</c:v>
                </c:pt>
                <c:pt idx="4279">
                  <c:v>0.69613622588552704</c:v>
                </c:pt>
                <c:pt idx="4280">
                  <c:v>0.69603450716749604</c:v>
                </c:pt>
                <c:pt idx="4281">
                  <c:v>0.69592407027583703</c:v>
                </c:pt>
                <c:pt idx="4282">
                  <c:v>0.69582241226609898</c:v>
                </c:pt>
                <c:pt idx="4283">
                  <c:v>0.69572078395167303</c:v>
                </c:pt>
                <c:pt idx="4284">
                  <c:v>0.70772096836624299</c:v>
                </c:pt>
                <c:pt idx="4285">
                  <c:v>0.70761763239414699</c:v>
                </c:pt>
                <c:pt idx="4286">
                  <c:v>0.70751432659429403</c:v>
                </c:pt>
                <c:pt idx="4287">
                  <c:v>0.70741105095346901</c:v>
                </c:pt>
                <c:pt idx="4288">
                  <c:v>0.70905559709203902</c:v>
                </c:pt>
                <c:pt idx="4289">
                  <c:v>0.72363143398043595</c:v>
                </c:pt>
                <c:pt idx="4290">
                  <c:v>0.72352585196590102</c:v>
                </c:pt>
                <c:pt idx="4291">
                  <c:v>0.70502604384618495</c:v>
                </c:pt>
                <c:pt idx="4292">
                  <c:v>0.70492320647489304</c:v>
                </c:pt>
                <c:pt idx="4293">
                  <c:v>0.70482039909960503</c:v>
                </c:pt>
                <c:pt idx="4294">
                  <c:v>0.70471762170720098</c:v>
                </c:pt>
                <c:pt idx="4295">
                  <c:v>0.70461487428456704</c:v>
                </c:pt>
                <c:pt idx="4296">
                  <c:v>0.70451215681859503</c:v>
                </c:pt>
                <c:pt idx="4297">
                  <c:v>0.70440946929618498</c:v>
                </c:pt>
                <c:pt idx="4298">
                  <c:v>0.70430681170424703</c:v>
                </c:pt>
                <c:pt idx="4299">
                  <c:v>0.70420418402969698</c:v>
                </c:pt>
                <c:pt idx="4300">
                  <c:v>0.70410158625945796</c:v>
                </c:pt>
                <c:pt idx="4301">
                  <c:v>0.70399901838046197</c:v>
                </c:pt>
                <c:pt idx="4302">
                  <c:v>0.70389648037964703</c:v>
                </c:pt>
                <c:pt idx="4303">
                  <c:v>0.703436806433962</c:v>
                </c:pt>
                <c:pt idx="4304">
                  <c:v>0.70333438015668404</c:v>
                </c:pt>
                <c:pt idx="4305">
                  <c:v>0.70323198370330697</c:v>
                </c:pt>
                <c:pt idx="4306">
                  <c:v>0.70312961706080801</c:v>
                </c:pt>
                <c:pt idx="4307">
                  <c:v>0.70302728021617</c:v>
                </c:pt>
                <c:pt idx="4308">
                  <c:v>0.70292497315638303</c:v>
                </c:pt>
                <c:pt idx="4309">
                  <c:v>0.70282269586844703</c:v>
                </c:pt>
                <c:pt idx="4310">
                  <c:v>0.70272044833936698</c:v>
                </c:pt>
                <c:pt idx="4311">
                  <c:v>0.70261823055615802</c:v>
                </c:pt>
                <c:pt idx="4312">
                  <c:v>0.70251604250584099</c:v>
                </c:pt>
                <c:pt idx="4313">
                  <c:v>0.70241388417544504</c:v>
                </c:pt>
                <c:pt idx="4314">
                  <c:v>0.70231175555200698</c:v>
                </c:pt>
                <c:pt idx="4315">
                  <c:v>0.70186147036079405</c:v>
                </c:pt>
                <c:pt idx="4316">
                  <c:v>0.70175945172280696</c:v>
                </c:pt>
                <c:pt idx="4317">
                  <c:v>0.70165746273822105</c:v>
                </c:pt>
                <c:pt idx="4318">
                  <c:v>0.70155550339410999</c:v>
                </c:pt>
                <c:pt idx="4319">
                  <c:v>0.70145357367755401</c:v>
                </c:pt>
                <c:pt idx="4320">
                  <c:v>0.70135167357563999</c:v>
                </c:pt>
                <c:pt idx="4321">
                  <c:v>0.70124980307546503</c:v>
                </c:pt>
                <c:pt idx="4322">
                  <c:v>0.701147962164131</c:v>
                </c:pt>
                <c:pt idx="4323">
                  <c:v>0.70104615082874899</c:v>
                </c:pt>
                <c:pt idx="4324">
                  <c:v>0.70094436905643698</c:v>
                </c:pt>
                <c:pt idx="4325">
                  <c:v>0.70084261683432003</c:v>
                </c:pt>
                <c:pt idx="4326">
                  <c:v>0.700740894149531</c:v>
                </c:pt>
                <c:pt idx="4327">
                  <c:v>0.70063920098921095</c:v>
                </c:pt>
                <c:pt idx="4328">
                  <c:v>0.69932118418776601</c:v>
                </c:pt>
                <c:pt idx="4329">
                  <c:v>0.699219726506634</c:v>
                </c:pt>
                <c:pt idx="4330">
                  <c:v>0.69911829826024097</c:v>
                </c:pt>
                <c:pt idx="4331">
                  <c:v>0.69901689943577805</c:v>
                </c:pt>
                <c:pt idx="4332">
                  <c:v>0.69891553002044504</c:v>
                </c:pt>
                <c:pt idx="4333">
                  <c:v>0.69881419000144995</c:v>
                </c:pt>
                <c:pt idx="4334">
                  <c:v>0.69871287936600701</c:v>
                </c:pt>
                <c:pt idx="4335">
                  <c:v>0.69808432327320502</c:v>
                </c:pt>
                <c:pt idx="4336">
                  <c:v>0.69798314778608805</c:v>
                </c:pt>
                <c:pt idx="4337">
                  <c:v>0.69788200162206404</c:v>
                </c:pt>
                <c:pt idx="4338">
                  <c:v>0.69778088476838795</c:v>
                </c:pt>
                <c:pt idx="4339">
                  <c:v>0.69767979721231999</c:v>
                </c:pt>
                <c:pt idx="4340">
                  <c:v>0.69757873894112998</c:v>
                </c:pt>
                <c:pt idx="4341">
                  <c:v>0.69747770994209302</c:v>
                </c:pt>
                <c:pt idx="4342">
                  <c:v>0.69737671020249303</c:v>
                </c:pt>
                <c:pt idx="4343">
                  <c:v>0.69727573970962098</c:v>
                </c:pt>
                <c:pt idx="4344">
                  <c:v>0.69717479845077501</c:v>
                </c:pt>
                <c:pt idx="4345">
                  <c:v>0.69637187090901798</c:v>
                </c:pt>
                <c:pt idx="4346">
                  <c:v>0.69627108967814499</c:v>
                </c:pt>
                <c:pt idx="4347">
                  <c:v>0.69617033761383496</c:v>
                </c:pt>
                <c:pt idx="4348">
                  <c:v>0.69606961470342699</c:v>
                </c:pt>
                <c:pt idx="4349">
                  <c:v>0.69596892093426899</c:v>
                </c:pt>
                <c:pt idx="4350">
                  <c:v>0.69586825629371796</c:v>
                </c:pt>
                <c:pt idx="4351">
                  <c:v>0.69576762076913401</c:v>
                </c:pt>
                <c:pt idx="4352">
                  <c:v>0.69566701434788802</c:v>
                </c:pt>
                <c:pt idx="4353">
                  <c:v>0.69554912334963204</c:v>
                </c:pt>
                <c:pt idx="4354">
                  <c:v>0.69544857759999201</c:v>
                </c:pt>
                <c:pt idx="4355">
                  <c:v>0.69534806091512003</c:v>
                </c:pt>
                <c:pt idx="4356">
                  <c:v>0.69524757328241404</c:v>
                </c:pt>
                <c:pt idx="4357">
                  <c:v>0.69514711468928003</c:v>
                </c:pt>
                <c:pt idx="4358">
                  <c:v>0.69504668512313295</c:v>
                </c:pt>
                <c:pt idx="4359">
                  <c:v>0.69494628457139396</c:v>
                </c:pt>
                <c:pt idx="4360">
                  <c:v>0.69484591302149001</c:v>
                </c:pt>
                <c:pt idx="4361">
                  <c:v>0.67632401197133596</c:v>
                </c:pt>
                <c:pt idx="4362">
                  <c:v>0.67622635825691801</c:v>
                </c:pt>
                <c:pt idx="4363">
                  <c:v>0.67612873273866303</c:v>
                </c:pt>
                <c:pt idx="4364">
                  <c:v>0.67603113540436199</c:v>
                </c:pt>
                <c:pt idx="4365">
                  <c:v>0.675933566241811</c:v>
                </c:pt>
                <c:pt idx="4366">
                  <c:v>0.67583602523881403</c:v>
                </c:pt>
                <c:pt idx="4367">
                  <c:v>0.67573851238318305</c:v>
                </c:pt>
                <c:pt idx="4368">
                  <c:v>0.67564102766273504</c:v>
                </c:pt>
                <c:pt idx="4369">
                  <c:v>0.67554357106529495</c:v>
                </c:pt>
                <c:pt idx="4370">
                  <c:v>0.67544614257869595</c:v>
                </c:pt>
                <c:pt idx="4371">
                  <c:v>0.67534874219077601</c:v>
                </c:pt>
                <c:pt idx="4372">
                  <c:v>0.67525136988938295</c:v>
                </c:pt>
                <c:pt idx="4373">
                  <c:v>0.67515402566236804</c:v>
                </c:pt>
                <c:pt idx="4374">
                  <c:v>0.675056709497592</c:v>
                </c:pt>
                <c:pt idx="4375">
                  <c:v>0.67495942138292297</c:v>
                </c:pt>
                <c:pt idx="4376">
                  <c:v>0.674862161306233</c:v>
                </c:pt>
                <c:pt idx="4377">
                  <c:v>0.67476492925540599</c:v>
                </c:pt>
                <c:pt idx="4378">
                  <c:v>0.67466772521832796</c:v>
                </c:pt>
                <c:pt idx="4379">
                  <c:v>0.67457054918289405</c:v>
                </c:pt>
                <c:pt idx="4380">
                  <c:v>0.67447340113700804</c:v>
                </c:pt>
                <c:pt idx="4381">
                  <c:v>0.67563163421956496</c:v>
                </c:pt>
                <c:pt idx="4382">
                  <c:v>0.67553436137931</c:v>
                </c:pt>
                <c:pt idx="4383">
                  <c:v>0.67438791412763699</c:v>
                </c:pt>
                <c:pt idx="4384">
                  <c:v>0.66720210341669905</c:v>
                </c:pt>
                <c:pt idx="4385">
                  <c:v>0.66718856146690797</c:v>
                </c:pt>
                <c:pt idx="4386">
                  <c:v>0.66717502006681695</c:v>
                </c:pt>
                <c:pt idx="4387">
                  <c:v>0.66716147921639302</c:v>
                </c:pt>
                <c:pt idx="4388">
                  <c:v>0.66714793891560298</c:v>
                </c:pt>
                <c:pt idx="4389">
                  <c:v>0.66713439916441297</c:v>
                </c:pt>
                <c:pt idx="4390">
                  <c:v>0.66712085996279002</c:v>
                </c:pt>
                <c:pt idx="4391">
                  <c:v>0.66710732131070005</c:v>
                </c:pt>
                <c:pt idx="4392">
                  <c:v>0.66709378320810997</c:v>
                </c:pt>
                <c:pt idx="4393">
                  <c:v>0.66708024565498603</c:v>
                </c:pt>
                <c:pt idx="4394">
                  <c:v>0.66706670865129503</c:v>
                </c:pt>
                <c:pt idx="4395">
                  <c:v>0.667053172197003</c:v>
                </c:pt>
                <c:pt idx="4396">
                  <c:v>0.66703963629207796</c:v>
                </c:pt>
                <c:pt idx="4397">
                  <c:v>0.66702610093648496</c:v>
                </c:pt>
                <c:pt idx="4398">
                  <c:v>0.66618852340621504</c:v>
                </c:pt>
                <c:pt idx="4399">
                  <c:v>0.66617500586972</c:v>
                </c:pt>
                <c:pt idx="4400">
                  <c:v>0.66616148888177895</c:v>
                </c:pt>
                <c:pt idx="4401">
                  <c:v>0.66614797244235902</c:v>
                </c:pt>
                <c:pt idx="4402">
                  <c:v>0.666134456551425</c:v>
                </c:pt>
                <c:pt idx="4403">
                  <c:v>0.66612094120894405</c:v>
                </c:pt>
                <c:pt idx="4404">
                  <c:v>0.66610742641488396</c:v>
                </c:pt>
                <c:pt idx="4405">
                  <c:v>0.66609391216921099</c:v>
                </c:pt>
                <c:pt idx="4406">
                  <c:v>0.66608039847189104</c:v>
                </c:pt>
                <c:pt idx="4407">
                  <c:v>0.66606688532289104</c:v>
                </c:pt>
                <c:pt idx="4408">
                  <c:v>0.66605337272217702</c:v>
                </c:pt>
                <c:pt idx="4409">
                  <c:v>0.66603986066971699</c:v>
                </c:pt>
                <c:pt idx="4410">
                  <c:v>0.66602634916547698</c:v>
                </c:pt>
                <c:pt idx="4411">
                  <c:v>0.66601283820942303</c:v>
                </c:pt>
                <c:pt idx="4412">
                  <c:v>0.66599932780152304</c:v>
                </c:pt>
                <c:pt idx="4413">
                  <c:v>0.66598581794174205</c:v>
                </c:pt>
                <c:pt idx="4414">
                  <c:v>0.54625637996538401</c:v>
                </c:pt>
                <c:pt idx="4415">
                  <c:v>0.546245299552237</c:v>
                </c:pt>
                <c:pt idx="4416">
                  <c:v>0.54623421958859597</c:v>
                </c:pt>
                <c:pt idx="4417">
                  <c:v>0.54622314007443495</c:v>
                </c:pt>
                <c:pt idx="4418">
                  <c:v>0.54621206100972697</c:v>
                </c:pt>
                <c:pt idx="4419">
                  <c:v>0.54620098239444403</c:v>
                </c:pt>
                <c:pt idx="4420">
                  <c:v>0.54618990422855895</c:v>
                </c:pt>
                <c:pt idx="4421">
                  <c:v>0.54617882651204397</c:v>
                </c:pt>
                <c:pt idx="4422">
                  <c:v>0.54616774924487199</c:v>
                </c:pt>
                <c:pt idx="4423">
                  <c:v>0.54615667242701604</c:v>
                </c:pt>
                <c:pt idx="4424">
                  <c:v>0.54614559605844804</c:v>
                </c:pt>
                <c:pt idx="4425">
                  <c:v>0.54613452013914099</c:v>
                </c:pt>
                <c:pt idx="4426">
                  <c:v>0.54612344466906804</c:v>
                </c:pt>
                <c:pt idx="4427">
                  <c:v>0.54611236964819998</c:v>
                </c:pt>
                <c:pt idx="4428">
                  <c:v>0.54610129507651295</c:v>
                </c:pt>
                <c:pt idx="4429">
                  <c:v>0.54781271562615097</c:v>
                </c:pt>
                <c:pt idx="4430">
                  <c:v>0.54780160702381597</c:v>
                </c:pt>
                <c:pt idx="4431">
                  <c:v>0.54779049887199505</c:v>
                </c:pt>
                <c:pt idx="4432">
                  <c:v>0.54777939117065899</c:v>
                </c:pt>
                <c:pt idx="4433">
                  <c:v>0.54776828391978305</c:v>
                </c:pt>
                <c:pt idx="4434">
                  <c:v>0.54775717711933802</c:v>
                </c:pt>
                <c:pt idx="4435">
                  <c:v>0.54774607076929704</c:v>
                </c:pt>
                <c:pt idx="4436">
                  <c:v>0.54773496486963202</c:v>
                </c:pt>
                <c:pt idx="4437">
                  <c:v>0.54772385942031698</c:v>
                </c:pt>
                <c:pt idx="4438">
                  <c:v>0.54771275442132406</c:v>
                </c:pt>
                <c:pt idx="4439">
                  <c:v>0.54770164987262504</c:v>
                </c:pt>
                <c:pt idx="4440">
                  <c:v>0.54769054577419296</c:v>
                </c:pt>
                <c:pt idx="4441">
                  <c:v>0.50619672521943804</c:v>
                </c:pt>
                <c:pt idx="4442">
                  <c:v>0.50618646300759496</c:v>
                </c:pt>
                <c:pt idx="4443">
                  <c:v>0.50617620121183904</c:v>
                </c:pt>
                <c:pt idx="4444">
                  <c:v>0.50616593983214497</c:v>
                </c:pt>
                <c:pt idx="4445">
                  <c:v>0.506155678868487</c:v>
                </c:pt>
                <c:pt idx="4446">
                  <c:v>0.50614541832083904</c:v>
                </c:pt>
                <c:pt idx="4447">
                  <c:v>0.50613515818917698</c:v>
                </c:pt>
                <c:pt idx="4448">
                  <c:v>0.50612489847347497</c:v>
                </c:pt>
                <c:pt idx="4449">
                  <c:v>0.50611463917370803</c:v>
                </c:pt>
                <c:pt idx="4450">
                  <c:v>0.50610438028985005</c:v>
                </c:pt>
                <c:pt idx="4451">
                  <c:v>0.50609412182187696</c:v>
                </c:pt>
                <c:pt idx="4452">
                  <c:v>0.506083863769762</c:v>
                </c:pt>
                <c:pt idx="4453">
                  <c:v>0.50607360613348196</c:v>
                </c:pt>
                <c:pt idx="4454">
                  <c:v>0.50606334891300997</c:v>
                </c:pt>
                <c:pt idx="4455">
                  <c:v>0.50605309210832095</c:v>
                </c:pt>
                <c:pt idx="4456">
                  <c:v>0.50604283571939002</c:v>
                </c:pt>
                <c:pt idx="4457">
                  <c:v>0.50603257974619098</c:v>
                </c:pt>
                <c:pt idx="4458">
                  <c:v>0.50602232418869997</c:v>
                </c:pt>
                <c:pt idx="4459">
                  <c:v>0.50284460579349</c:v>
                </c:pt>
                <c:pt idx="4460">
                  <c:v>0.50283441525843098</c:v>
                </c:pt>
                <c:pt idx="4461">
                  <c:v>0.50282422513640201</c:v>
                </c:pt>
                <c:pt idx="4462">
                  <c:v>0.50281403542737901</c:v>
                </c:pt>
                <c:pt idx="4463">
                  <c:v>0.502803846131334</c:v>
                </c:pt>
                <c:pt idx="4464">
                  <c:v>0.50279365724824399</c:v>
                </c:pt>
                <c:pt idx="4465">
                  <c:v>0.502783468778084</c:v>
                </c:pt>
                <c:pt idx="4466">
                  <c:v>0.50277328072082705</c:v>
                </c:pt>
                <c:pt idx="4467">
                  <c:v>0.50276309307644995</c:v>
                </c:pt>
                <c:pt idx="4468">
                  <c:v>0.50275290584492704</c:v>
                </c:pt>
                <c:pt idx="4469">
                  <c:v>0.50274271902623302</c:v>
                </c:pt>
                <c:pt idx="4470">
                  <c:v>0.50273253262034301</c:v>
                </c:pt>
                <c:pt idx="4471">
                  <c:v>0.53920815879972295</c:v>
                </c:pt>
                <c:pt idx="4472">
                  <c:v>0.53919723398592101</c:v>
                </c:pt>
                <c:pt idx="4473">
                  <c:v>0.53230247306092304</c:v>
                </c:pt>
                <c:pt idx="4474">
                  <c:v>0.53229168859916498</c:v>
                </c:pt>
                <c:pt idx="4475">
                  <c:v>0.53228090457438604</c:v>
                </c:pt>
                <c:pt idx="4476">
                  <c:v>0.53227012098655702</c:v>
                </c:pt>
                <c:pt idx="4477">
                  <c:v>0.53225933783565405</c:v>
                </c:pt>
                <c:pt idx="4478">
                  <c:v>0.53328962993727402</c:v>
                </c:pt>
                <c:pt idx="4479">
                  <c:v>0.53327882657007597</c:v>
                </c:pt>
                <c:pt idx="4480">
                  <c:v>0.53326802364057602</c:v>
                </c:pt>
                <c:pt idx="4481">
                  <c:v>0.53325722114874996</c:v>
                </c:pt>
                <c:pt idx="4482">
                  <c:v>0.53324641909457104</c:v>
                </c:pt>
                <c:pt idx="4483">
                  <c:v>0.53323561747801196</c:v>
                </c:pt>
                <c:pt idx="4484">
                  <c:v>0.53322481629904495</c:v>
                </c:pt>
                <c:pt idx="4485">
                  <c:v>0.53321401555764603</c:v>
                </c:pt>
                <c:pt idx="4486">
                  <c:v>0.533203215253787</c:v>
                </c:pt>
                <c:pt idx="4487">
                  <c:v>0.53437954046957903</c:v>
                </c:pt>
                <c:pt idx="4488">
                  <c:v>0.53436871699635602</c:v>
                </c:pt>
                <c:pt idx="4489">
                  <c:v>0.53435789396156796</c:v>
                </c:pt>
                <c:pt idx="4490">
                  <c:v>0.54400692980762999</c:v>
                </c:pt>
                <c:pt idx="4491">
                  <c:v>0.54399591200803399</c:v>
                </c:pt>
                <c:pt idx="4492">
                  <c:v>0.54646212220960999</c:v>
                </c:pt>
                <c:pt idx="4493">
                  <c:v>0.56023861159802801</c:v>
                </c:pt>
                <c:pt idx="4494">
                  <c:v>0.564096056797877</c:v>
                </c:pt>
                <c:pt idx="4495">
                  <c:v>0.564084633057647</c:v>
                </c:pt>
                <c:pt idx="4496">
                  <c:v>0.564073209780102</c:v>
                </c:pt>
                <c:pt idx="4497">
                  <c:v>0.57138972858606196</c:v>
                </c:pt>
                <c:pt idx="4498">
                  <c:v>0.57282303167363502</c:v>
                </c:pt>
                <c:pt idx="4499">
                  <c:v>0.577094364268388</c:v>
                </c:pt>
                <c:pt idx="4500">
                  <c:v>0.581546667599942</c:v>
                </c:pt>
                <c:pt idx="4501">
                  <c:v>0.60293974137312401</c:v>
                </c:pt>
                <c:pt idx="4502">
                  <c:v>0.60292753272422905</c:v>
                </c:pt>
                <c:pt idx="4503">
                  <c:v>0.60291532456973895</c:v>
                </c:pt>
                <c:pt idx="4504">
                  <c:v>0.61130885318261197</c:v>
                </c:pt>
                <c:pt idx="4505">
                  <c:v>0.61301631992843697</c:v>
                </c:pt>
                <c:pt idx="4506">
                  <c:v>0.614379755675724</c:v>
                </c:pt>
                <c:pt idx="4507">
                  <c:v>0.61436731664261401</c:v>
                </c:pt>
                <c:pt idx="4508">
                  <c:v>0.61466388953127005</c:v>
                </c:pt>
                <c:pt idx="4509">
                  <c:v>0.61121203559424098</c:v>
                </c:pt>
                <c:pt idx="4510">
                  <c:v>0.61119966144794102</c:v>
                </c:pt>
                <c:pt idx="4511">
                  <c:v>0.60843587148710698</c:v>
                </c:pt>
                <c:pt idx="4512">
                  <c:v>0.60842355404370896</c:v>
                </c:pt>
                <c:pt idx="4513">
                  <c:v>0.60841123709902101</c:v>
                </c:pt>
                <c:pt idx="4514">
                  <c:v>0.60955960391756403</c:v>
                </c:pt>
                <c:pt idx="4515">
                  <c:v>0.60954726447424901</c:v>
                </c:pt>
                <c:pt idx="4516">
                  <c:v>0.60953492553050304</c:v>
                </c:pt>
                <c:pt idx="4517">
                  <c:v>0.60952258708629603</c:v>
                </c:pt>
                <c:pt idx="4518">
                  <c:v>0.60951024914159901</c:v>
                </c:pt>
                <c:pt idx="4519">
                  <c:v>0.60949791169638001</c:v>
                </c:pt>
                <c:pt idx="4520">
                  <c:v>0.60402683078059405</c:v>
                </c:pt>
                <c:pt idx="4521">
                  <c:v>0.60401460482332403</c:v>
                </c:pt>
                <c:pt idx="4522">
                  <c:v>0.60400237936097001</c:v>
                </c:pt>
                <c:pt idx="4523">
                  <c:v>0.60399015439350101</c:v>
                </c:pt>
                <c:pt idx="4524">
                  <c:v>0.60397792992088695</c:v>
                </c:pt>
                <c:pt idx="4525">
                  <c:v>0.60396570594309795</c:v>
                </c:pt>
                <c:pt idx="4526">
                  <c:v>0.60582694102629997</c:v>
                </c:pt>
                <c:pt idx="4527">
                  <c:v>0.60581468012246498</c:v>
                </c:pt>
                <c:pt idx="4528">
                  <c:v>0.60580241971490001</c:v>
                </c:pt>
                <c:pt idx="4529">
                  <c:v>0.60579015980357398</c:v>
                </c:pt>
                <c:pt idx="4530">
                  <c:v>0.60577790038845802</c:v>
                </c:pt>
                <c:pt idx="4531">
                  <c:v>0.60576564146952006</c:v>
                </c:pt>
                <c:pt idx="4532">
                  <c:v>0.60575338304673099</c:v>
                </c:pt>
                <c:pt idx="4533">
                  <c:v>0.60574112512006195</c:v>
                </c:pt>
                <c:pt idx="4534">
                  <c:v>0.60572886768948098</c:v>
                </c:pt>
                <c:pt idx="4535">
                  <c:v>0.60571661075495897</c:v>
                </c:pt>
                <c:pt idx="4536">
                  <c:v>0.60570435431646596</c:v>
                </c:pt>
                <c:pt idx="4537">
                  <c:v>0.60569209837396998</c:v>
                </c:pt>
                <c:pt idx="4538">
                  <c:v>0.605487234195763</c:v>
                </c:pt>
                <c:pt idx="4539">
                  <c:v>0.60547498314229997</c:v>
                </c:pt>
                <c:pt idx="4540">
                  <c:v>0.60546273258458805</c:v>
                </c:pt>
                <c:pt idx="4541">
                  <c:v>0.60545048252259603</c:v>
                </c:pt>
                <c:pt idx="4542">
                  <c:v>0.60543823295629395</c:v>
                </c:pt>
                <c:pt idx="4543">
                  <c:v>0.60542598388565205</c:v>
                </c:pt>
                <c:pt idx="4544">
                  <c:v>0.60541373531064002</c:v>
                </c:pt>
                <c:pt idx="4545">
                  <c:v>0.605401487231228</c:v>
                </c:pt>
                <c:pt idx="4546">
                  <c:v>0.605389239647387</c:v>
                </c:pt>
                <c:pt idx="4547">
                  <c:v>0.60468963943318099</c:v>
                </c:pt>
                <c:pt idx="4548">
                  <c:v>0.60467740674533399</c:v>
                </c:pt>
                <c:pt idx="4549">
                  <c:v>0.60466517455240398</c:v>
                </c:pt>
                <c:pt idx="4550">
                  <c:v>0.60465294285436</c:v>
                </c:pt>
                <c:pt idx="4551">
                  <c:v>0.60464071165117494</c:v>
                </c:pt>
                <c:pt idx="4552">
                  <c:v>0.60462848094281596</c:v>
                </c:pt>
                <c:pt idx="4553">
                  <c:v>0.60461625072925396</c:v>
                </c:pt>
                <c:pt idx="4554">
                  <c:v>0.60460402101045896</c:v>
                </c:pt>
                <c:pt idx="4555">
                  <c:v>0.60459179178640099</c:v>
                </c:pt>
                <c:pt idx="4556">
                  <c:v>0.60457956305704996</c:v>
                </c:pt>
                <c:pt idx="4557">
                  <c:v>0.60456733482237501</c:v>
                </c:pt>
                <c:pt idx="4558">
                  <c:v>0.60455510708234805</c:v>
                </c:pt>
                <c:pt idx="4559">
                  <c:v>0.604542879836938</c:v>
                </c:pt>
                <c:pt idx="4560">
                  <c:v>0.60453065308611398</c:v>
                </c:pt>
                <c:pt idx="4561">
                  <c:v>0.60451842682984802</c:v>
                </c:pt>
                <c:pt idx="4562">
                  <c:v>0.60450620106810804</c:v>
                </c:pt>
                <c:pt idx="4563">
                  <c:v>0.60449397580086495</c:v>
                </c:pt>
                <c:pt idx="4564">
                  <c:v>0.60448175102808899</c:v>
                </c:pt>
                <c:pt idx="4565">
                  <c:v>0.60446952674974896</c:v>
                </c:pt>
                <c:pt idx="4566">
                  <c:v>0.60445730296581701</c:v>
                </c:pt>
                <c:pt idx="4567">
                  <c:v>0.60444507967626104</c:v>
                </c:pt>
                <c:pt idx="4568">
                  <c:v>0.60323049971078502</c:v>
                </c:pt>
                <c:pt idx="4569">
                  <c:v>0.60321830172288504</c:v>
                </c:pt>
                <c:pt idx="4570">
                  <c:v>0.60320610422828902</c:v>
                </c:pt>
                <c:pt idx="4571">
                  <c:v>0.60319390722696598</c:v>
                </c:pt>
                <c:pt idx="4572">
                  <c:v>0.60318171071888704</c:v>
                </c:pt>
                <c:pt idx="4573">
                  <c:v>0.60316951470402203</c:v>
                </c:pt>
                <c:pt idx="4574">
                  <c:v>0.60315731918234095</c:v>
                </c:pt>
                <c:pt idx="4575">
                  <c:v>0.60314512415381405</c:v>
                </c:pt>
                <c:pt idx="4576">
                  <c:v>0.60313292961841103</c:v>
                </c:pt>
                <c:pt idx="4577">
                  <c:v>0.60312073557610302</c:v>
                </c:pt>
                <c:pt idx="4578">
                  <c:v>0.60310854202685804</c:v>
                </c:pt>
                <c:pt idx="4579">
                  <c:v>0.60309634897064801</c:v>
                </c:pt>
                <c:pt idx="4580">
                  <c:v>0.60308415640744295</c:v>
                </c:pt>
                <c:pt idx="4581">
                  <c:v>0.603071964337212</c:v>
                </c:pt>
                <c:pt idx="4582">
                  <c:v>0.60305977275992595</c:v>
                </c:pt>
                <c:pt idx="4583">
                  <c:v>0.60304758167555395</c:v>
                </c:pt>
                <c:pt idx="4584">
                  <c:v>0.60303539108406801</c:v>
                </c:pt>
                <c:pt idx="4585">
                  <c:v>0.60302320098543705</c:v>
                </c:pt>
                <c:pt idx="4586">
                  <c:v>0.60301101137962998</c:v>
                </c:pt>
                <c:pt idx="4587">
                  <c:v>0.60299882226662005</c:v>
                </c:pt>
                <c:pt idx="4588">
                  <c:v>0.60298663364637395</c:v>
                </c:pt>
                <c:pt idx="4589">
                  <c:v>0.60297444551886403</c:v>
                </c:pt>
                <c:pt idx="4590">
                  <c:v>0.60296225788405899</c:v>
                </c:pt>
                <c:pt idx="4591">
                  <c:v>0.60295007074192997</c:v>
                </c:pt>
                <c:pt idx="4592">
                  <c:v>0.60293788409244697</c:v>
                </c:pt>
                <c:pt idx="4593">
                  <c:v>0.60292569793558104</c:v>
                </c:pt>
                <c:pt idx="4594">
                  <c:v>0.60291351227129997</c:v>
                </c:pt>
                <c:pt idx="4595">
                  <c:v>0.602901327099575</c:v>
                </c:pt>
                <c:pt idx="4596">
                  <c:v>0.60288914242037706</c:v>
                </c:pt>
                <c:pt idx="4597">
                  <c:v>0.60287695823367604</c:v>
                </c:pt>
                <c:pt idx="4598">
                  <c:v>0.60286477453944098</c:v>
                </c:pt>
                <c:pt idx="4599">
                  <c:v>0.60285259133764202</c:v>
                </c:pt>
                <c:pt idx="4600">
                  <c:v>0.60284040862825095</c:v>
                </c:pt>
                <c:pt idx="4601">
                  <c:v>0.60282822641123701</c:v>
                </c:pt>
                <c:pt idx="4602">
                  <c:v>0.60281604468657002</c:v>
                </c:pt>
                <c:pt idx="4603">
                  <c:v>0.60280386345422099</c:v>
                </c:pt>
                <c:pt idx="4604">
                  <c:v>0.60279168271415895</c:v>
                </c:pt>
                <c:pt idx="4605">
                  <c:v>0.60277950246635503</c:v>
                </c:pt>
                <c:pt idx="4606">
                  <c:v>0.60276732271077904</c:v>
                </c:pt>
                <c:pt idx="4607">
                  <c:v>0.602755143447401</c:v>
                </c:pt>
                <c:pt idx="4608">
                  <c:v>0.60274296467619104</c:v>
                </c:pt>
                <c:pt idx="4609">
                  <c:v>0.60273078639711897</c:v>
                </c:pt>
                <c:pt idx="4610">
                  <c:v>0.60271860861015703</c:v>
                </c:pt>
                <c:pt idx="4611">
                  <c:v>0.60270643131527202</c:v>
                </c:pt>
                <c:pt idx="4612">
                  <c:v>0.60663336131398204</c:v>
                </c:pt>
                <c:pt idx="4613">
                  <c:v>0.60662110542087599</c:v>
                </c:pt>
                <c:pt idx="4614">
                  <c:v>0.60660885002297504</c:v>
                </c:pt>
                <c:pt idx="4615">
                  <c:v>0.60659659512024799</c:v>
                </c:pt>
                <c:pt idx="4616">
                  <c:v>0.60658434071266698</c:v>
                </c:pt>
                <c:pt idx="4617">
                  <c:v>0.60657208680020003</c:v>
                </c:pt>
                <c:pt idx="4618">
                  <c:v>0.60655983338281805</c:v>
                </c:pt>
                <c:pt idx="4619">
                  <c:v>0.60654758046049095</c:v>
                </c:pt>
                <c:pt idx="4620">
                  <c:v>0.60653532803318899</c:v>
                </c:pt>
                <c:pt idx="4621">
                  <c:v>0.60652307610088096</c:v>
                </c:pt>
                <c:pt idx="4622">
                  <c:v>0.60651082466353801</c:v>
                </c:pt>
                <c:pt idx="4623">
                  <c:v>0.60649857372113003</c:v>
                </c:pt>
                <c:pt idx="4624">
                  <c:v>0.60648632327362695</c:v>
                </c:pt>
                <c:pt idx="4625">
                  <c:v>0.60647407332099801</c:v>
                </c:pt>
                <c:pt idx="4626">
                  <c:v>0.60646182386321501</c:v>
                </c:pt>
                <c:pt idx="4627">
                  <c:v>0.60644957490024598</c:v>
                </c:pt>
                <c:pt idx="4628">
                  <c:v>0.60643732643206205</c:v>
                </c:pt>
                <c:pt idx="4629">
                  <c:v>0.60642507845863303</c:v>
                </c:pt>
                <c:pt idx="4630">
                  <c:v>0.60641283097992904</c:v>
                </c:pt>
                <c:pt idx="4631">
                  <c:v>0.60640058399591901</c:v>
                </c:pt>
                <c:pt idx="4632">
                  <c:v>0.60638833750657495</c:v>
                </c:pt>
                <c:pt idx="4633">
                  <c:v>0.59385368331327204</c:v>
                </c:pt>
                <c:pt idx="4634">
                  <c:v>0.59384169069772696</c:v>
                </c:pt>
                <c:pt idx="4635">
                  <c:v>0.593829698566544</c:v>
                </c:pt>
                <c:pt idx="4636">
                  <c:v>0.59381770691969304</c:v>
                </c:pt>
                <c:pt idx="4637">
                  <c:v>0.59380571575714503</c:v>
                </c:pt>
                <c:pt idx="4638">
                  <c:v>0.59379372507886996</c:v>
                </c:pt>
                <c:pt idx="4639">
                  <c:v>0.59378173488483899</c:v>
                </c:pt>
                <c:pt idx="4640">
                  <c:v>0.59376974517502301</c:v>
                </c:pt>
                <c:pt idx="4641">
                  <c:v>0.59375775594939295</c:v>
                </c:pt>
                <c:pt idx="4642">
                  <c:v>0.59374576720791905</c:v>
                </c:pt>
                <c:pt idx="4643">
                  <c:v>0.593733778950571</c:v>
                </c:pt>
                <c:pt idx="4644">
                  <c:v>0.59516240579448099</c:v>
                </c:pt>
                <c:pt idx="4645">
                  <c:v>0.59515038941917897</c:v>
                </c:pt>
                <c:pt idx="4646">
                  <c:v>0.59513837352908905</c:v>
                </c:pt>
                <c:pt idx="4647">
                  <c:v>0.59512635812418302</c:v>
                </c:pt>
                <c:pt idx="4648">
                  <c:v>0.59511434320443202</c:v>
                </c:pt>
                <c:pt idx="4649">
                  <c:v>0.59510232876980496</c:v>
                </c:pt>
                <c:pt idx="4650">
                  <c:v>0.59509031482027497</c:v>
                </c:pt>
                <c:pt idx="4651">
                  <c:v>0.59507830135581097</c:v>
                </c:pt>
                <c:pt idx="4652">
                  <c:v>0.59506628837638398</c:v>
                </c:pt>
                <c:pt idx="4653">
                  <c:v>0.59505427588196402</c:v>
                </c:pt>
                <c:pt idx="4654">
                  <c:v>0.59504226387252301</c:v>
                </c:pt>
                <c:pt idx="4655">
                  <c:v>0.59503025234803097</c:v>
                </c:pt>
                <c:pt idx="4656">
                  <c:v>0.59501824130845804</c:v>
                </c:pt>
                <c:pt idx="4657">
                  <c:v>0.59500623075377601</c:v>
                </c:pt>
                <c:pt idx="4658">
                  <c:v>0.59499422068395402</c:v>
                </c:pt>
                <c:pt idx="4659">
                  <c:v>0.59498221109896399</c:v>
                </c:pt>
                <c:pt idx="4660">
                  <c:v>0.59497020199877604</c:v>
                </c:pt>
                <c:pt idx="4661">
                  <c:v>0.59495819338336098</c:v>
                </c:pt>
                <c:pt idx="4662">
                  <c:v>0.59494618525268805</c:v>
                </c:pt>
                <c:pt idx="4663">
                  <c:v>0.59493417760672995</c:v>
                </c:pt>
                <c:pt idx="4664">
                  <c:v>0.59492217044545703</c:v>
                </c:pt>
                <c:pt idx="4665">
                  <c:v>0.59491016376883898</c:v>
                </c:pt>
                <c:pt idx="4666">
                  <c:v>0.59489815757684705</c:v>
                </c:pt>
                <c:pt idx="4667">
                  <c:v>0.59488615186945104</c:v>
                </c:pt>
                <c:pt idx="4668">
                  <c:v>0.59487414664662397</c:v>
                </c:pt>
                <c:pt idx="4669">
                  <c:v>0.59589063320569702</c:v>
                </c:pt>
                <c:pt idx="4670">
                  <c:v>0.59587860819707195</c:v>
                </c:pt>
                <c:pt idx="4671">
                  <c:v>0.59586658367376399</c:v>
                </c:pt>
                <c:pt idx="4672">
                  <c:v>0.59585455963574396</c:v>
                </c:pt>
                <c:pt idx="4673">
                  <c:v>0.59584253608298199</c:v>
                </c:pt>
                <c:pt idx="4674">
                  <c:v>0.59583051301544898</c:v>
                </c:pt>
                <c:pt idx="4675">
                  <c:v>0.59581849043311497</c:v>
                </c:pt>
                <c:pt idx="4676">
                  <c:v>0.59580646833595197</c:v>
                </c:pt>
                <c:pt idx="4677">
                  <c:v>0.59579444672392901</c:v>
                </c:pt>
                <c:pt idx="4678">
                  <c:v>0.595782425597017</c:v>
                </c:pt>
                <c:pt idx="4679">
                  <c:v>0.59577040495518796</c:v>
                </c:pt>
                <c:pt idx="4680">
                  <c:v>0.59671902240595298</c:v>
                </c:pt>
                <c:pt idx="4681">
                  <c:v>0.59670698335293804</c:v>
                </c:pt>
                <c:pt idx="4682">
                  <c:v>0.59669494478569896</c:v>
                </c:pt>
                <c:pt idx="4683">
                  <c:v>0.59668290670420698</c:v>
                </c:pt>
                <c:pt idx="4684">
                  <c:v>0.59667086910843203</c:v>
                </c:pt>
                <c:pt idx="4685">
                  <c:v>0.59665883199834502</c:v>
                </c:pt>
                <c:pt idx="4686">
                  <c:v>0.59664679537391596</c:v>
                </c:pt>
                <c:pt idx="4687">
                  <c:v>0.596634759235116</c:v>
                </c:pt>
                <c:pt idx="4688">
                  <c:v>0.59662272358191604</c:v>
                </c:pt>
                <c:pt idx="4689">
                  <c:v>0.59661068841428599</c:v>
                </c:pt>
                <c:pt idx="4690">
                  <c:v>0.59488522769637697</c:v>
                </c:pt>
                <c:pt idx="4691">
                  <c:v>0.59487322806190501</c:v>
                </c:pt>
                <c:pt idx="4692">
                  <c:v>0.59280520061591702</c:v>
                </c:pt>
                <c:pt idx="4693">
                  <c:v>0.592793243420772</c:v>
                </c:pt>
                <c:pt idx="4694">
                  <c:v>0.59278128670798302</c:v>
                </c:pt>
                <c:pt idx="4695">
                  <c:v>0.59276933047752001</c:v>
                </c:pt>
                <c:pt idx="4696">
                  <c:v>0.58933093736116005</c:v>
                </c:pt>
                <c:pt idx="4697">
                  <c:v>0.58931905120274697</c:v>
                </c:pt>
                <c:pt idx="4698">
                  <c:v>0.58930716552378504</c:v>
                </c:pt>
                <c:pt idx="4699">
                  <c:v>0.58929528032424705</c:v>
                </c:pt>
                <c:pt idx="4700">
                  <c:v>0.55351084907303705</c:v>
                </c:pt>
                <c:pt idx="4701">
                  <c:v>0.54664750254975403</c:v>
                </c:pt>
                <c:pt idx="4702">
                  <c:v>0.54663647838111595</c:v>
                </c:pt>
                <c:pt idx="4703">
                  <c:v>0.54662545465711598</c:v>
                </c:pt>
                <c:pt idx="4704">
                  <c:v>0.54661443137772603</c:v>
                </c:pt>
                <c:pt idx="4705">
                  <c:v>0.546603408542919</c:v>
                </c:pt>
                <c:pt idx="4706">
                  <c:v>0.54659238615266803</c:v>
                </c:pt>
                <c:pt idx="4707">
                  <c:v>0.54658136420694703</c:v>
                </c:pt>
                <c:pt idx="4708">
                  <c:v>0.54657034270572902</c:v>
                </c:pt>
                <c:pt idx="4709">
                  <c:v>0.54655932164898602</c:v>
                </c:pt>
                <c:pt idx="4710">
                  <c:v>0.54654830103669105</c:v>
                </c:pt>
                <c:pt idx="4711">
                  <c:v>0.54653728086881903</c:v>
                </c:pt>
                <c:pt idx="4712">
                  <c:v>0.54652626114534097</c:v>
                </c:pt>
                <c:pt idx="4713">
                  <c:v>0.54651524186623102</c:v>
                </c:pt>
                <c:pt idx="4714">
                  <c:v>0.54650422303146295</c:v>
                </c:pt>
                <c:pt idx="4715">
                  <c:v>0.54649320464100903</c:v>
                </c:pt>
                <c:pt idx="4716">
                  <c:v>0.54648218669484205</c:v>
                </c:pt>
                <c:pt idx="4717">
                  <c:v>0.54647116919293603</c:v>
                </c:pt>
                <c:pt idx="4718">
                  <c:v>0.55250396422824699</c:v>
                </c:pt>
                <c:pt idx="4719">
                  <c:v>0.55249282577178604</c:v>
                </c:pt>
                <c:pt idx="4720">
                  <c:v>0.55248168776441797</c:v>
                </c:pt>
                <c:pt idx="4721">
                  <c:v>0.55247055020611602</c:v>
                </c:pt>
                <c:pt idx="4722">
                  <c:v>0.55245941309685098</c:v>
                </c:pt>
                <c:pt idx="4723">
                  <c:v>0.552448276436598</c:v>
                </c:pt>
                <c:pt idx="4724">
                  <c:v>0.55243714022532797</c:v>
                </c:pt>
                <c:pt idx="4725">
                  <c:v>0.54990904519198602</c:v>
                </c:pt>
                <c:pt idx="4726">
                  <c:v>0.54989796061323604</c:v>
                </c:pt>
                <c:pt idx="4727">
                  <c:v>0.54988687648134205</c:v>
                </c:pt>
                <c:pt idx="4728">
                  <c:v>0.54987579279627896</c:v>
                </c:pt>
                <c:pt idx="4729">
                  <c:v>0.54678296709503404</c:v>
                </c:pt>
                <c:pt idx="4730">
                  <c:v>0.54677194641757298</c:v>
                </c:pt>
                <c:pt idx="4731">
                  <c:v>0.43730137079397402</c:v>
                </c:pt>
                <c:pt idx="4732">
                  <c:v>0.43519555818139199</c:v>
                </c:pt>
                <c:pt idx="4733">
                  <c:v>0.435186787132952</c:v>
                </c:pt>
                <c:pt idx="4734">
                  <c:v>0.43517801643805298</c:v>
                </c:pt>
                <c:pt idx="4735">
                  <c:v>0.43516924609667401</c:v>
                </c:pt>
                <c:pt idx="4736">
                  <c:v>0.43516047610879299</c:v>
                </c:pt>
                <c:pt idx="4737">
                  <c:v>0.435151706474389</c:v>
                </c:pt>
                <c:pt idx="4738">
                  <c:v>0.43514293719343999</c:v>
                </c:pt>
                <c:pt idx="4739">
                  <c:v>0.43362099529431303</c:v>
                </c:pt>
                <c:pt idx="4740">
                  <c:v>0.433612257212805</c:v>
                </c:pt>
                <c:pt idx="4741">
                  <c:v>0.43360351948345899</c:v>
                </c:pt>
                <c:pt idx="4742">
                  <c:v>0.43359478210625502</c:v>
                </c:pt>
                <c:pt idx="4743">
                  <c:v>0.43358604508116999</c:v>
                </c:pt>
                <c:pt idx="4744">
                  <c:v>0.43357730840818398</c:v>
                </c:pt>
                <c:pt idx="4745">
                  <c:v>0.43356857208727601</c:v>
                </c:pt>
                <c:pt idx="4746">
                  <c:v>0.43355983611842402</c:v>
                </c:pt>
                <c:pt idx="4747">
                  <c:v>0.42279239493099102</c:v>
                </c:pt>
                <c:pt idx="4748">
                  <c:v>0.42278387643450299</c:v>
                </c:pt>
                <c:pt idx="4749">
                  <c:v>0.42277535828127299</c:v>
                </c:pt>
                <c:pt idx="4750">
                  <c:v>0.42276684047127999</c:v>
                </c:pt>
                <c:pt idx="4751">
                  <c:v>0.42481190735959101</c:v>
                </c:pt>
                <c:pt idx="4752">
                  <c:v>0.42480334886335902</c:v>
                </c:pt>
                <c:pt idx="4753">
                  <c:v>0.42479479071197002</c:v>
                </c:pt>
                <c:pt idx="4754">
                  <c:v>0.42478623290540002</c:v>
                </c:pt>
                <c:pt idx="4755">
                  <c:v>0.42477767544363099</c:v>
                </c:pt>
                <c:pt idx="4756">
                  <c:v>0.42476911832663999</c:v>
                </c:pt>
                <c:pt idx="4757">
                  <c:v>0.424760561554408</c:v>
                </c:pt>
                <c:pt idx="4758">
                  <c:v>0.42475200512691302</c:v>
                </c:pt>
                <c:pt idx="4759">
                  <c:v>0.42474344904413402</c:v>
                </c:pt>
                <c:pt idx="4760">
                  <c:v>0.42473489330605102</c:v>
                </c:pt>
                <c:pt idx="4761">
                  <c:v>0.42310091110562498</c:v>
                </c:pt>
                <c:pt idx="4762">
                  <c:v>0.42309238879702499</c:v>
                </c:pt>
                <c:pt idx="4763">
                  <c:v>0.42308386683173799</c:v>
                </c:pt>
                <c:pt idx="4764">
                  <c:v>0.42307534520974499</c:v>
                </c:pt>
                <c:pt idx="4765">
                  <c:v>0.42306682393102502</c:v>
                </c:pt>
                <c:pt idx="4766">
                  <c:v>0.42305830299555702</c:v>
                </c:pt>
                <c:pt idx="4767">
                  <c:v>0.42304978240331997</c:v>
                </c:pt>
                <c:pt idx="4768">
                  <c:v>0.423041262154294</c:v>
                </c:pt>
                <c:pt idx="4769">
                  <c:v>0.42303274224845699</c:v>
                </c:pt>
                <c:pt idx="4770">
                  <c:v>0.42302422268578899</c:v>
                </c:pt>
                <c:pt idx="4771">
                  <c:v>0.42301570346626999</c:v>
                </c:pt>
                <c:pt idx="4772">
                  <c:v>0.42300718458987802</c:v>
                </c:pt>
                <c:pt idx="4773">
                  <c:v>0.42299866605659397</c:v>
                </c:pt>
                <c:pt idx="4774">
                  <c:v>0.42299014786639499</c:v>
                </c:pt>
                <c:pt idx="4775">
                  <c:v>0.42298163001926198</c:v>
                </c:pt>
                <c:pt idx="4776">
                  <c:v>0.42245142258657897</c:v>
                </c:pt>
                <c:pt idx="4777">
                  <c:v>0.422442915930478</c:v>
                </c:pt>
                <c:pt idx="4778">
                  <c:v>0.42038194173857102</c:v>
                </c:pt>
                <c:pt idx="4779">
                  <c:v>0.420373477095285</c:v>
                </c:pt>
                <c:pt idx="4780">
                  <c:v>0.42036501279287403</c:v>
                </c:pt>
                <c:pt idx="4781">
                  <c:v>0.42035654883131601</c:v>
                </c:pt>
                <c:pt idx="4782">
                  <c:v>0.42034808521059203</c:v>
                </c:pt>
                <c:pt idx="4783">
                  <c:v>0.42033962193067997</c:v>
                </c:pt>
                <c:pt idx="4784">
                  <c:v>0.42033115899156098</c:v>
                </c:pt>
                <c:pt idx="4785">
                  <c:v>0.42032269639321301</c:v>
                </c:pt>
                <c:pt idx="4786">
                  <c:v>0.42031423413561603</c:v>
                </c:pt>
                <c:pt idx="4787">
                  <c:v>0.42030577221874998</c:v>
                </c:pt>
                <c:pt idx="4788">
                  <c:v>0.42029731064259301</c:v>
                </c:pt>
                <c:pt idx="4789">
                  <c:v>0.42028884940712602</c:v>
                </c:pt>
                <c:pt idx="4790">
                  <c:v>0.42028038851232702</c:v>
                </c:pt>
                <c:pt idx="4791">
                  <c:v>0.42027192795817703</c:v>
                </c:pt>
                <c:pt idx="4792">
                  <c:v>0.42026346774465401</c:v>
                </c:pt>
                <c:pt idx="4793">
                  <c:v>0.42025500787173797</c:v>
                </c:pt>
                <c:pt idx="4794">
                  <c:v>0.420246548339408</c:v>
                </c:pt>
                <c:pt idx="4795">
                  <c:v>0.42147256807737499</c:v>
                </c:pt>
                <c:pt idx="4796">
                  <c:v>0.42146408437768601</c:v>
                </c:pt>
                <c:pt idx="4797">
                  <c:v>0.42145560101952201</c:v>
                </c:pt>
                <c:pt idx="4798">
                  <c:v>0.421447118002863</c:v>
                </c:pt>
                <c:pt idx="4799">
                  <c:v>0.42143863532768699</c:v>
                </c:pt>
                <c:pt idx="4800">
                  <c:v>0.42143015299397502</c:v>
                </c:pt>
                <c:pt idx="4801">
                  <c:v>0.42142167100170502</c:v>
                </c:pt>
                <c:pt idx="4802">
                  <c:v>0.42141318935085698</c:v>
                </c:pt>
                <c:pt idx="4803">
                  <c:v>0.421404708041411</c:v>
                </c:pt>
                <c:pt idx="4804">
                  <c:v>0.42139622707334501</c:v>
                </c:pt>
                <c:pt idx="4805">
                  <c:v>0.42138774644663901</c:v>
                </c:pt>
                <c:pt idx="4806">
                  <c:v>0.42137926616127303</c:v>
                </c:pt>
                <c:pt idx="4807">
                  <c:v>0.42137078621722501</c:v>
                </c:pt>
                <c:pt idx="4808">
                  <c:v>0.41681131371304703</c:v>
                </c:pt>
                <c:pt idx="4809">
                  <c:v>0.41328209346778899</c:v>
                </c:pt>
                <c:pt idx="4810">
                  <c:v>0.41327377697540402</c:v>
                </c:pt>
                <c:pt idx="4811">
                  <c:v>0.41326546081771798</c:v>
                </c:pt>
                <c:pt idx="4812">
                  <c:v>0.413257144994712</c:v>
                </c:pt>
                <c:pt idx="4813">
                  <c:v>0.41324882950636499</c:v>
                </c:pt>
                <c:pt idx="4814">
                  <c:v>0.40320826526584203</c:v>
                </c:pt>
                <c:pt idx="4815">
                  <c:v>0.40320015230579798</c:v>
                </c:pt>
                <c:pt idx="4816">
                  <c:v>0.42168965195272901</c:v>
                </c:pt>
                <c:pt idx="4817">
                  <c:v>0.42168116746983703</c:v>
                </c:pt>
                <c:pt idx="4818">
                  <c:v>0.421672683328358</c:v>
                </c:pt>
                <c:pt idx="4819">
                  <c:v>0.42166419952827</c:v>
                </c:pt>
                <c:pt idx="4820">
                  <c:v>0.42263606924208502</c:v>
                </c:pt>
                <c:pt idx="4821">
                  <c:v>0.41809657819229301</c:v>
                </c:pt>
                <c:pt idx="4822">
                  <c:v>0.41808816684897798</c:v>
                </c:pt>
                <c:pt idx="4823">
                  <c:v>0.42590933497714301</c:v>
                </c:pt>
                <c:pt idx="4824">
                  <c:v>0.42590076680011202</c:v>
                </c:pt>
                <c:pt idx="4825">
                  <c:v>0.425892198967812</c:v>
                </c:pt>
                <c:pt idx="4826">
                  <c:v>0.44402257260980099</c:v>
                </c:pt>
                <c:pt idx="4827">
                  <c:v>0.44401364058107601</c:v>
                </c:pt>
                <c:pt idx="4828">
                  <c:v>0.44400470891170002</c:v>
                </c:pt>
                <c:pt idx="4829">
                  <c:v>0.44263912122188098</c:v>
                </c:pt>
                <c:pt idx="4830">
                  <c:v>0.44263021756020698</c:v>
                </c:pt>
                <c:pt idx="4831">
                  <c:v>0.44262131425671902</c:v>
                </c:pt>
                <c:pt idx="4832">
                  <c:v>0.44250186928220597</c:v>
                </c:pt>
                <c:pt idx="4833">
                  <c:v>0.441765374389747</c:v>
                </c:pt>
                <c:pt idx="4834">
                  <c:v>0.44113529172346</c:v>
                </c:pt>
                <c:pt idx="4835">
                  <c:v>0.42319372323028498</c:v>
                </c:pt>
                <c:pt idx="4836">
                  <c:v>0.42159613133941898</c:v>
                </c:pt>
                <c:pt idx="4837">
                  <c:v>0.42158765215024202</c:v>
                </c:pt>
                <c:pt idx="4838">
                  <c:v>0.42157917330212702</c:v>
                </c:pt>
                <c:pt idx="4839">
                  <c:v>0.42157069479505399</c:v>
                </c:pt>
                <c:pt idx="4840">
                  <c:v>0.41934295129888399</c:v>
                </c:pt>
                <c:pt idx="4841">
                  <c:v>0.41789961086752497</c:v>
                </c:pt>
                <c:pt idx="4842">
                  <c:v>0.40779206683097702</c:v>
                </c:pt>
                <c:pt idx="4843">
                  <c:v>0.39915660049441798</c:v>
                </c:pt>
                <c:pt idx="4844">
                  <c:v>0.39400277046236398</c:v>
                </c:pt>
                <c:pt idx="4845">
                  <c:v>0.39399484750876701</c:v>
                </c:pt>
                <c:pt idx="4846">
                  <c:v>0.39398692487380799</c:v>
                </c:pt>
                <c:pt idx="4847">
                  <c:v>0.39397900255746598</c:v>
                </c:pt>
                <c:pt idx="4848">
                  <c:v>0.38611181736371702</c:v>
                </c:pt>
                <c:pt idx="4849">
                  <c:v>0.38512427219455803</c:v>
                </c:pt>
                <c:pt idx="4850">
                  <c:v>0.38388683063597501</c:v>
                </c:pt>
                <c:pt idx="4851">
                  <c:v>0.383879112033852</c:v>
                </c:pt>
                <c:pt idx="4852">
                  <c:v>0.38387139374210999</c:v>
                </c:pt>
                <c:pt idx="4853">
                  <c:v>0.37940628967205797</c:v>
                </c:pt>
                <c:pt idx="4854">
                  <c:v>0.38336157218435502</c:v>
                </c:pt>
                <c:pt idx="4855">
                  <c:v>0.38723897802120699</c:v>
                </c:pt>
                <c:pt idx="4856">
                  <c:v>0.387231192801959</c:v>
                </c:pt>
                <c:pt idx="4857">
                  <c:v>0.38994202399064898</c:v>
                </c:pt>
                <c:pt idx="4858">
                  <c:v>0.39252808853027599</c:v>
                </c:pt>
                <c:pt idx="4859">
                  <c:v>0.39252019745240802</c:v>
                </c:pt>
                <c:pt idx="4860">
                  <c:v>0.39251230669180598</c:v>
                </c:pt>
                <c:pt idx="4861">
                  <c:v>0.392504416248451</c:v>
                </c:pt>
                <c:pt idx="4862">
                  <c:v>0.39195012555011699</c:v>
                </c:pt>
                <c:pt idx="4863">
                  <c:v>0.391942246724724</c:v>
                </c:pt>
                <c:pt idx="4864">
                  <c:v>0.39099527998771499</c:v>
                </c:pt>
                <c:pt idx="4865">
                  <c:v>0.39098742067221698</c:v>
                </c:pt>
                <c:pt idx="4866">
                  <c:v>0.39097956167267001</c:v>
                </c:pt>
                <c:pt idx="4867">
                  <c:v>0.39097170298905498</c:v>
                </c:pt>
                <c:pt idx="4868">
                  <c:v>0.39096384462135197</c:v>
                </c:pt>
                <c:pt idx="4869">
                  <c:v>0.390955986569543</c:v>
                </c:pt>
                <c:pt idx="4870">
                  <c:v>0.392243914307709</c:v>
                </c:pt>
                <c:pt idx="4871">
                  <c:v>0.39223603084445402</c:v>
                </c:pt>
                <c:pt idx="4872">
                  <c:v>0.39222814769808201</c:v>
                </c:pt>
                <c:pt idx="4873">
                  <c:v>0.39222026486857398</c:v>
                </c:pt>
                <c:pt idx="4874">
                  <c:v>0.39221238235590999</c:v>
                </c:pt>
                <c:pt idx="4875">
                  <c:v>0.39220450016007302</c:v>
                </c:pt>
                <c:pt idx="4876">
                  <c:v>0.42838264070576498</c:v>
                </c:pt>
                <c:pt idx="4877">
                  <c:v>0.43385004650435699</c:v>
                </c:pt>
                <c:pt idx="4878">
                  <c:v>0.433841328052256</c:v>
                </c:pt>
                <c:pt idx="4879">
                  <c:v>0.457848303253169</c:v>
                </c:pt>
                <c:pt idx="4880">
                  <c:v>0.45998977697437798</c:v>
                </c:pt>
                <c:pt idx="4881">
                  <c:v>0.45998053378745002</c:v>
                </c:pt>
                <c:pt idx="4882">
                  <c:v>0.469780360109115</c:v>
                </c:pt>
                <c:pt idx="4883">
                  <c:v>0.46977092056632902</c:v>
                </c:pt>
                <c:pt idx="4884">
                  <c:v>0.46976148140288299</c:v>
                </c:pt>
                <c:pt idx="4885">
                  <c:v>0.47060539896681403</c:v>
                </c:pt>
                <c:pt idx="4886">
                  <c:v>0.46684995908247301</c:v>
                </c:pt>
                <c:pt idx="4887">
                  <c:v>0.46684057917567101</c:v>
                </c:pt>
                <c:pt idx="4888">
                  <c:v>0.44242667915057798</c:v>
                </c:pt>
                <c:pt idx="4889">
                  <c:v>0.44123870191346698</c:v>
                </c:pt>
                <c:pt idx="4890">
                  <c:v>0.44122983712004099</c:v>
                </c:pt>
                <c:pt idx="4891">
                  <c:v>0.436632090808597</c:v>
                </c:pt>
                <c:pt idx="4892">
                  <c:v>0.43662331891766898</c:v>
                </c:pt>
                <c:pt idx="4893">
                  <c:v>0.43661454737918598</c:v>
                </c:pt>
                <c:pt idx="4894">
                  <c:v>0.43660577619312801</c:v>
                </c:pt>
                <c:pt idx="4895">
                  <c:v>0.43659700535947299</c:v>
                </c:pt>
                <c:pt idx="4896">
                  <c:v>0.43509596627902503</c:v>
                </c:pt>
                <c:pt idx="4897">
                  <c:v>0.43508722612661399</c:v>
                </c:pt>
                <c:pt idx="4898">
                  <c:v>0.43507848632533902</c:v>
                </c:pt>
                <c:pt idx="4899">
                  <c:v>0.43506974687517702</c:v>
                </c:pt>
                <c:pt idx="4900">
                  <c:v>0.43506100777610801</c:v>
                </c:pt>
                <c:pt idx="4901">
                  <c:v>0.43505226902811001</c:v>
                </c:pt>
                <c:pt idx="4902">
                  <c:v>0.43269980835454802</c:v>
                </c:pt>
                <c:pt idx="4903">
                  <c:v>0.43269111738335098</c:v>
                </c:pt>
                <c:pt idx="4904">
                  <c:v>0.432682426761272</c:v>
                </c:pt>
                <c:pt idx="4905">
                  <c:v>0.432673736488288</c:v>
                </c:pt>
                <c:pt idx="4906">
                  <c:v>0.43159027106416598</c:v>
                </c:pt>
                <c:pt idx="4907">
                  <c:v>0.43319415463621402</c:v>
                </c:pt>
                <c:pt idx="4908">
                  <c:v>0.43318545460956898</c:v>
                </c:pt>
                <c:pt idx="4909">
                  <c:v>0.43317675493236901</c:v>
                </c:pt>
                <c:pt idx="4910">
                  <c:v>0.43316805560459398</c:v>
                </c:pt>
                <c:pt idx="4911">
                  <c:v>0.43315935662622301</c:v>
                </c:pt>
                <c:pt idx="4912">
                  <c:v>0.431762147134371</c:v>
                </c:pt>
                <c:pt idx="4913">
                  <c:v>0.42642776536613802</c:v>
                </c:pt>
                <c:pt idx="4914">
                  <c:v>0.42309646205505402</c:v>
                </c:pt>
                <c:pt idx="4915">
                  <c:v>0.421877782837288</c:v>
                </c:pt>
                <c:pt idx="4916">
                  <c:v>0.421869311443337</c:v>
                </c:pt>
                <c:pt idx="4917">
                  <c:v>0.42083747076473699</c:v>
                </c:pt>
                <c:pt idx="4918">
                  <c:v>0.419413387711079</c:v>
                </c:pt>
                <c:pt idx="4919">
                  <c:v>0.41940496631000801</c:v>
                </c:pt>
                <c:pt idx="4920">
                  <c:v>0.41863076977438202</c:v>
                </c:pt>
                <c:pt idx="4921">
                  <c:v>0.42108507618576901</c:v>
                </c:pt>
                <c:pt idx="4922">
                  <c:v>0.42107662172813698</c:v>
                </c:pt>
                <c:pt idx="4923">
                  <c:v>0.42106816760999299</c:v>
                </c:pt>
                <c:pt idx="4924">
                  <c:v>0.42105971383131402</c:v>
                </c:pt>
                <c:pt idx="4925">
                  <c:v>0.42105126039208202</c:v>
                </c:pt>
                <c:pt idx="4926">
                  <c:v>0.421042807292275</c:v>
                </c:pt>
                <c:pt idx="4927">
                  <c:v>0.42103435453187299</c:v>
                </c:pt>
                <c:pt idx="4928">
                  <c:v>0.42221956968511498</c:v>
                </c:pt>
                <c:pt idx="4929">
                  <c:v>0.42221109364062398</c:v>
                </c:pt>
                <c:pt idx="4930">
                  <c:v>0.42220261793643699</c:v>
                </c:pt>
                <c:pt idx="4931">
                  <c:v>0.42219414257253601</c:v>
                </c:pt>
                <c:pt idx="4932">
                  <c:v>0.42218566754890102</c:v>
                </c:pt>
                <c:pt idx="4933">
                  <c:v>0.42384815974307</c:v>
                </c:pt>
                <c:pt idx="4934">
                  <c:v>0.42383965185866201</c:v>
                </c:pt>
                <c:pt idx="4935">
                  <c:v>0.42383114431580399</c:v>
                </c:pt>
                <c:pt idx="4936">
                  <c:v>0.42382263711447499</c:v>
                </c:pt>
                <c:pt idx="4937">
                  <c:v>0.42381413025465497</c:v>
                </c:pt>
                <c:pt idx="4938">
                  <c:v>0.42076408726109299</c:v>
                </c:pt>
                <c:pt idx="4939">
                  <c:v>0.42111707306731999</c:v>
                </c:pt>
                <c:pt idx="4940">
                  <c:v>0.421108621021833</c:v>
                </c:pt>
                <c:pt idx="4941">
                  <c:v>0.421100169315613</c:v>
                </c:pt>
                <c:pt idx="4942">
                  <c:v>0.42109171794863998</c:v>
                </c:pt>
                <c:pt idx="4943">
                  <c:v>0.42108326692089398</c:v>
                </c:pt>
                <c:pt idx="4944">
                  <c:v>0.42107481623235299</c:v>
                </c:pt>
                <c:pt idx="4945">
                  <c:v>0.42182664318330598</c:v>
                </c:pt>
                <c:pt idx="4946">
                  <c:v>0.42181817791578102</c:v>
                </c:pt>
                <c:pt idx="4947">
                  <c:v>0.42101172659672498</c:v>
                </c:pt>
                <c:pt idx="4948">
                  <c:v>0.421003278022137</c:v>
                </c:pt>
                <c:pt idx="4949">
                  <c:v>0.42208401857472699</c:v>
                </c:pt>
                <c:pt idx="4950">
                  <c:v>0.42207554882204901</c:v>
                </c:pt>
                <c:pt idx="4951">
                  <c:v>0.42330667990710802</c:v>
                </c:pt>
                <c:pt idx="4952">
                  <c:v>0.43220291878359801</c:v>
                </c:pt>
                <c:pt idx="4953">
                  <c:v>0.488935594697954</c:v>
                </c:pt>
                <c:pt idx="4954">
                  <c:v>0.49477945098611997</c:v>
                </c:pt>
                <c:pt idx="4955">
                  <c:v>0.49476952348595898</c:v>
                </c:pt>
                <c:pt idx="4956">
                  <c:v>0.49475959638417</c:v>
                </c:pt>
                <c:pt idx="4957">
                  <c:v>0.49474966968073097</c:v>
                </c:pt>
                <c:pt idx="4958">
                  <c:v>0.49473974337561599</c:v>
                </c:pt>
                <c:pt idx="4959">
                  <c:v>0.49472981746880101</c:v>
                </c:pt>
                <c:pt idx="4960">
                  <c:v>0.494719891960263</c:v>
                </c:pt>
                <c:pt idx="4961">
                  <c:v>0.49288656867879999</c:v>
                </c:pt>
                <c:pt idx="4962">
                  <c:v>0.49287668054717099</c:v>
                </c:pt>
                <c:pt idx="4963">
                  <c:v>0.49286679281227802</c:v>
                </c:pt>
                <c:pt idx="4964">
                  <c:v>0.49285690547409899</c:v>
                </c:pt>
                <c:pt idx="4965">
                  <c:v>0.49284701853260898</c:v>
                </c:pt>
                <c:pt idx="4966">
                  <c:v>0.48677315203292498</c:v>
                </c:pt>
                <c:pt idx="4967">
                  <c:v>0.48567902216966302</c:v>
                </c:pt>
                <c:pt idx="4968">
                  <c:v>0.4856692798062</c:v>
                </c:pt>
                <c:pt idx="4969">
                  <c:v>0.484218091748298</c:v>
                </c:pt>
                <c:pt idx="4970">
                  <c:v>0.48420837907968101</c:v>
                </c:pt>
                <c:pt idx="4971">
                  <c:v>0.47738359228501898</c:v>
                </c:pt>
                <c:pt idx="4972">
                  <c:v>0.46221078043772301</c:v>
                </c:pt>
                <c:pt idx="4973">
                  <c:v>0.46220150975971902</c:v>
                </c:pt>
                <c:pt idx="4974">
                  <c:v>0.46014784011892301</c:v>
                </c:pt>
                <c:pt idx="4975">
                  <c:v>0.45434626258273902</c:v>
                </c:pt>
                <c:pt idx="4976">
                  <c:v>0.44778560174431598</c:v>
                </c:pt>
                <c:pt idx="4977">
                  <c:v>0.44360084600064797</c:v>
                </c:pt>
                <c:pt idx="4978">
                  <c:v>0.44359194947898301</c:v>
                </c:pt>
                <c:pt idx="4979">
                  <c:v>0.44358305331415498</c:v>
                </c:pt>
                <c:pt idx="4980">
                  <c:v>0.44357415750614199</c:v>
                </c:pt>
                <c:pt idx="4981">
                  <c:v>0.43319791261990997</c:v>
                </c:pt>
                <c:pt idx="4982">
                  <c:v>0.42248852040923401</c:v>
                </c:pt>
                <c:pt idx="4983">
                  <c:v>0.41233484411295501</c:v>
                </c:pt>
                <c:pt idx="4984">
                  <c:v>0.38176900397582297</c:v>
                </c:pt>
                <c:pt idx="4985">
                  <c:v>0.38176134858133698</c:v>
                </c:pt>
                <c:pt idx="4986">
                  <c:v>0.38175369349386501</c:v>
                </c:pt>
                <c:pt idx="4987">
                  <c:v>0.38065442839449498</c:v>
                </c:pt>
                <c:pt idx="4988">
                  <c:v>0.38395983684229701</c:v>
                </c:pt>
                <c:pt idx="4989">
                  <c:v>0.38295238690383199</c:v>
                </c:pt>
                <c:pt idx="4990">
                  <c:v>0.38294470854949703</c:v>
                </c:pt>
                <c:pt idx="4991">
                  <c:v>0.38293703050306399</c:v>
                </c:pt>
                <c:pt idx="4992">
                  <c:v>0.38292935276451501</c:v>
                </c:pt>
                <c:pt idx="4993">
                  <c:v>0.38053745135712203</c:v>
                </c:pt>
                <c:pt idx="4994">
                  <c:v>0.36674293569927902</c:v>
                </c:pt>
                <c:pt idx="4995">
                  <c:v>0.36673558308828402</c:v>
                </c:pt>
                <c:pt idx="4996">
                  <c:v>0.36953804002700402</c:v>
                </c:pt>
                <c:pt idx="4997">
                  <c:v>0.36953063167567601</c:v>
                </c:pt>
                <c:pt idx="4998">
                  <c:v>0.36952322362138201</c:v>
                </c:pt>
                <c:pt idx="4999">
                  <c:v>0.36951581586410298</c:v>
                </c:pt>
                <c:pt idx="5000">
                  <c:v>0.36950840840382199</c:v>
                </c:pt>
                <c:pt idx="5001">
                  <c:v>0.36950100124052099</c:v>
                </c:pt>
                <c:pt idx="5002">
                  <c:v>0.369493594374181</c:v>
                </c:pt>
                <c:pt idx="5003">
                  <c:v>0.36947767442601998</c:v>
                </c:pt>
                <c:pt idx="5004">
                  <c:v>0.36947026832419999</c:v>
                </c:pt>
                <c:pt idx="5005">
                  <c:v>0.36946286251928101</c:v>
                </c:pt>
                <c:pt idx="5006">
                  <c:v>0.36945545701124599</c:v>
                </c:pt>
                <c:pt idx="5007">
                  <c:v>0.369448051800077</c:v>
                </c:pt>
                <c:pt idx="5008">
                  <c:v>0.36944064688575601</c:v>
                </c:pt>
                <c:pt idx="5009">
                  <c:v>0.36943324226826502</c:v>
                </c:pt>
                <c:pt idx="5010">
                  <c:v>0.36942583794758599</c:v>
                </c:pt>
                <c:pt idx="5011">
                  <c:v>0.36940992190993499</c:v>
                </c:pt>
                <c:pt idx="5012">
                  <c:v>0.36940251835342103</c:v>
                </c:pt>
                <c:pt idx="5013">
                  <c:v>0.36939511509366002</c:v>
                </c:pt>
                <c:pt idx="5014">
                  <c:v>0.366544870461115</c:v>
                </c:pt>
                <c:pt idx="5015">
                  <c:v>0.366537524766401</c:v>
                </c:pt>
                <c:pt idx="5016">
                  <c:v>0.36653017936610299</c:v>
                </c:pt>
                <c:pt idx="5017">
                  <c:v>0.376736022625136</c:v>
                </c:pt>
                <c:pt idx="5018">
                  <c:v>0.37672847314984897</c:v>
                </c:pt>
                <c:pt idx="5019">
                  <c:v>0.36242303331327902</c:v>
                </c:pt>
                <c:pt idx="5020">
                  <c:v>0.36241577094940802</c:v>
                </c:pt>
                <c:pt idx="5021">
                  <c:v>0.36240850887658299</c:v>
                </c:pt>
                <c:pt idx="5022">
                  <c:v>0.36240124709478699</c:v>
                </c:pt>
                <c:pt idx="5023">
                  <c:v>0.36239398560400199</c:v>
                </c:pt>
                <c:pt idx="5024">
                  <c:v>0.36114893568760598</c:v>
                </c:pt>
                <c:pt idx="5025">
                  <c:v>0.36114169957956299</c:v>
                </c:pt>
                <c:pt idx="5026">
                  <c:v>0.36049161319614498</c:v>
                </c:pt>
                <c:pt idx="5027">
                  <c:v>0.36048439054787901</c:v>
                </c:pt>
                <c:pt idx="5028">
                  <c:v>0.36047716818902698</c:v>
                </c:pt>
                <c:pt idx="5029">
                  <c:v>0.350259213178578</c:v>
                </c:pt>
                <c:pt idx="5030">
                  <c:v>0.35025219596387103</c:v>
                </c:pt>
                <c:pt idx="5031">
                  <c:v>0.35024517903032898</c:v>
                </c:pt>
                <c:pt idx="5032">
                  <c:v>0.35164205377748797</c:v>
                </c:pt>
                <c:pt idx="5033">
                  <c:v>0.35163500928186803</c:v>
                </c:pt>
                <c:pt idx="5034">
                  <c:v>0.35025816228384399</c:v>
                </c:pt>
                <c:pt idx="5035">
                  <c:v>0.350251145793045</c:v>
                </c:pt>
                <c:pt idx="5036">
                  <c:v>0.35024412958335399</c:v>
                </c:pt>
                <c:pt idx="5037">
                  <c:v>0.35023711365475402</c:v>
                </c:pt>
                <c:pt idx="5038">
                  <c:v>0.35023009800722799</c:v>
                </c:pt>
                <c:pt idx="5039">
                  <c:v>0.35022308264075902</c:v>
                </c:pt>
                <c:pt idx="5040">
                  <c:v>0.35021606755533002</c:v>
                </c:pt>
                <c:pt idx="5041">
                  <c:v>0.35020905275092501</c:v>
                </c:pt>
                <c:pt idx="5042">
                  <c:v>0.34775926511926902</c:v>
                </c:pt>
                <c:pt idx="5043">
                  <c:v>0.34775229980348199</c:v>
                </c:pt>
                <c:pt idx="5044">
                  <c:v>0.34774533476670699</c:v>
                </c:pt>
                <c:pt idx="5045">
                  <c:v>0.34773837000892899</c:v>
                </c:pt>
                <c:pt idx="5046">
                  <c:v>0.34511324425221801</c:v>
                </c:pt>
                <c:pt idx="5047">
                  <c:v>0.34719877849160102</c:v>
                </c:pt>
                <c:pt idx="5048">
                  <c:v>0.34719182509822599</c:v>
                </c:pt>
                <c:pt idx="5049">
                  <c:v>0.34718487198335801</c:v>
                </c:pt>
                <c:pt idx="5050">
                  <c:v>0.34717791914698098</c:v>
                </c:pt>
                <c:pt idx="5051">
                  <c:v>0.34717096658907798</c:v>
                </c:pt>
                <c:pt idx="5052">
                  <c:v>0.348014516810493</c:v>
                </c:pt>
                <c:pt idx="5053">
                  <c:v>0.34295566408955802</c:v>
                </c:pt>
                <c:pt idx="5054">
                  <c:v>0.34294879649879401</c:v>
                </c:pt>
                <c:pt idx="5055">
                  <c:v>0.34124102636574</c:v>
                </c:pt>
                <c:pt idx="5056">
                  <c:v>0.34123419338377198</c:v>
                </c:pt>
                <c:pt idx="5057">
                  <c:v>0.34122736067544501</c:v>
                </c:pt>
                <c:pt idx="5058">
                  <c:v>0.340123171664452</c:v>
                </c:pt>
                <c:pt idx="5059">
                  <c:v>0.34011636147541302</c:v>
                </c:pt>
                <c:pt idx="5060">
                  <c:v>0.34010955155908601</c:v>
                </c:pt>
                <c:pt idx="5061">
                  <c:v>0.34090547160054702</c:v>
                </c:pt>
                <c:pt idx="5062">
                  <c:v>0.34089864615773202</c:v>
                </c:pt>
                <c:pt idx="5063">
                  <c:v>0.34089182098822302</c:v>
                </c:pt>
                <c:pt idx="5064">
                  <c:v>0.34088499609200401</c:v>
                </c:pt>
                <c:pt idx="5065">
                  <c:v>0.34087817146905802</c:v>
                </c:pt>
                <c:pt idx="5066">
                  <c:v>0.34087134711936801</c:v>
                </c:pt>
                <c:pt idx="5067">
                  <c:v>0.34086452304291898</c:v>
                </c:pt>
                <c:pt idx="5068">
                  <c:v>0.340857699239693</c:v>
                </c:pt>
                <c:pt idx="5069">
                  <c:v>0.34085087570967498</c:v>
                </c:pt>
                <c:pt idx="5070">
                  <c:v>0.34084405245284799</c:v>
                </c:pt>
                <c:pt idx="5071">
                  <c:v>0.34083722946919498</c:v>
                </c:pt>
                <c:pt idx="5072">
                  <c:v>0.33873900789341399</c:v>
                </c:pt>
                <c:pt idx="5073">
                  <c:v>0.33792969045458798</c:v>
                </c:pt>
                <c:pt idx="5074">
                  <c:v>0.33792292621657299</c:v>
                </c:pt>
                <c:pt idx="5075">
                  <c:v>0.33949736861788399</c:v>
                </c:pt>
                <c:pt idx="5076">
                  <c:v>0.33949057327216198</c:v>
                </c:pt>
                <c:pt idx="5077">
                  <c:v>0.33948377819846498</c:v>
                </c:pt>
                <c:pt idx="5078">
                  <c:v>0.33947698339677701</c:v>
                </c:pt>
                <c:pt idx="5079">
                  <c:v>0.33947018886708002</c:v>
                </c:pt>
                <c:pt idx="5080">
                  <c:v>0.33687399137523399</c:v>
                </c:pt>
                <c:pt idx="5081">
                  <c:v>0.33593996672084397</c:v>
                </c:pt>
                <c:pt idx="5082">
                  <c:v>0.33345806710548997</c:v>
                </c:pt>
                <c:pt idx="5083">
                  <c:v>0.33345139357686598</c:v>
                </c:pt>
                <c:pt idx="5084">
                  <c:v>0.33344472031535399</c:v>
                </c:pt>
                <c:pt idx="5085">
                  <c:v>0.33220620156640401</c:v>
                </c:pt>
                <c:pt idx="5086">
                  <c:v>0.33436298356674299</c:v>
                </c:pt>
                <c:pt idx="5087">
                  <c:v>0.33435629246357801</c:v>
                </c:pt>
                <c:pt idx="5088">
                  <c:v>0.33276880660138097</c:v>
                </c:pt>
                <c:pt idx="5089">
                  <c:v>0.33276214766659001</c:v>
                </c:pt>
                <c:pt idx="5090">
                  <c:v>0.33275548899829399</c:v>
                </c:pt>
                <c:pt idx="5091">
                  <c:v>0.33274883059647598</c:v>
                </c:pt>
                <c:pt idx="5092">
                  <c:v>0.33274217246112098</c:v>
                </c:pt>
                <c:pt idx="5093">
                  <c:v>0.33273551459221201</c:v>
                </c:pt>
                <c:pt idx="5094">
                  <c:v>0.33272885698973398</c:v>
                </c:pt>
                <c:pt idx="5095">
                  <c:v>0.33272219965367</c:v>
                </c:pt>
                <c:pt idx="5096">
                  <c:v>0.33271554258400499</c:v>
                </c:pt>
                <c:pt idx="5097">
                  <c:v>0.32954446607939297</c:v>
                </c:pt>
                <c:pt idx="5098">
                  <c:v>0.32953787285330899</c:v>
                </c:pt>
                <c:pt idx="5099">
                  <c:v>0.32953127989104303</c:v>
                </c:pt>
                <c:pt idx="5100">
                  <c:v>0.32952468719257799</c:v>
                </c:pt>
                <c:pt idx="5101">
                  <c:v>0.329518094757899</c:v>
                </c:pt>
                <c:pt idx="5102">
                  <c:v>0.32951150258698902</c:v>
                </c:pt>
                <c:pt idx="5103">
                  <c:v>0.32775636232823002</c:v>
                </c:pt>
                <c:pt idx="5104">
                  <c:v>0.32774980566397899</c:v>
                </c:pt>
                <c:pt idx="5105">
                  <c:v>0.32774324926205101</c:v>
                </c:pt>
                <c:pt idx="5106">
                  <c:v>0.325511123453537</c:v>
                </c:pt>
                <c:pt idx="5107">
                  <c:v>0.32550461209536502</c:v>
                </c:pt>
                <c:pt idx="5108">
                  <c:v>0.325498100997689</c:v>
                </c:pt>
                <c:pt idx="5109">
                  <c:v>0.32549159016049101</c:v>
                </c:pt>
                <c:pt idx="5110">
                  <c:v>0.325485079583757</c:v>
                </c:pt>
                <c:pt idx="5111">
                  <c:v>0.32547856926746999</c:v>
                </c:pt>
                <c:pt idx="5112">
                  <c:v>0.32547205921161598</c:v>
                </c:pt>
                <c:pt idx="5113">
                  <c:v>0.320759514250543</c:v>
                </c:pt>
                <c:pt idx="5114">
                  <c:v>0.32075309883944803</c:v>
                </c:pt>
                <c:pt idx="5115">
                  <c:v>0.320746683684974</c:v>
                </c:pt>
                <c:pt idx="5116">
                  <c:v>0.32074026878710399</c:v>
                </c:pt>
                <c:pt idx="5117">
                  <c:v>0.320733854145824</c:v>
                </c:pt>
                <c:pt idx="5118">
                  <c:v>0.32072743976111801</c:v>
                </c:pt>
                <c:pt idx="5119">
                  <c:v>0.32072102563297</c:v>
                </c:pt>
                <c:pt idx="5120">
                  <c:v>0.32071461176136601</c:v>
                </c:pt>
                <c:pt idx="5121">
                  <c:v>0.32070819814628898</c:v>
                </c:pt>
                <c:pt idx="5122">
                  <c:v>0.32070178478772399</c:v>
                </c:pt>
                <c:pt idx="5123">
                  <c:v>0.32069537168565698</c:v>
                </c:pt>
                <c:pt idx="5124">
                  <c:v>0.32068895884007098</c:v>
                </c:pt>
                <c:pt idx="5125">
                  <c:v>0.31631734472323503</c:v>
                </c:pt>
                <c:pt idx="5126">
                  <c:v>0.31631101967665298</c:v>
                </c:pt>
                <c:pt idx="5127">
                  <c:v>0.31892497742579001</c:v>
                </c:pt>
                <c:pt idx="5128">
                  <c:v>0.31891860049229798</c:v>
                </c:pt>
                <c:pt idx="5129">
                  <c:v>0.31891222381381501</c:v>
                </c:pt>
                <c:pt idx="5130">
                  <c:v>0.31890584739032701</c:v>
                </c:pt>
                <c:pt idx="5131">
                  <c:v>0.318899471221817</c:v>
                </c:pt>
                <c:pt idx="5132">
                  <c:v>0.31889309530827198</c:v>
                </c:pt>
                <c:pt idx="5133">
                  <c:v>0.31888671964967502</c:v>
                </c:pt>
                <c:pt idx="5134">
                  <c:v>0.31775069071469703</c:v>
                </c:pt>
                <c:pt idx="5135">
                  <c:v>0.31783773818351002</c:v>
                </c:pt>
                <c:pt idx="5136">
                  <c:v>0.32007293998875802</c:v>
                </c:pt>
                <c:pt idx="5137">
                  <c:v>0.32006654125314099</c:v>
                </c:pt>
                <c:pt idx="5138">
                  <c:v>0.323198195678158</c:v>
                </c:pt>
                <c:pt idx="5139">
                  <c:v>0.32319173472234602</c:v>
                </c:pt>
                <c:pt idx="5140">
                  <c:v>0.32318527402484598</c:v>
                </c:pt>
                <c:pt idx="5141">
                  <c:v>0.32317881358564299</c:v>
                </c:pt>
                <c:pt idx="5142">
                  <c:v>0.32257807272433597</c:v>
                </c:pt>
                <c:pt idx="5143">
                  <c:v>0.32257162468081402</c:v>
                </c:pt>
                <c:pt idx="5144">
                  <c:v>0.32256517689506797</c:v>
                </c:pt>
                <c:pt idx="5145">
                  <c:v>0.32255872936708202</c:v>
                </c:pt>
                <c:pt idx="5146">
                  <c:v>0.322552282096842</c:v>
                </c:pt>
                <c:pt idx="5147">
                  <c:v>0.32254583508433099</c:v>
                </c:pt>
                <c:pt idx="5148">
                  <c:v>0.32403340056721502</c:v>
                </c:pt>
                <c:pt idx="5149">
                  <c:v>0.32402692420974699</c:v>
                </c:pt>
                <c:pt idx="5150">
                  <c:v>0.32402044811115499</c:v>
                </c:pt>
                <c:pt idx="5151">
                  <c:v>0.32477790999536599</c:v>
                </c:pt>
                <c:pt idx="5152">
                  <c:v>0.32566383336021298</c:v>
                </c:pt>
                <c:pt idx="5153">
                  <c:v>0.325657324936106</c:v>
                </c:pt>
                <c:pt idx="5154">
                  <c:v>0.32565081677213598</c:v>
                </c:pt>
                <c:pt idx="5155">
                  <c:v>0.32564430886828899</c:v>
                </c:pt>
                <c:pt idx="5156">
                  <c:v>0.325637801224549</c:v>
                </c:pt>
                <c:pt idx="5157">
                  <c:v>0.326717652777126</c:v>
                </c:pt>
                <c:pt idx="5158">
                  <c:v>0.32671112394473001</c:v>
                </c:pt>
                <c:pt idx="5159">
                  <c:v>0.32748538465286597</c:v>
                </c:pt>
                <c:pt idx="5160">
                  <c:v>0.32747884074034</c:v>
                </c:pt>
                <c:pt idx="5161">
                  <c:v>0.32747229708933401</c:v>
                </c:pt>
                <c:pt idx="5162">
                  <c:v>0.33176445387966502</c:v>
                </c:pt>
                <c:pt idx="5163">
                  <c:v>0.32990629848682601</c:v>
                </c:pt>
                <c:pt idx="5164">
                  <c:v>0.32989970672573798</c:v>
                </c:pt>
                <c:pt idx="5165">
                  <c:v>0.32989311522806097</c:v>
                </c:pt>
                <c:pt idx="5166">
                  <c:v>0.32988652399377899</c:v>
                </c:pt>
                <c:pt idx="5167">
                  <c:v>0.32987993302287699</c:v>
                </c:pt>
                <c:pt idx="5168">
                  <c:v>0.32987334231533699</c:v>
                </c:pt>
                <c:pt idx="5169">
                  <c:v>0.33224259231279601</c:v>
                </c:pt>
                <c:pt idx="5170">
                  <c:v>0.33223595466665501</c:v>
                </c:pt>
                <c:pt idx="5171">
                  <c:v>0.34190199510634101</c:v>
                </c:pt>
                <c:pt idx="5172">
                  <c:v>0.34393826507884201</c:v>
                </c:pt>
                <c:pt idx="5173">
                  <c:v>0.35216472003955501</c:v>
                </c:pt>
                <c:pt idx="5174">
                  <c:v>0.352157684945129</c:v>
                </c:pt>
                <c:pt idx="5175">
                  <c:v>0.35215065013177399</c:v>
                </c:pt>
                <c:pt idx="5176">
                  <c:v>0.35214361559947299</c:v>
                </c:pt>
                <c:pt idx="5177">
                  <c:v>0.355980817343163</c:v>
                </c:pt>
                <c:pt idx="5178">
                  <c:v>0.363870457673651</c:v>
                </c:pt>
                <c:pt idx="5179">
                  <c:v>0.36758063705607902</c:v>
                </c:pt>
                <c:pt idx="5180">
                  <c:v>0.36757329488230001</c:v>
                </c:pt>
                <c:pt idx="5181">
                  <c:v>0.36756595300182499</c:v>
                </c:pt>
                <c:pt idx="5182">
                  <c:v>0.36755861141463603</c:v>
                </c:pt>
                <c:pt idx="5183">
                  <c:v>0.37539953057769199</c:v>
                </c:pt>
                <c:pt idx="5184">
                  <c:v>0.38333140933311499</c:v>
                </c:pt>
                <c:pt idx="5185">
                  <c:v>0.38055509771786</c:v>
                </c:pt>
                <c:pt idx="5186">
                  <c:v>0.39094256351142698</c:v>
                </c:pt>
                <c:pt idx="5187">
                  <c:v>0.394170165775998</c:v>
                </c:pt>
                <c:pt idx="5188">
                  <c:v>0.39416229375233403</c:v>
                </c:pt>
                <c:pt idx="5189">
                  <c:v>0.39415442204308898</c:v>
                </c:pt>
                <c:pt idx="5190">
                  <c:v>0.38454553613561998</c:v>
                </c:pt>
                <c:pt idx="5191">
                  <c:v>0.37807888487611901</c:v>
                </c:pt>
                <c:pt idx="5192">
                  <c:v>0.36493625661432799</c:v>
                </c:pt>
                <c:pt idx="5193">
                  <c:v>0.35748855008630798</c:v>
                </c:pt>
                <c:pt idx="5194">
                  <c:v>0.35748141149135798</c:v>
                </c:pt>
                <c:pt idx="5195">
                  <c:v>0.35747427318149999</c:v>
                </c:pt>
                <c:pt idx="5196">
                  <c:v>0.35746713515671602</c:v>
                </c:pt>
                <c:pt idx="5197">
                  <c:v>0.35745999741699003</c:v>
                </c:pt>
                <c:pt idx="5198">
                  <c:v>0.35745285996230403</c:v>
                </c:pt>
                <c:pt idx="5199">
                  <c:v>0.35563098956458999</c:v>
                </c:pt>
                <c:pt idx="5200">
                  <c:v>0.35562388891352398</c:v>
                </c:pt>
                <c:pt idx="5201">
                  <c:v>0.348704118202814</c:v>
                </c:pt>
                <c:pt idx="5202">
                  <c:v>0.34869715613406599</c:v>
                </c:pt>
                <c:pt idx="5203">
                  <c:v>0.348690194343316</c:v>
                </c:pt>
                <c:pt idx="5204">
                  <c:v>0.34845938154658102</c:v>
                </c:pt>
                <c:pt idx="5205">
                  <c:v>0.346607384366937</c:v>
                </c:pt>
                <c:pt idx="5206">
                  <c:v>0.34660046471324801</c:v>
                </c:pt>
                <c:pt idx="5207">
                  <c:v>0.34659354533584003</c:v>
                </c:pt>
                <c:pt idx="5208">
                  <c:v>0.34658662623469799</c:v>
                </c:pt>
                <c:pt idx="5209">
                  <c:v>0.34657970740980398</c:v>
                </c:pt>
                <c:pt idx="5210">
                  <c:v>0.34657278886114301</c:v>
                </c:pt>
                <c:pt idx="5211">
                  <c:v>0.347996175709822</c:v>
                </c:pt>
                <c:pt idx="5212">
                  <c:v>0.34336494143208002</c:v>
                </c:pt>
                <c:pt idx="5213">
                  <c:v>0.34278160441174199</c:v>
                </c:pt>
                <c:pt idx="5214">
                  <c:v>0.34039519855855399</c:v>
                </c:pt>
                <c:pt idx="5215">
                  <c:v>0.34869324051940598</c:v>
                </c:pt>
                <c:pt idx="5216">
                  <c:v>0.34868628061325402</c:v>
                </c:pt>
                <c:pt idx="5217">
                  <c:v>0.34757730901383499</c:v>
                </c:pt>
                <c:pt idx="5218">
                  <c:v>0.34757037165857901</c:v>
                </c:pt>
                <c:pt idx="5219">
                  <c:v>0.34941464618942902</c:v>
                </c:pt>
                <c:pt idx="5220">
                  <c:v>0.351475940295217</c:v>
                </c:pt>
                <c:pt idx="5221">
                  <c:v>0.35363819007652297</c:v>
                </c:pt>
                <c:pt idx="5222">
                  <c:v>0.35369894166863902</c:v>
                </c:pt>
                <c:pt idx="5223">
                  <c:v>0.353691882835108</c:v>
                </c:pt>
                <c:pt idx="5224">
                  <c:v>0.34967914657885102</c:v>
                </c:pt>
                <c:pt idx="5225">
                  <c:v>0.34967216824762998</c:v>
                </c:pt>
                <c:pt idx="5226">
                  <c:v>0.33875423149824901</c:v>
                </c:pt>
                <c:pt idx="5227">
                  <c:v>0.327848205406572</c:v>
                </c:pt>
                <c:pt idx="5228">
                  <c:v>0.32466856532725602</c:v>
                </c:pt>
                <c:pt idx="5229">
                  <c:v>0.32374678822398201</c:v>
                </c:pt>
                <c:pt idx="5230">
                  <c:v>0.32072329349895201</c:v>
                </c:pt>
                <c:pt idx="5231">
                  <c:v>0.30956425825991002</c:v>
                </c:pt>
                <c:pt idx="5232">
                  <c:v>0.307693696188863</c:v>
                </c:pt>
                <c:pt idx="5233">
                  <c:v>0.30645493018724002</c:v>
                </c:pt>
                <c:pt idx="5234">
                  <c:v>0.28493678801704397</c:v>
                </c:pt>
                <c:pt idx="5235">
                  <c:v>0.28074496131809301</c:v>
                </c:pt>
                <c:pt idx="5236">
                  <c:v>0.26567971964209802</c:v>
                </c:pt>
                <c:pt idx="5237">
                  <c:v>0.26133591903383202</c:v>
                </c:pt>
                <c:pt idx="5238">
                  <c:v>0.24290092195017901</c:v>
                </c:pt>
                <c:pt idx="5239">
                  <c:v>0.24289607588012099</c:v>
                </c:pt>
                <c:pt idx="5240">
                  <c:v>0.240654324896861</c:v>
                </c:pt>
                <c:pt idx="5241">
                  <c:v>0.23806681253204201</c:v>
                </c:pt>
                <c:pt idx="5242">
                  <c:v>0.23698370850085601</c:v>
                </c:pt>
                <c:pt idx="5243">
                  <c:v>0.233920365652458</c:v>
                </c:pt>
                <c:pt idx="5244">
                  <c:v>0.228366244933464</c:v>
                </c:pt>
                <c:pt idx="5245">
                  <c:v>0.19980694130687199</c:v>
                </c:pt>
                <c:pt idx="5246">
                  <c:v>0.199802955553251</c:v>
                </c:pt>
                <c:pt idx="5247">
                  <c:v>0.19979896995864299</c:v>
                </c:pt>
                <c:pt idx="5248">
                  <c:v>0.20084548440985001</c:v>
                </c:pt>
                <c:pt idx="5249">
                  <c:v>0.20084147817909601</c:v>
                </c:pt>
                <c:pt idx="5250">
                  <c:v>0.200837472108162</c:v>
                </c:pt>
                <c:pt idx="5251">
                  <c:v>0.20083346619703801</c:v>
                </c:pt>
                <c:pt idx="5252">
                  <c:v>0.19967773004578199</c:v>
                </c:pt>
                <c:pt idx="5253">
                  <c:v>0.199673747425789</c:v>
                </c:pt>
                <c:pt idx="5254">
                  <c:v>0.19966976496466099</c:v>
                </c:pt>
                <c:pt idx="5255">
                  <c:v>0.19966578266238799</c:v>
                </c:pt>
                <c:pt idx="5256">
                  <c:v>0.19966180051896301</c:v>
                </c:pt>
                <c:pt idx="5257">
                  <c:v>0.20026022290342399</c:v>
                </c:pt>
                <c:pt idx="5258">
                  <c:v>0.200256229063762</c:v>
                </c:pt>
                <c:pt idx="5259">
                  <c:v>0.20025223538339701</c:v>
                </c:pt>
                <c:pt idx="5260">
                  <c:v>0.20024824186231899</c:v>
                </c:pt>
                <c:pt idx="5261">
                  <c:v>0.19808835629614799</c:v>
                </c:pt>
                <c:pt idx="5262">
                  <c:v>0.19808440608568401</c:v>
                </c:pt>
                <c:pt idx="5263">
                  <c:v>0.198080456032765</c:v>
                </c:pt>
                <c:pt idx="5264">
                  <c:v>0.19807650613738001</c:v>
                </c:pt>
                <c:pt idx="5265">
                  <c:v>0.19807255639952201</c:v>
                </c:pt>
                <c:pt idx="5266">
                  <c:v>0.19806860681917901</c:v>
                </c:pt>
                <c:pt idx="5267">
                  <c:v>0.19887763951324</c:v>
                </c:pt>
                <c:pt idx="5268">
                  <c:v>0.198347263708714</c:v>
                </c:pt>
                <c:pt idx="5269">
                  <c:v>0.19834330888726701</c:v>
                </c:pt>
                <c:pt idx="5270">
                  <c:v>0.198339354223526</c:v>
                </c:pt>
                <c:pt idx="5271">
                  <c:v>0.199182188550488</c:v>
                </c:pt>
                <c:pt idx="5272">
                  <c:v>0.199178217319123</c:v>
                </c:pt>
                <c:pt idx="5273">
                  <c:v>0.19917424624610999</c:v>
                </c:pt>
                <c:pt idx="5274">
                  <c:v>0.199170275331439</c:v>
                </c:pt>
                <c:pt idx="5275">
                  <c:v>0.19916630457510001</c:v>
                </c:pt>
                <c:pt idx="5276">
                  <c:v>0.19916233397708399</c:v>
                </c:pt>
                <c:pt idx="5277">
                  <c:v>0.19915836353738101</c:v>
                </c:pt>
                <c:pt idx="5278">
                  <c:v>0.20220240765390299</c:v>
                </c:pt>
                <c:pt idx="5279">
                  <c:v>0.20219837676893301</c:v>
                </c:pt>
                <c:pt idx="5280">
                  <c:v>0.20219434604466999</c:v>
                </c:pt>
                <c:pt idx="5281">
                  <c:v>0.202190315481105</c:v>
                </c:pt>
                <c:pt idx="5282">
                  <c:v>0.20035300657881899</c:v>
                </c:pt>
                <c:pt idx="5283">
                  <c:v>0.20034901287993201</c:v>
                </c:pt>
                <c:pt idx="5284">
                  <c:v>0.20251609128185299</c:v>
                </c:pt>
                <c:pt idx="5285">
                  <c:v>0.202072524551762</c:v>
                </c:pt>
                <c:pt idx="5286">
                  <c:v>0.20059552477214801</c:v>
                </c:pt>
                <c:pt idx="5287">
                  <c:v>0.19471668618546201</c:v>
                </c:pt>
                <c:pt idx="5288">
                  <c:v>0.19526220020274301</c:v>
                </c:pt>
                <c:pt idx="5289">
                  <c:v>0.19706198353635801</c:v>
                </c:pt>
                <c:pt idx="5290">
                  <c:v>0.19705805598648199</c:v>
                </c:pt>
                <c:pt idx="5291">
                  <c:v>0.19705412859315999</c:v>
                </c:pt>
                <c:pt idx="5292">
                  <c:v>0.19705020135638099</c:v>
                </c:pt>
                <c:pt idx="5293">
                  <c:v>0.197046274276136</c:v>
                </c:pt>
                <c:pt idx="5294">
                  <c:v>0.19704234735241699</c:v>
                </c:pt>
                <c:pt idx="5295">
                  <c:v>0.19703842058521301</c:v>
                </c:pt>
                <c:pt idx="5296">
                  <c:v>0.197034493974516</c:v>
                </c:pt>
                <c:pt idx="5297">
                  <c:v>0.197030567520316</c:v>
                </c:pt>
                <c:pt idx="5298">
                  <c:v>0.19702664122260299</c:v>
                </c:pt>
                <c:pt idx="5299">
                  <c:v>0.19702271508136901</c:v>
                </c:pt>
                <c:pt idx="5300">
                  <c:v>0.197018789096604</c:v>
                </c:pt>
                <c:pt idx="5301">
                  <c:v>0.19701486326829801</c:v>
                </c:pt>
                <c:pt idx="5302">
                  <c:v>0.197010937596443</c:v>
                </c:pt>
                <c:pt idx="5303">
                  <c:v>0.197007012081029</c:v>
                </c:pt>
                <c:pt idx="5304">
                  <c:v>0.197618528273765</c:v>
                </c:pt>
                <c:pt idx="5305">
                  <c:v>0.19761459080879401</c:v>
                </c:pt>
                <c:pt idx="5306">
                  <c:v>0.19678137913924801</c:v>
                </c:pt>
                <c:pt idx="5307">
                  <c:v>0.19677745851035</c:v>
                </c:pt>
                <c:pt idx="5308">
                  <c:v>0.196773538037676</c:v>
                </c:pt>
                <c:pt idx="5309">
                  <c:v>0.19676961772121801</c:v>
                </c:pt>
                <c:pt idx="5310">
                  <c:v>0.21206779303348799</c:v>
                </c:pt>
                <c:pt idx="5311">
                  <c:v>0.21011412143595501</c:v>
                </c:pt>
                <c:pt idx="5312">
                  <c:v>0.21010993558542301</c:v>
                </c:pt>
                <c:pt idx="5313">
                  <c:v>0.210105749901667</c:v>
                </c:pt>
                <c:pt idx="5314">
                  <c:v>0.210101564384677</c:v>
                </c:pt>
                <c:pt idx="5315">
                  <c:v>0.210097379034444</c:v>
                </c:pt>
                <c:pt idx="5316">
                  <c:v>0.21009319385095601</c:v>
                </c:pt>
                <c:pt idx="5317">
                  <c:v>0.210089008834205</c:v>
                </c:pt>
                <c:pt idx="5318">
                  <c:v>0.21008482398417899</c:v>
                </c:pt>
                <c:pt idx="5319">
                  <c:v>0.21008063930087001</c:v>
                </c:pt>
                <c:pt idx="5320">
                  <c:v>0.20752318642694201</c:v>
                </c:pt>
                <c:pt idx="5321">
                  <c:v>0.20751905293360701</c:v>
                </c:pt>
                <c:pt idx="5322">
                  <c:v>0.20751491960493201</c:v>
                </c:pt>
                <c:pt idx="5323">
                  <c:v>0.20544676162842099</c:v>
                </c:pt>
                <c:pt idx="5324">
                  <c:v>0.19014484107874399</c:v>
                </c:pt>
                <c:pt idx="5325">
                  <c:v>0.19014105403291101</c:v>
                </c:pt>
                <c:pt idx="5326">
                  <c:v>0.190644783897673</c:v>
                </c:pt>
                <c:pt idx="5327">
                  <c:v>0.19064098704590099</c:v>
                </c:pt>
                <c:pt idx="5328">
                  <c:v>0.18983211643473699</c:v>
                </c:pt>
                <c:pt idx="5329">
                  <c:v>0.18982833591850801</c:v>
                </c:pt>
                <c:pt idx="5330">
                  <c:v>0.18982455555285399</c:v>
                </c:pt>
                <c:pt idx="5331">
                  <c:v>0.18982077533776701</c:v>
                </c:pt>
                <c:pt idx="5332">
                  <c:v>0.189816995273237</c:v>
                </c:pt>
                <c:pt idx="5333">
                  <c:v>0.18981321535925499</c:v>
                </c:pt>
                <c:pt idx="5334">
                  <c:v>0.18980943559581301</c:v>
                </c:pt>
                <c:pt idx="5335">
                  <c:v>0.190630256745417</c:v>
                </c:pt>
                <c:pt idx="5336">
                  <c:v>0.19062646086335</c:v>
                </c:pt>
                <c:pt idx="5337">
                  <c:v>0.191699041541041</c:v>
                </c:pt>
                <c:pt idx="5338">
                  <c:v>0.191695224529047</c:v>
                </c:pt>
                <c:pt idx="5339">
                  <c:v>0.19169140766905601</c:v>
                </c:pt>
                <c:pt idx="5340">
                  <c:v>0.19304059173340599</c:v>
                </c:pt>
                <c:pt idx="5341">
                  <c:v>0.193036748238749</c:v>
                </c:pt>
                <c:pt idx="5342">
                  <c:v>0.19303290489714001</c:v>
                </c:pt>
                <c:pt idx="5343">
                  <c:v>0.19302906170856801</c:v>
                </c:pt>
                <c:pt idx="5344">
                  <c:v>0.19302521867302599</c:v>
                </c:pt>
                <c:pt idx="5345">
                  <c:v>0.19302137579050299</c:v>
                </c:pt>
                <c:pt idx="5346">
                  <c:v>0.19301753306099101</c:v>
                </c:pt>
                <c:pt idx="5347">
                  <c:v>0.19440032301447499</c:v>
                </c:pt>
                <c:pt idx="5348">
                  <c:v>0.19608743460310901</c:v>
                </c:pt>
                <c:pt idx="5349">
                  <c:v>0.196083531066684</c:v>
                </c:pt>
                <c:pt idx="5350">
                  <c:v>0.196079627685672</c:v>
                </c:pt>
                <c:pt idx="5351">
                  <c:v>0.19499525173567001</c:v>
                </c:pt>
                <c:pt idx="5352">
                  <c:v>0.18469564299264901</c:v>
                </c:pt>
                <c:pt idx="5353">
                  <c:v>0.17737277383977301</c:v>
                </c:pt>
                <c:pt idx="5354">
                  <c:v>0.17876373064317699</c:v>
                </c:pt>
                <c:pt idx="5355">
                  <c:v>0.178760172396841</c:v>
                </c:pt>
                <c:pt idx="5356">
                  <c:v>0.178756614292155</c:v>
                </c:pt>
                <c:pt idx="5357">
                  <c:v>0.17875305632911001</c:v>
                </c:pt>
                <c:pt idx="5358">
                  <c:v>0.17936901239389799</c:v>
                </c:pt>
                <c:pt idx="5359">
                  <c:v>0.18401646785801701</c:v>
                </c:pt>
                <c:pt idx="5360">
                  <c:v>0.18778894143033301</c:v>
                </c:pt>
                <c:pt idx="5361">
                  <c:v>0.187785203985842</c:v>
                </c:pt>
                <c:pt idx="5362">
                  <c:v>0.188549880444462</c:v>
                </c:pt>
                <c:pt idx="5363">
                  <c:v>0.18854612800484899</c:v>
                </c:pt>
                <c:pt idx="5364">
                  <c:v>0.18854237571459101</c:v>
                </c:pt>
                <c:pt idx="5365">
                  <c:v>0.18979229552037999</c:v>
                </c:pt>
                <c:pt idx="5366">
                  <c:v>0.189788518580251</c:v>
                </c:pt>
                <c:pt idx="5367">
                  <c:v>0.191557609260669</c:v>
                </c:pt>
                <c:pt idx="5368">
                  <c:v>0.187444503607611</c:v>
                </c:pt>
                <c:pt idx="5369">
                  <c:v>0.18744077361213499</c:v>
                </c:pt>
                <c:pt idx="5370">
                  <c:v>0.18743704376510301</c:v>
                </c:pt>
                <c:pt idx="5371">
                  <c:v>0.18743331406650801</c:v>
                </c:pt>
                <c:pt idx="5372">
                  <c:v>0.18591856888483199</c:v>
                </c:pt>
                <c:pt idx="5373">
                  <c:v>0.18591486954868999</c:v>
                </c:pt>
                <c:pt idx="5374">
                  <c:v>0.18591117035975999</c:v>
                </c:pt>
                <c:pt idx="5375">
                  <c:v>0.18892951621498599</c:v>
                </c:pt>
                <c:pt idx="5376">
                  <c:v>0.188925757192559</c:v>
                </c:pt>
                <c:pt idx="5377">
                  <c:v>0.18892199831971099</c:v>
                </c:pt>
                <c:pt idx="5378">
                  <c:v>0.188918239596433</c:v>
                </c:pt>
                <c:pt idx="5379">
                  <c:v>0.18777454064666901</c:v>
                </c:pt>
                <c:pt idx="5380">
                  <c:v>0.187823038177512</c:v>
                </c:pt>
                <c:pt idx="5381">
                  <c:v>0.18637446144455899</c:v>
                </c:pt>
                <c:pt idx="5382">
                  <c:v>0.186370753701219</c:v>
                </c:pt>
                <c:pt idx="5383">
                  <c:v>0.189206593122208</c:v>
                </c:pt>
                <c:pt idx="5384">
                  <c:v>0.189202829186051</c:v>
                </c:pt>
                <c:pt idx="5385">
                  <c:v>0.18741639287183101</c:v>
                </c:pt>
                <c:pt idx="5386">
                  <c:v>0.188090235752366</c:v>
                </c:pt>
                <c:pt idx="5387">
                  <c:v>0.19318606967892801</c:v>
                </c:pt>
                <c:pt idx="5388">
                  <c:v>0.19173589224978599</c:v>
                </c:pt>
                <c:pt idx="5389">
                  <c:v>0.191333547092843</c:v>
                </c:pt>
                <c:pt idx="5390">
                  <c:v>0.193167107648786</c:v>
                </c:pt>
                <c:pt idx="5391">
                  <c:v>0.193163265460116</c:v>
                </c:pt>
                <c:pt idx="5392">
                  <c:v>0.18966215484323801</c:v>
                </c:pt>
                <c:pt idx="5393">
                  <c:v>0.19081799357030799</c:v>
                </c:pt>
                <c:pt idx="5394">
                  <c:v>0.19099968303895601</c:v>
                </c:pt>
                <c:pt idx="5395">
                  <c:v>0.20036433612071</c:v>
                </c:pt>
                <c:pt idx="5396">
                  <c:v>0.20341202430468799</c:v>
                </c:pt>
                <c:pt idx="5397">
                  <c:v>0.218788224790539</c:v>
                </c:pt>
                <c:pt idx="5398">
                  <c:v>0.218783873591094</c:v>
                </c:pt>
                <c:pt idx="5399">
                  <c:v>0.218779522564716</c:v>
                </c:pt>
                <c:pt idx="5400">
                  <c:v>0.22017078522068001</c:v>
                </c:pt>
                <c:pt idx="5401">
                  <c:v>0.220500868256788</c:v>
                </c:pt>
                <c:pt idx="5402">
                  <c:v>0.217033693551341</c:v>
                </c:pt>
                <c:pt idx="5403">
                  <c:v>0.216666414590726</c:v>
                </c:pt>
                <c:pt idx="5404">
                  <c:v>0.21415609865144999</c:v>
                </c:pt>
                <c:pt idx="5405">
                  <c:v>0.214151840167283</c:v>
                </c:pt>
                <c:pt idx="5406">
                  <c:v>0.21414758185247301</c:v>
                </c:pt>
                <c:pt idx="5407">
                  <c:v>0.21230113379012999</c:v>
                </c:pt>
                <c:pt idx="5408">
                  <c:v>0.21229691244367799</c:v>
                </c:pt>
                <c:pt idx="5409">
                  <c:v>0.211367065391557</c:v>
                </c:pt>
                <c:pt idx="5410">
                  <c:v>0.21668238796058001</c:v>
                </c:pt>
                <c:pt idx="5411">
                  <c:v>0.200259705868645</c:v>
                </c:pt>
                <c:pt idx="5412">
                  <c:v>0.20025572426782701</c:v>
                </c:pt>
                <c:pt idx="5413">
                  <c:v>0.20025174282533201</c:v>
                </c:pt>
                <c:pt idx="5414">
                  <c:v>0.19745749314230601</c:v>
                </c:pt>
                <c:pt idx="5415">
                  <c:v>0.19373719806331299</c:v>
                </c:pt>
                <c:pt idx="5416">
                  <c:v>0.186792807491937</c:v>
                </c:pt>
                <c:pt idx="5417">
                  <c:v>0.18588336324056701</c:v>
                </c:pt>
                <c:pt idx="5418">
                  <c:v>0.185879667913701</c:v>
                </c:pt>
                <c:pt idx="5419">
                  <c:v>0.185875972733758</c:v>
                </c:pt>
                <c:pt idx="5420">
                  <c:v>0.18587227770072701</c:v>
                </c:pt>
                <c:pt idx="5421">
                  <c:v>0.184838580877591</c:v>
                </c:pt>
                <c:pt idx="5422">
                  <c:v>0.18781341038291</c:v>
                </c:pt>
                <c:pt idx="5423">
                  <c:v>0.17619785702517499</c:v>
                </c:pt>
                <c:pt idx="5424">
                  <c:v>0.17725299843800299</c:v>
                </c:pt>
                <c:pt idx="5425">
                  <c:v>0.17724947517148601</c:v>
                </c:pt>
                <c:pt idx="5426">
                  <c:v>0.17724595204502999</c:v>
                </c:pt>
                <c:pt idx="5427">
                  <c:v>0.177242429058628</c:v>
                </c:pt>
                <c:pt idx="5428">
                  <c:v>0.17723890621227101</c:v>
                </c:pt>
                <c:pt idx="5429">
                  <c:v>0.17659046845971099</c:v>
                </c:pt>
                <c:pt idx="5430">
                  <c:v>0.17658695871115199</c:v>
                </c:pt>
                <c:pt idx="5431">
                  <c:v>0.17557053379642901</c:v>
                </c:pt>
                <c:pt idx="5432">
                  <c:v>0.17445285976566799</c:v>
                </c:pt>
                <c:pt idx="5433">
                  <c:v>0.17444939270896401</c:v>
                </c:pt>
                <c:pt idx="5434">
                  <c:v>0.17444592579006399</c:v>
                </c:pt>
                <c:pt idx="5435">
                  <c:v>0.16769022709821799</c:v>
                </c:pt>
                <c:pt idx="5436">
                  <c:v>0.16768689464000799</c:v>
                </c:pt>
                <c:pt idx="5437">
                  <c:v>0.167683562314246</c:v>
                </c:pt>
                <c:pt idx="5438">
                  <c:v>0.16768023012092301</c:v>
                </c:pt>
                <c:pt idx="5439">
                  <c:v>0.16615776663950901</c:v>
                </c:pt>
                <c:pt idx="5440">
                  <c:v>0.163757660729206</c:v>
                </c:pt>
                <c:pt idx="5441">
                  <c:v>0.16375440674505001</c:v>
                </c:pt>
                <c:pt idx="5442">
                  <c:v>0.16375115289021</c:v>
                </c:pt>
                <c:pt idx="5443">
                  <c:v>0.163747899164677</c:v>
                </c:pt>
                <c:pt idx="5444">
                  <c:v>0.16350915768424601</c:v>
                </c:pt>
                <c:pt idx="5445">
                  <c:v>0.16350590889625</c:v>
                </c:pt>
                <c:pt idx="5446">
                  <c:v>0.16497616601315401</c:v>
                </c:pt>
                <c:pt idx="5447">
                  <c:v>0.16497288820720399</c:v>
                </c:pt>
                <c:pt idx="5448">
                  <c:v>0.1649696105315</c:v>
                </c:pt>
                <c:pt idx="5449">
                  <c:v>0.164966332986036</c:v>
                </c:pt>
                <c:pt idx="5450">
                  <c:v>0.16496305557080199</c:v>
                </c:pt>
                <c:pt idx="5451">
                  <c:v>0.164959778285792</c:v>
                </c:pt>
                <c:pt idx="5452">
                  <c:v>0.16409741658011701</c:v>
                </c:pt>
                <c:pt idx="5453">
                  <c:v>0.164094156622098</c:v>
                </c:pt>
                <c:pt idx="5454">
                  <c:v>0.16409089679360001</c:v>
                </c:pt>
                <c:pt idx="5455">
                  <c:v>0.16408763709461699</c:v>
                </c:pt>
                <c:pt idx="5456">
                  <c:v>0.16408437752514099</c:v>
                </c:pt>
                <c:pt idx="5457">
                  <c:v>0.162815627884555</c:v>
                </c:pt>
                <c:pt idx="5458">
                  <c:v>0.16112510696127599</c:v>
                </c:pt>
                <c:pt idx="5459">
                  <c:v>0.161121906432627</c:v>
                </c:pt>
                <c:pt idx="5460">
                  <c:v>0.16111870603112299</c:v>
                </c:pt>
                <c:pt idx="5461">
                  <c:v>0.16111550575675801</c:v>
                </c:pt>
                <c:pt idx="5462">
                  <c:v>0.161112305609523</c:v>
                </c:pt>
                <c:pt idx="5463">
                  <c:v>0.16110910558941099</c:v>
                </c:pt>
                <c:pt idx="5464">
                  <c:v>0.161105905696414</c:v>
                </c:pt>
                <c:pt idx="5465">
                  <c:v>0.16063033132318899</c:v>
                </c:pt>
                <c:pt idx="5466">
                  <c:v>0.16062714106616799</c:v>
                </c:pt>
                <c:pt idx="5467">
                  <c:v>0.16062395093586701</c:v>
                </c:pt>
                <c:pt idx="5468">
                  <c:v>0.16062076093227801</c:v>
                </c:pt>
                <c:pt idx="5469">
                  <c:v>0.16061757105539401</c:v>
                </c:pt>
                <c:pt idx="5470">
                  <c:v>0.160614381305208</c:v>
                </c:pt>
                <c:pt idx="5471">
                  <c:v>0.16061119168171101</c:v>
                </c:pt>
                <c:pt idx="5472">
                  <c:v>0.161221194138049</c:v>
                </c:pt>
                <c:pt idx="5473">
                  <c:v>0.15716971061711099</c:v>
                </c:pt>
                <c:pt idx="5474">
                  <c:v>0.15714972208029299</c:v>
                </c:pt>
                <c:pt idx="5475">
                  <c:v>0.15735595684359199</c:v>
                </c:pt>
                <c:pt idx="5476">
                  <c:v>0.157352832239048</c:v>
                </c:pt>
                <c:pt idx="5477">
                  <c:v>0.157349707758591</c:v>
                </c:pt>
                <c:pt idx="5478">
                  <c:v>0.15228673332985501</c:v>
                </c:pt>
                <c:pt idx="5479">
                  <c:v>0.15228370956460099</c:v>
                </c:pt>
                <c:pt idx="5480">
                  <c:v>0.15270998939101399</c:v>
                </c:pt>
                <c:pt idx="5481">
                  <c:v>0.15270695734210599</c:v>
                </c:pt>
                <c:pt idx="5482">
                  <c:v>0.15270392541359801</c:v>
                </c:pt>
                <c:pt idx="5483">
                  <c:v>0.152700893605483</c:v>
                </c:pt>
                <c:pt idx="5484">
                  <c:v>0.152697861917754</c:v>
                </c:pt>
                <c:pt idx="5485">
                  <c:v>0.15269483035040299</c:v>
                </c:pt>
                <c:pt idx="5486">
                  <c:v>0.15269179890342299</c:v>
                </c:pt>
                <c:pt idx="5487">
                  <c:v>0.15268876757680799</c:v>
                </c:pt>
                <c:pt idx="5488">
                  <c:v>0.152685736370549</c:v>
                </c:pt>
                <c:pt idx="5489">
                  <c:v>0.15268270528464001</c:v>
                </c:pt>
                <c:pt idx="5490">
                  <c:v>0.152679674319074</c:v>
                </c:pt>
                <c:pt idx="5491">
                  <c:v>0.151087916241678</c:v>
                </c:pt>
                <c:pt idx="5492">
                  <c:v>0.151084917053984</c:v>
                </c:pt>
                <c:pt idx="5493">
                  <c:v>0.15108191798536</c:v>
                </c:pt>
                <c:pt idx="5494">
                  <c:v>0.15107891903579701</c:v>
                </c:pt>
                <c:pt idx="5495">
                  <c:v>0.15041836165754799</c:v>
                </c:pt>
                <c:pt idx="5496">
                  <c:v>0.15041537599799101</c:v>
                </c:pt>
                <c:pt idx="5497">
                  <c:v>0.15041239045695701</c:v>
                </c:pt>
                <c:pt idx="5498">
                  <c:v>0.14922924202031199</c:v>
                </c:pt>
                <c:pt idx="5499">
                  <c:v>0.14697592253243899</c:v>
                </c:pt>
                <c:pt idx="5500">
                  <c:v>0.148463142164592</c:v>
                </c:pt>
                <c:pt idx="5501">
                  <c:v>0.147355965965973</c:v>
                </c:pt>
                <c:pt idx="5502">
                  <c:v>0.147353041440315</c:v>
                </c:pt>
                <c:pt idx="5503">
                  <c:v>0.147350117030738</c:v>
                </c:pt>
                <c:pt idx="5504">
                  <c:v>0.14734719273723701</c:v>
                </c:pt>
                <c:pt idx="5505">
                  <c:v>0.14734426855980301</c:v>
                </c:pt>
                <c:pt idx="5506">
                  <c:v>0.147341344498431</c:v>
                </c:pt>
                <c:pt idx="5507">
                  <c:v>0.147338420553113</c:v>
                </c:pt>
                <c:pt idx="5508">
                  <c:v>0.147335496723843</c:v>
                </c:pt>
                <c:pt idx="5509">
                  <c:v>0.14791241223797399</c:v>
                </c:pt>
                <c:pt idx="5510">
                  <c:v>0.14688972198533101</c:v>
                </c:pt>
                <c:pt idx="5511">
                  <c:v>0.14688680723369699</c:v>
                </c:pt>
                <c:pt idx="5512">
                  <c:v>0.14688389259773699</c:v>
                </c:pt>
                <c:pt idx="5513">
                  <c:v>0.14780031200535501</c:v>
                </c:pt>
                <c:pt idx="5514">
                  <c:v>0.147797379359345</c:v>
                </c:pt>
                <c:pt idx="5515">
                  <c:v>0.14779444682971199</c:v>
                </c:pt>
                <c:pt idx="5516">
                  <c:v>0.147791514416448</c:v>
                </c:pt>
                <c:pt idx="5517">
                  <c:v>0.14778858211954801</c:v>
                </c:pt>
                <c:pt idx="5518">
                  <c:v>0.14778564993900201</c:v>
                </c:pt>
                <c:pt idx="5519">
                  <c:v>0.14929010187667699</c:v>
                </c:pt>
                <c:pt idx="5520">
                  <c:v>0.14928714002294899</c:v>
                </c:pt>
                <c:pt idx="5521">
                  <c:v>0.15096935614971099</c:v>
                </c:pt>
                <c:pt idx="5522">
                  <c:v>0.152482991087074</c:v>
                </c:pt>
                <c:pt idx="5523">
                  <c:v>0.166436070876853</c:v>
                </c:pt>
                <c:pt idx="5524">
                  <c:v>0.16643276911623001</c:v>
                </c:pt>
                <c:pt idx="5525">
                  <c:v>0.166429467486606</c:v>
                </c:pt>
                <c:pt idx="5526">
                  <c:v>0.166426165987972</c:v>
                </c:pt>
                <c:pt idx="5527">
                  <c:v>0.16760234872433</c:v>
                </c:pt>
                <c:pt idx="5528">
                  <c:v>0.167599024090892</c:v>
                </c:pt>
                <c:pt idx="5529">
                  <c:v>0.167595699589348</c:v>
                </c:pt>
                <c:pt idx="5530">
                  <c:v>0.167592375219691</c:v>
                </c:pt>
                <c:pt idx="5531">
                  <c:v>0.16758905098191401</c:v>
                </c:pt>
                <c:pt idx="5532">
                  <c:v>0.16758572687600901</c:v>
                </c:pt>
                <c:pt idx="5533">
                  <c:v>0.16607543747437101</c:v>
                </c:pt>
                <c:pt idx="5534">
                  <c:v>0.166072143521453</c:v>
                </c:pt>
                <c:pt idx="5535">
                  <c:v>0.16560904653328001</c:v>
                </c:pt>
                <c:pt idx="5536">
                  <c:v>0.16624593904007801</c:v>
                </c:pt>
                <c:pt idx="5537">
                  <c:v>0.17237137354176299</c:v>
                </c:pt>
                <c:pt idx="5538">
                  <c:v>0.17236795498598301</c:v>
                </c:pt>
                <c:pt idx="5539">
                  <c:v>0.172364536565798</c:v>
                </c:pt>
                <c:pt idx="5540">
                  <c:v>0.17404566116474901</c:v>
                </c:pt>
                <c:pt idx="5541">
                  <c:v>0.17693956590917201</c:v>
                </c:pt>
                <c:pt idx="5542">
                  <c:v>0.17548128218283199</c:v>
                </c:pt>
                <c:pt idx="5543">
                  <c:v>0.177600200055756</c:v>
                </c:pt>
                <c:pt idx="5544">
                  <c:v>0.17495609719053001</c:v>
                </c:pt>
                <c:pt idx="5545">
                  <c:v>0.181571214371819</c:v>
                </c:pt>
                <c:pt idx="5546">
                  <c:v>0.18156761393141399</c:v>
                </c:pt>
                <c:pt idx="5547">
                  <c:v>0.18156401363379601</c:v>
                </c:pt>
                <c:pt idx="5548">
                  <c:v>0.18221054388639099</c:v>
                </c:pt>
                <c:pt idx="5549">
                  <c:v>0.17966315251211501</c:v>
                </c:pt>
                <c:pt idx="5550">
                  <c:v>0.17965959018990399</c:v>
                </c:pt>
                <c:pt idx="5551">
                  <c:v>0.178008904387018</c:v>
                </c:pt>
                <c:pt idx="5552">
                  <c:v>0.17923488293794601</c:v>
                </c:pt>
                <c:pt idx="5553">
                  <c:v>0.17923132931875299</c:v>
                </c:pt>
                <c:pt idx="5554">
                  <c:v>0.18150236542174999</c:v>
                </c:pt>
                <c:pt idx="5555">
                  <c:v>0.17155100875771001</c:v>
                </c:pt>
                <c:pt idx="5556">
                  <c:v>0.174812529753584</c:v>
                </c:pt>
                <c:pt idx="5557">
                  <c:v>0.17631379422976301</c:v>
                </c:pt>
                <c:pt idx="5558">
                  <c:v>0.178642558217359</c:v>
                </c:pt>
                <c:pt idx="5559">
                  <c:v>0.17863901676324501</c:v>
                </c:pt>
                <c:pt idx="5560">
                  <c:v>0.17863547544954</c:v>
                </c:pt>
                <c:pt idx="5561">
                  <c:v>0.17395422225395499</c:v>
                </c:pt>
                <c:pt idx="5562">
                  <c:v>0.17395077394764899</c:v>
                </c:pt>
                <c:pt idx="5563">
                  <c:v>0.17279274619969401</c:v>
                </c:pt>
                <c:pt idx="5564">
                  <c:v>0.172114140716534</c:v>
                </c:pt>
                <c:pt idx="5565">
                  <c:v>0.17211072908917499</c:v>
                </c:pt>
                <c:pt idx="5566">
                  <c:v>0.155583733704656</c:v>
                </c:pt>
                <c:pt idx="5567">
                  <c:v>0.14912893614470299</c:v>
                </c:pt>
                <c:pt idx="5568">
                  <c:v>0.15010247294104301</c:v>
                </c:pt>
                <c:pt idx="5569">
                  <c:v>0.14340392157284801</c:v>
                </c:pt>
                <c:pt idx="5570">
                  <c:v>0.144142939517657</c:v>
                </c:pt>
                <c:pt idx="5571">
                  <c:v>0.13998028753554301</c:v>
                </c:pt>
                <c:pt idx="5572">
                  <c:v>0.139505201000867</c:v>
                </c:pt>
                <c:pt idx="5573">
                  <c:v>0.13950243618271599</c:v>
                </c:pt>
                <c:pt idx="5574">
                  <c:v>0.135408990524753</c:v>
                </c:pt>
                <c:pt idx="5575">
                  <c:v>0.135406306994726</c:v>
                </c:pt>
                <c:pt idx="5576">
                  <c:v>0.140453646799094</c:v>
                </c:pt>
                <c:pt idx="5577">
                  <c:v>0.14045086340459101</c:v>
                </c:pt>
                <c:pt idx="5578">
                  <c:v>9.1129002222244695E-2</c:v>
                </c:pt>
                <c:pt idx="5579">
                  <c:v>9.1800492775543405E-2</c:v>
                </c:pt>
                <c:pt idx="5580">
                  <c:v>9.17986736572588E-2</c:v>
                </c:pt>
                <c:pt idx="5581">
                  <c:v>9.1796854611068096E-2</c:v>
                </c:pt>
                <c:pt idx="5582">
                  <c:v>9.1786619932259603E-2</c:v>
                </c:pt>
                <c:pt idx="5583">
                  <c:v>9.2305034605198899E-2</c:v>
                </c:pt>
                <c:pt idx="5584">
                  <c:v>9.2915171427735394E-2</c:v>
                </c:pt>
                <c:pt idx="5585">
                  <c:v>9.1077285946919606E-2</c:v>
                </c:pt>
                <c:pt idx="5586">
                  <c:v>9.1491015937079201E-2</c:v>
                </c:pt>
                <c:pt idx="5587">
                  <c:v>9.1489203202834601E-2</c:v>
                </c:pt>
                <c:pt idx="5588">
                  <c:v>9.1487390540421001E-2</c:v>
                </c:pt>
                <c:pt idx="5589">
                  <c:v>9.1485577949833904E-2</c:v>
                </c:pt>
                <c:pt idx="5590">
                  <c:v>8.0927921721125298E-2</c:v>
                </c:pt>
                <c:pt idx="5591">
                  <c:v>8.0926318403160294E-2</c:v>
                </c:pt>
                <c:pt idx="5592">
                  <c:v>8.1418848681858405E-2</c:v>
                </c:pt>
                <c:pt idx="5593">
                  <c:v>7.2655030693984796E-2</c:v>
                </c:pt>
                <c:pt idx="5594">
                  <c:v>7.26535913614237E-2</c:v>
                </c:pt>
                <c:pt idx="5595">
                  <c:v>7.2652152085889293E-2</c:v>
                </c:pt>
                <c:pt idx="5596">
                  <c:v>7.4333387013210794E-2</c:v>
                </c:pt>
                <c:pt idx="5597">
                  <c:v>7.6586653208764899E-2</c:v>
                </c:pt>
                <c:pt idx="5598">
                  <c:v>7.6585136109009896E-2</c:v>
                </c:pt>
                <c:pt idx="5599">
                  <c:v>7.7265061600870794E-2</c:v>
                </c:pt>
                <c:pt idx="5600">
                  <c:v>7.7263531123204804E-2</c:v>
                </c:pt>
                <c:pt idx="5601">
                  <c:v>7.7262000706169495E-2</c:v>
                </c:pt>
                <c:pt idx="5602">
                  <c:v>7.7260470349761204E-2</c:v>
                </c:pt>
                <c:pt idx="5603">
                  <c:v>7.1498733683778501E-2</c:v>
                </c:pt>
                <c:pt idx="5604">
                  <c:v>7.2129902766748494E-2</c:v>
                </c:pt>
                <c:pt idx="5605">
                  <c:v>7.4390349880172596E-2</c:v>
                </c:pt>
                <c:pt idx="5606">
                  <c:v>7.5556421090267403E-2</c:v>
                </c:pt>
                <c:pt idx="5607">
                  <c:v>7.6359404140019599E-2</c:v>
                </c:pt>
                <c:pt idx="5608">
                  <c:v>7.6357891841396006E-2</c:v>
                </c:pt>
                <c:pt idx="5609">
                  <c:v>7.6356379602673302E-2</c:v>
                </c:pt>
                <c:pt idx="5610">
                  <c:v>7.6354867423848199E-2</c:v>
                </c:pt>
                <c:pt idx="5611">
                  <c:v>7.6730774658418502E-2</c:v>
                </c:pt>
                <c:pt idx="5612">
                  <c:v>7.6729255125176199E-2</c:v>
                </c:pt>
                <c:pt idx="5613">
                  <c:v>7.6727735652116699E-2</c:v>
                </c:pt>
                <c:pt idx="5614">
                  <c:v>8.2659363489015994E-2</c:v>
                </c:pt>
                <c:pt idx="5615">
                  <c:v>8.2657726646569701E-2</c:v>
                </c:pt>
                <c:pt idx="5616">
                  <c:v>8.2656089868948499E-2</c:v>
                </c:pt>
                <c:pt idx="5617">
                  <c:v>8.2835830551609299E-2</c:v>
                </c:pt>
                <c:pt idx="5618">
                  <c:v>8.2834190312157205E-2</c:v>
                </c:pt>
                <c:pt idx="5619">
                  <c:v>8.3171286374451397E-2</c:v>
                </c:pt>
                <c:pt idx="5620">
                  <c:v>8.3169639557826996E-2</c:v>
                </c:pt>
                <c:pt idx="5621">
                  <c:v>8.3552064123391195E-2</c:v>
                </c:pt>
                <c:pt idx="5622">
                  <c:v>8.3550409832763101E-2</c:v>
                </c:pt>
                <c:pt idx="5623">
                  <c:v>8.3548755607642106E-2</c:v>
                </c:pt>
                <c:pt idx="5624">
                  <c:v>8.35471014480242E-2</c:v>
                </c:pt>
                <c:pt idx="5625">
                  <c:v>8.4340558912960495E-2</c:v>
                </c:pt>
                <c:pt idx="5626">
                  <c:v>8.4338889142758E-2</c:v>
                </c:pt>
                <c:pt idx="5627">
                  <c:v>8.5346204307350196E-2</c:v>
                </c:pt>
                <c:pt idx="5628">
                  <c:v>8.53445146943317E-2</c:v>
                </c:pt>
                <c:pt idx="5629">
                  <c:v>8.5342825148211093E-2</c:v>
                </c:pt>
                <c:pt idx="5630">
                  <c:v>8.53411356689842E-2</c:v>
                </c:pt>
                <c:pt idx="5631">
                  <c:v>8.5339446256647203E-2</c:v>
                </c:pt>
                <c:pt idx="5632">
                  <c:v>8.5337756911195994E-2</c:v>
                </c:pt>
                <c:pt idx="5633">
                  <c:v>8.6849365178067101E-2</c:v>
                </c:pt>
                <c:pt idx="5634">
                  <c:v>8.7822862902260601E-2</c:v>
                </c:pt>
                <c:pt idx="5635">
                  <c:v>8.7821124499327705E-2</c:v>
                </c:pt>
                <c:pt idx="5636">
                  <c:v>8.7819386165214799E-2</c:v>
                </c:pt>
                <c:pt idx="5637">
                  <c:v>8.7817647899917806E-2</c:v>
                </c:pt>
                <c:pt idx="5638">
                  <c:v>8.7815909703432699E-2</c:v>
                </c:pt>
                <c:pt idx="5639">
                  <c:v>8.7814171575755301E-2</c:v>
                </c:pt>
                <c:pt idx="5640">
                  <c:v>8.9298163761470498E-2</c:v>
                </c:pt>
                <c:pt idx="5641">
                  <c:v>8.9296396365715194E-2</c:v>
                </c:pt>
                <c:pt idx="5642">
                  <c:v>9.0822940292870899E-2</c:v>
                </c:pt>
                <c:pt idx="5643">
                  <c:v>9.1350187772619204E-2</c:v>
                </c:pt>
                <c:pt idx="5644">
                  <c:v>9.13483798704018E-2</c:v>
                </c:pt>
                <c:pt idx="5645">
                  <c:v>9.1346572039743001E-2</c:v>
                </c:pt>
                <c:pt idx="5646">
                  <c:v>9.1344764280638494E-2</c:v>
                </c:pt>
                <c:pt idx="5647">
                  <c:v>9.8484414451329896E-2</c:v>
                </c:pt>
                <c:pt idx="5648">
                  <c:v>9.8482465510647599E-2</c:v>
                </c:pt>
                <c:pt idx="5649">
                  <c:v>9.84805166471001E-2</c:v>
                </c:pt>
                <c:pt idx="5650">
                  <c:v>9.8478567860683097E-2</c:v>
                </c:pt>
                <c:pt idx="5651">
                  <c:v>9.8476619151391803E-2</c:v>
                </c:pt>
                <c:pt idx="5652">
                  <c:v>9.8474670519221694E-2</c:v>
                </c:pt>
                <c:pt idx="5653">
                  <c:v>9.84727219641683E-2</c:v>
                </c:pt>
                <c:pt idx="5654">
                  <c:v>0.106075249624508</c:v>
                </c:pt>
                <c:pt idx="5655">
                  <c:v>0.10607315075702101</c:v>
                </c:pt>
                <c:pt idx="5656">
                  <c:v>0.10607105197259201</c:v>
                </c:pt>
                <c:pt idx="5657">
                  <c:v>0.106068953271215</c:v>
                </c:pt>
                <c:pt idx="5658">
                  <c:v>0.106066854652886</c:v>
                </c:pt>
                <c:pt idx="5659">
                  <c:v>0.106064756117599</c:v>
                </c:pt>
                <c:pt idx="5660">
                  <c:v>0.108092754232761</c:v>
                </c:pt>
                <c:pt idx="5661">
                  <c:v>0.108090615699624</c:v>
                </c:pt>
                <c:pt idx="5662">
                  <c:v>0.108088477251103</c:v>
                </c:pt>
                <c:pt idx="5663">
                  <c:v>0.108086338887194</c:v>
                </c:pt>
                <c:pt idx="5664">
                  <c:v>0.10808420060789201</c:v>
                </c:pt>
                <c:pt idx="5665">
                  <c:v>0.108082062413192</c:v>
                </c:pt>
                <c:pt idx="5666">
                  <c:v>0.10627187410945201</c:v>
                </c:pt>
                <c:pt idx="5667">
                  <c:v>0.106269771850596</c:v>
                </c:pt>
                <c:pt idx="5668">
                  <c:v>0.107819940672056</c:v>
                </c:pt>
                <c:pt idx="5669">
                  <c:v>0.109047746722661</c:v>
                </c:pt>
                <c:pt idx="5670">
                  <c:v>0.10978488256049</c:v>
                </c:pt>
                <c:pt idx="5671">
                  <c:v>0.10978271097950799</c:v>
                </c:pt>
                <c:pt idx="5672">
                  <c:v>0.109780539484434</c:v>
                </c:pt>
                <c:pt idx="5673">
                  <c:v>0.10977836807526201</c:v>
                </c:pt>
                <c:pt idx="5674">
                  <c:v>0.10977619675198701</c:v>
                </c:pt>
                <c:pt idx="5675">
                  <c:v>0.109774025514604</c:v>
                </c:pt>
                <c:pt idx="5676">
                  <c:v>0.109771854363109</c:v>
                </c:pt>
                <c:pt idx="5677">
                  <c:v>0.10976968329749499</c:v>
                </c:pt>
                <c:pt idx="5678">
                  <c:v>0.109767512317759</c:v>
                </c:pt>
                <c:pt idx="5679">
                  <c:v>0.10976534142389401</c:v>
                </c:pt>
                <c:pt idx="5680">
                  <c:v>0.10976317061589599</c:v>
                </c:pt>
                <c:pt idx="5681">
                  <c:v>0.109760999893759</c:v>
                </c:pt>
                <c:pt idx="5682">
                  <c:v>9.24798583850346E-2</c:v>
                </c:pt>
                <c:pt idx="5683">
                  <c:v>9.1873309047398502E-2</c:v>
                </c:pt>
                <c:pt idx="5684">
                  <c:v>9.1871492230399102E-2</c:v>
                </c:pt>
                <c:pt idx="5685">
                  <c:v>9.1869675485254196E-2</c:v>
                </c:pt>
                <c:pt idx="5686">
                  <c:v>9.1867858811959593E-2</c:v>
                </c:pt>
                <c:pt idx="5687">
                  <c:v>9.0125305521794E-2</c:v>
                </c:pt>
                <c:pt idx="5688">
                  <c:v>8.9367697535371896E-2</c:v>
                </c:pt>
                <c:pt idx="5689">
                  <c:v>8.8872744661557201E-2</c:v>
                </c:pt>
                <c:pt idx="5690">
                  <c:v>7.7933990959417804E-2</c:v>
                </c:pt>
                <c:pt idx="5691">
                  <c:v>7.7932450009127602E-2</c:v>
                </c:pt>
                <c:pt idx="5692">
                  <c:v>7.7930909119773004E-2</c:v>
                </c:pt>
                <c:pt idx="5693">
                  <c:v>7.7929368291350595E-2</c:v>
                </c:pt>
                <c:pt idx="5694">
                  <c:v>8.2966068960340505E-2</c:v>
                </c:pt>
                <c:pt idx="5695">
                  <c:v>8.15769549489197E-2</c:v>
                </c:pt>
                <c:pt idx="5696">
                  <c:v>8.1575342127550493E-2</c:v>
                </c:pt>
                <c:pt idx="5697">
                  <c:v>8.1573729369952594E-2</c:v>
                </c:pt>
                <c:pt idx="5698">
                  <c:v>8.1572116676122394E-2</c:v>
                </c:pt>
                <c:pt idx="5699">
                  <c:v>8.1570504046056203E-2</c:v>
                </c:pt>
                <c:pt idx="5700">
                  <c:v>8.1568891479750105E-2</c:v>
                </c:pt>
                <c:pt idx="5701">
                  <c:v>8.1567278977200397E-2</c:v>
                </c:pt>
                <c:pt idx="5702">
                  <c:v>8.1565666538403206E-2</c:v>
                </c:pt>
                <c:pt idx="5703">
                  <c:v>8.1564054163354799E-2</c:v>
                </c:pt>
                <c:pt idx="5704">
                  <c:v>8.1562441852051401E-2</c:v>
                </c:pt>
                <c:pt idx="5705">
                  <c:v>8.1560829604489196E-2</c:v>
                </c:pt>
                <c:pt idx="5706">
                  <c:v>8.1559217420664507E-2</c:v>
                </c:pt>
                <c:pt idx="5707">
                  <c:v>8.1557605300573502E-2</c:v>
                </c:pt>
                <c:pt idx="5708">
                  <c:v>8.1555993244212296E-2</c:v>
                </c:pt>
                <c:pt idx="5709">
                  <c:v>8.1554381251577199E-2</c:v>
                </c:pt>
                <c:pt idx="5710">
                  <c:v>8.1552769322664503E-2</c:v>
                </c:pt>
                <c:pt idx="5711">
                  <c:v>8.1551157457470297E-2</c:v>
                </c:pt>
                <c:pt idx="5712">
                  <c:v>8.1549545655990902E-2</c:v>
                </c:pt>
                <c:pt idx="5713">
                  <c:v>8.1547933918222501E-2</c:v>
                </c:pt>
                <c:pt idx="5714">
                  <c:v>8.1546322244161307E-2</c:v>
                </c:pt>
                <c:pt idx="5715">
                  <c:v>8.1544710633803502E-2</c:v>
                </c:pt>
                <c:pt idx="5716">
                  <c:v>8.1543099087145396E-2</c:v>
                </c:pt>
                <c:pt idx="5717">
                  <c:v>8.1541487604183199E-2</c:v>
                </c:pt>
                <c:pt idx="5718">
                  <c:v>8.1539876184913096E-2</c:v>
                </c:pt>
                <c:pt idx="5719">
                  <c:v>8.1538264829331297E-2</c:v>
                </c:pt>
                <c:pt idx="5720">
                  <c:v>8.1536653537434098E-2</c:v>
                </c:pt>
                <c:pt idx="5721">
                  <c:v>8.1535042309217695E-2</c:v>
                </c:pt>
                <c:pt idx="5722">
                  <c:v>7.8176461929533494E-2</c:v>
                </c:pt>
                <c:pt idx="5723">
                  <c:v>7.8174917162390001E-2</c:v>
                </c:pt>
                <c:pt idx="5724">
                  <c:v>7.8173372456294493E-2</c:v>
                </c:pt>
                <c:pt idx="5725">
                  <c:v>7.8171827811243405E-2</c:v>
                </c:pt>
                <c:pt idx="5726">
                  <c:v>7.8170283227233003E-2</c:v>
                </c:pt>
                <c:pt idx="5727">
                  <c:v>7.8168738704259805E-2</c:v>
                </c:pt>
                <c:pt idx="5728">
                  <c:v>7.8167194242320104E-2</c:v>
                </c:pt>
                <c:pt idx="5729">
                  <c:v>7.8165649841410306E-2</c:v>
                </c:pt>
                <c:pt idx="5730">
                  <c:v>7.8164105501526804E-2</c:v>
                </c:pt>
                <c:pt idx="5731">
                  <c:v>7.8162561222666002E-2</c:v>
                </c:pt>
                <c:pt idx="5732">
                  <c:v>7.8161017004824307E-2</c:v>
                </c:pt>
                <c:pt idx="5733">
                  <c:v>7.8159472847997999E-2</c:v>
                </c:pt>
                <c:pt idx="5734">
                  <c:v>7.8157928752183498E-2</c:v>
                </c:pt>
                <c:pt idx="5735">
                  <c:v>7.8156384717377195E-2</c:v>
                </c:pt>
                <c:pt idx="5736">
                  <c:v>7.8154840743575496E-2</c:v>
                </c:pt>
                <c:pt idx="5737">
                  <c:v>7.9683621195700896E-2</c:v>
                </c:pt>
                <c:pt idx="5738">
                  <c:v>7.7953103349568495E-2</c:v>
                </c:pt>
                <c:pt idx="5739">
                  <c:v>7.7951563482835606E-2</c:v>
                </c:pt>
                <c:pt idx="5740">
                  <c:v>7.7950023676937805E-2</c:v>
                </c:pt>
                <c:pt idx="5741">
                  <c:v>7.7948483931871496E-2</c:v>
                </c:pt>
                <c:pt idx="5742">
                  <c:v>7.7946944247633099E-2</c:v>
                </c:pt>
                <c:pt idx="5743">
                  <c:v>7.7945404624219103E-2</c:v>
                </c:pt>
                <c:pt idx="5744">
                  <c:v>7.8864964767829004E-2</c:v>
                </c:pt>
                <c:pt idx="5745">
                  <c:v>7.8863407073028302E-2</c:v>
                </c:pt>
                <c:pt idx="5746">
                  <c:v>8.1580829613862801E-2</c:v>
                </c:pt>
                <c:pt idx="5747">
                  <c:v>8.1579218340533097E-2</c:v>
                </c:pt>
                <c:pt idx="5748">
                  <c:v>8.3355887187509803E-2</c:v>
                </c:pt>
                <c:pt idx="5749">
                  <c:v>8.3354240920692393E-2</c:v>
                </c:pt>
                <c:pt idx="5750">
                  <c:v>8.3352594718900802E-2</c:v>
                </c:pt>
                <c:pt idx="5751">
                  <c:v>8.3350948582131199E-2</c:v>
                </c:pt>
                <c:pt idx="5752">
                  <c:v>8.3349302510379503E-2</c:v>
                </c:pt>
                <c:pt idx="5753">
                  <c:v>8.3347656503642203E-2</c:v>
                </c:pt>
                <c:pt idx="5754">
                  <c:v>8.3346010561915193E-2</c:v>
                </c:pt>
                <c:pt idx="5755">
                  <c:v>8.3344364685194697E-2</c:v>
                </c:pt>
                <c:pt idx="5756">
                  <c:v>8.3342718873476995E-2</c:v>
                </c:pt>
                <c:pt idx="5757">
                  <c:v>8.3341073126757995E-2</c:v>
                </c:pt>
                <c:pt idx="5758">
                  <c:v>8.3339427445034003E-2</c:v>
                </c:pt>
                <c:pt idx="5759">
                  <c:v>8.3337781828300997E-2</c:v>
                </c:pt>
                <c:pt idx="5760">
                  <c:v>8.3336136276555506E-2</c:v>
                </c:pt>
                <c:pt idx="5761">
                  <c:v>8.3334490789793395E-2</c:v>
                </c:pt>
                <c:pt idx="5762">
                  <c:v>8.3332845368010694E-2</c:v>
                </c:pt>
                <c:pt idx="5763">
                  <c:v>8.3331200011203796E-2</c:v>
                </c:pt>
                <c:pt idx="5764">
                  <c:v>8.3329554719368801E-2</c:v>
                </c:pt>
                <c:pt idx="5765">
                  <c:v>8.3327909492501795E-2</c:v>
                </c:pt>
                <c:pt idx="5766">
                  <c:v>8.3326264330599004E-2</c:v>
                </c:pt>
                <c:pt idx="5767">
                  <c:v>8.3324619233656499E-2</c:v>
                </c:pt>
                <c:pt idx="5768">
                  <c:v>8.3322974201670494E-2</c:v>
                </c:pt>
                <c:pt idx="5769">
                  <c:v>8.3321329234637198E-2</c:v>
                </c:pt>
                <c:pt idx="5770">
                  <c:v>8.3319684332552504E-2</c:v>
                </c:pt>
                <c:pt idx="5771">
                  <c:v>8.3318039495412902E-2</c:v>
                </c:pt>
                <c:pt idx="5772">
                  <c:v>8.3316394723214393E-2</c:v>
                </c:pt>
                <c:pt idx="5773">
                  <c:v>8.3314750015953107E-2</c:v>
                </c:pt>
                <c:pt idx="5774">
                  <c:v>8.3313105373625199E-2</c:v>
                </c:pt>
                <c:pt idx="5775">
                  <c:v>8.3311460796226894E-2</c:v>
                </c:pt>
                <c:pt idx="5776">
                  <c:v>8.3309816283754196E-2</c:v>
                </c:pt>
                <c:pt idx="5777">
                  <c:v>8.3308171836203496E-2</c:v>
                </c:pt>
                <c:pt idx="5778">
                  <c:v>8.2267017300151707E-2</c:v>
                </c:pt>
                <c:pt idx="5779">
                  <c:v>7.7249584736387697E-2</c:v>
                </c:pt>
                <c:pt idx="5780">
                  <c:v>7.3266893279013201E-2</c:v>
                </c:pt>
                <c:pt idx="5781">
                  <c:v>6.8921893250824998E-2</c:v>
                </c:pt>
                <c:pt idx="5782">
                  <c:v>6.8920532939894003E-2</c:v>
                </c:pt>
                <c:pt idx="5783">
                  <c:v>6.8919172682658805E-2</c:v>
                </c:pt>
                <c:pt idx="5784">
                  <c:v>6.8917812479116297E-2</c:v>
                </c:pt>
                <c:pt idx="5785">
                  <c:v>6.89164523292633E-2</c:v>
                </c:pt>
                <c:pt idx="5786">
                  <c:v>6.8915092233096595E-2</c:v>
                </c:pt>
                <c:pt idx="5787">
                  <c:v>6.6934289464468902E-2</c:v>
                </c:pt>
                <c:pt idx="5788">
                  <c:v>6.2824646125031497E-2</c:v>
                </c:pt>
                <c:pt idx="5789">
                  <c:v>5.9722315480706098E-2</c:v>
                </c:pt>
                <c:pt idx="5790">
                  <c:v>5.9721136927866701E-2</c:v>
                </c:pt>
                <c:pt idx="5791">
                  <c:v>5.9719958421541298E-2</c:v>
                </c:pt>
                <c:pt idx="5792">
                  <c:v>5.9718779961727003E-2</c:v>
                </c:pt>
                <c:pt idx="5793">
                  <c:v>5.9717601548421102E-2</c:v>
                </c:pt>
                <c:pt idx="5794">
                  <c:v>5.9716423181620903E-2</c:v>
                </c:pt>
                <c:pt idx="5795">
                  <c:v>5.9715244861323499E-2</c:v>
                </c:pt>
                <c:pt idx="5796">
                  <c:v>5.9714066587526399E-2</c:v>
                </c:pt>
                <c:pt idx="5797">
                  <c:v>5.9712888360226597E-2</c:v>
                </c:pt>
                <c:pt idx="5798">
                  <c:v>5.97117101794215E-2</c:v>
                </c:pt>
                <c:pt idx="5799">
                  <c:v>5.9710532045108199E-2</c:v>
                </c:pt>
                <c:pt idx="5800">
                  <c:v>5.6525141064336301E-2</c:v>
                </c:pt>
                <c:pt idx="5801">
                  <c:v>5.6524025846227503E-2</c:v>
                </c:pt>
                <c:pt idx="5802">
                  <c:v>5.6522910672123498E-2</c:v>
                </c:pt>
                <c:pt idx="5803">
                  <c:v>5.6521795542021698E-2</c:v>
                </c:pt>
                <c:pt idx="5804">
                  <c:v>5.6520680455919403E-2</c:v>
                </c:pt>
                <c:pt idx="5805">
                  <c:v>5.6519565413813901E-2</c:v>
                </c:pt>
                <c:pt idx="5806">
                  <c:v>5.6518450415702803E-2</c:v>
                </c:pt>
                <c:pt idx="5807">
                  <c:v>5.6517335461583398E-2</c:v>
                </c:pt>
                <c:pt idx="5808">
                  <c:v>5.6516220551453202E-2</c:v>
                </c:pt>
                <c:pt idx="5809">
                  <c:v>5.6515105685309402E-2</c:v>
                </c:pt>
                <c:pt idx="5810">
                  <c:v>5.65139908631496E-2</c:v>
                </c:pt>
                <c:pt idx="5811">
                  <c:v>5.6512876084970999E-2</c:v>
                </c:pt>
                <c:pt idx="5812">
                  <c:v>5.65117613507711E-2</c:v>
                </c:pt>
                <c:pt idx="5813">
                  <c:v>5.6510646660547399E-2</c:v>
                </c:pt>
                <c:pt idx="5814">
                  <c:v>5.6509532014297099E-2</c:v>
                </c:pt>
                <c:pt idx="5815">
                  <c:v>5.6508417412017703E-2</c:v>
                </c:pt>
                <c:pt idx="5816">
                  <c:v>5.6507302853706601E-2</c:v>
                </c:pt>
                <c:pt idx="5817">
                  <c:v>5.6506188339361198E-2</c:v>
                </c:pt>
                <c:pt idx="5818">
                  <c:v>5.6505073868978899E-2</c:v>
                </c:pt>
                <c:pt idx="5819">
                  <c:v>5.6503959442556997E-2</c:v>
                </c:pt>
                <c:pt idx="5820">
                  <c:v>5.65028450600931E-2</c:v>
                </c:pt>
                <c:pt idx="5821">
                  <c:v>5.8344458899513701E-2</c:v>
                </c:pt>
                <c:pt idx="5822">
                  <c:v>5.83433082637351E-2</c:v>
                </c:pt>
                <c:pt idx="5823">
                  <c:v>5.8342157673339799E-2</c:v>
                </c:pt>
                <c:pt idx="5824">
                  <c:v>5.8341007128325503E-2</c:v>
                </c:pt>
                <c:pt idx="5825">
                  <c:v>5.8339856628689103E-2</c:v>
                </c:pt>
                <c:pt idx="5826">
                  <c:v>5.8338706174428198E-2</c:v>
                </c:pt>
                <c:pt idx="5827">
                  <c:v>5.8337555765539999E-2</c:v>
                </c:pt>
                <c:pt idx="5828">
                  <c:v>5.9741710433416403E-2</c:v>
                </c:pt>
                <c:pt idx="5829">
                  <c:v>5.9740532404475501E-2</c:v>
                </c:pt>
                <c:pt idx="5830">
                  <c:v>5.9739354421992102E-2</c:v>
                </c:pt>
                <c:pt idx="5831">
                  <c:v>5.9738176485963398E-2</c:v>
                </c:pt>
                <c:pt idx="5832">
                  <c:v>5.9736998596386703E-2</c:v>
                </c:pt>
                <c:pt idx="5833">
                  <c:v>5.97358207532592E-2</c:v>
                </c:pt>
                <c:pt idx="5834">
                  <c:v>5.9734642956578203E-2</c:v>
                </c:pt>
                <c:pt idx="5835">
                  <c:v>5.9733465206340999E-2</c:v>
                </c:pt>
                <c:pt idx="5836">
                  <c:v>5.9732287502544799E-2</c:v>
                </c:pt>
                <c:pt idx="5837">
                  <c:v>5.97311098451868E-2</c:v>
                </c:pt>
                <c:pt idx="5838">
                  <c:v>6.04733390657195E-2</c:v>
                </c:pt>
                <c:pt idx="5839">
                  <c:v>6.0472146845102499E-2</c:v>
                </c:pt>
                <c:pt idx="5840">
                  <c:v>6.04709546714935E-2</c:v>
                </c:pt>
                <c:pt idx="5841">
                  <c:v>6.0469762544889498E-2</c:v>
                </c:pt>
                <c:pt idx="5842">
                  <c:v>6.0468570465287898E-2</c:v>
                </c:pt>
                <c:pt idx="5843">
                  <c:v>1.57386793231971E-2</c:v>
                </c:pt>
                <c:pt idx="5844">
                  <c:v>1.5735022003701499E-2</c:v>
                </c:pt>
                <c:pt idx="5845">
                  <c:v>1.57313663835707E-2</c:v>
                </c:pt>
                <c:pt idx="5846">
                  <c:v>1.57277124616205E-2</c:v>
                </c:pt>
                <c:pt idx="5847">
                  <c:v>1.5724060236667899E-2</c:v>
                </c:pt>
                <c:pt idx="5848">
                  <c:v>1.5720409707530799E-2</c:v>
                </c:pt>
                <c:pt idx="5849">
                  <c:v>1.5716760873028601E-2</c:v>
                </c:pt>
                <c:pt idx="5850">
                  <c:v>1.57131137319815E-2</c:v>
                </c:pt>
                <c:pt idx="5851">
                  <c:v>1.5709468283210699E-2</c:v>
                </c:pt>
                <c:pt idx="5852">
                  <c:v>1.57058245255388E-2</c:v>
                </c:pt>
                <c:pt idx="5853">
                  <c:v>1.5702182457789302E-2</c:v>
                </c:pt>
                <c:pt idx="5854">
                  <c:v>1.56985420787869E-2</c:v>
                </c:pt>
                <c:pt idx="5855">
                  <c:v>1.5694903387357101E-2</c:v>
                </c:pt>
                <c:pt idx="5856">
                  <c:v>1.5691266382326999E-2</c:v>
                </c:pt>
                <c:pt idx="5857">
                  <c:v>1.5687631062524202E-2</c:v>
                </c:pt>
                <c:pt idx="5858">
                  <c:v>1.5683997426778E-2</c:v>
                </c:pt>
                <c:pt idx="5859">
                  <c:v>1.5680365473918201E-2</c:v>
                </c:pt>
                <c:pt idx="5860">
                  <c:v>1.5676735202776002E-2</c:v>
                </c:pt>
                <c:pt idx="5861">
                  <c:v>1.5673106612183699E-2</c:v>
                </c:pt>
                <c:pt idx="5862">
                  <c:v>1.5669479700974698E-2</c:v>
                </c:pt>
                <c:pt idx="5863">
                  <c:v>1.5665854467983201E-2</c:v>
                </c:pt>
                <c:pt idx="5864">
                  <c:v>1.5662230912044699E-2</c:v>
                </c:pt>
                <c:pt idx="5865">
                  <c:v>1.5658609031995899E-2</c:v>
                </c:pt>
                <c:pt idx="5866">
                  <c:v>1.56549888266743E-2</c:v>
                </c:pt>
                <c:pt idx="5867">
                  <c:v>1.5651370294918601E-2</c:v>
                </c:pt>
                <c:pt idx="5868">
                  <c:v>1.5647753435568599E-2</c:v>
                </c:pt>
                <c:pt idx="5869">
                  <c:v>1.5644138247465099E-2</c:v>
                </c:pt>
                <c:pt idx="5870">
                  <c:v>1.56405247294501E-2</c:v>
                </c:pt>
                <c:pt idx="5871">
                  <c:v>1.5636912880366501E-2</c:v>
                </c:pt>
                <c:pt idx="5872">
                  <c:v>1.56333026990585E-2</c:v>
                </c:pt>
                <c:pt idx="5873">
                  <c:v>1.5629694184371001E-2</c:v>
                </c:pt>
                <c:pt idx="5874">
                  <c:v>1.5626087335150401E-2</c:v>
                </c:pt>
                <c:pt idx="5875">
                  <c:v>1.56224821502438E-2</c:v>
                </c:pt>
                <c:pt idx="5876">
                  <c:v>1.56188786284995E-2</c:v>
                </c:pt>
                <c:pt idx="5877">
                  <c:v>1.5615276768767001E-2</c:v>
                </c:pt>
                <c:pt idx="5878">
                  <c:v>1.5611676569896701E-2</c:v>
                </c:pt>
                <c:pt idx="5879">
                  <c:v>1.5608078030740101E-2</c:v>
                </c:pt>
                <c:pt idx="5880">
                  <c:v>1.56044811501497E-2</c:v>
                </c:pt>
                <c:pt idx="5881">
                  <c:v>1.56008859269792E-2</c:v>
                </c:pt>
                <c:pt idx="5882">
                  <c:v>1.55972923600832E-2</c:v>
                </c:pt>
                <c:pt idx="5883">
                  <c:v>1.55937004483175E-2</c:v>
                </c:pt>
                <c:pt idx="5884">
                  <c:v>1.55901101905387E-2</c:v>
                </c:pt>
                <c:pt idx="5885">
                  <c:v>1.55865215856049E-2</c:v>
                </c:pt>
                <c:pt idx="5886">
                  <c:v>1.55829346323748E-2</c:v>
                </c:pt>
                <c:pt idx="5887">
                  <c:v>1.4916341233385699E-2</c:v>
                </c:pt>
                <c:pt idx="5888">
                  <c:v>1.4912910089152E-2</c:v>
                </c:pt>
                <c:pt idx="5889">
                  <c:v>1.4909480523059199E-2</c:v>
                </c:pt>
                <c:pt idx="5890">
                  <c:v>1.49060525340187E-2</c:v>
                </c:pt>
                <c:pt idx="5891">
                  <c:v>1.49026261209428E-2</c:v>
                </c:pt>
                <c:pt idx="5892">
                  <c:v>1.48992012827452E-2</c:v>
                </c:pt>
                <c:pt idx="5893">
                  <c:v>1.48957780183401E-2</c:v>
                </c:pt>
                <c:pt idx="5894">
                  <c:v>1.4892356326643199E-2</c:v>
                </c:pt>
                <c:pt idx="5895">
                  <c:v>1.4888936206570899E-2</c:v>
                </c:pt>
                <c:pt idx="5896">
                  <c:v>1.4885517657040499E-2</c:v>
                </c:pt>
                <c:pt idx="5897">
                  <c:v>1.48821006769706E-2</c:v>
                </c:pt>
                <c:pt idx="5898">
                  <c:v>1.48786852652806E-2</c:v>
                </c:pt>
                <c:pt idx="5899">
                  <c:v>1.4875271420890899E-2</c:v>
                </c:pt>
                <c:pt idx="5900">
                  <c:v>1.4871859142723E-2</c:v>
                </c:pt>
                <c:pt idx="5901">
                  <c:v>1.48684484296991E-2</c:v>
                </c:pt>
                <c:pt idx="5902">
                  <c:v>1.4865039280742801E-2</c:v>
                </c:pt>
                <c:pt idx="5903">
                  <c:v>1.4861631694778501E-2</c:v>
                </c:pt>
                <c:pt idx="5904">
                  <c:v>1.48582256707314E-2</c:v>
                </c:pt>
                <c:pt idx="5905">
                  <c:v>1.48548212075279E-2</c:v>
                </c:pt>
                <c:pt idx="5906">
                  <c:v>1.48514183040955E-2</c:v>
                </c:pt>
                <c:pt idx="5907">
                  <c:v>1.48480169593623E-2</c:v>
                </c:pt>
                <c:pt idx="5908">
                  <c:v>6.3394664152937402E-2</c:v>
                </c:pt>
                <c:pt idx="5909">
                  <c:v>6.3380151843077298E-2</c:v>
                </c:pt>
                <c:pt idx="5910">
                  <c:v>6.3365646176014104E-2</c:v>
                </c:pt>
                <c:pt idx="5911">
                  <c:v>6.33511471471878E-2</c:v>
                </c:pt>
                <c:pt idx="5912">
                  <c:v>6.49846955124561E-2</c:v>
                </c:pt>
                <c:pt idx="5913">
                  <c:v>6.7737908066447902E-2</c:v>
                </c:pt>
                <c:pt idx="5914">
                  <c:v>8.7032515403994606E-2</c:v>
                </c:pt>
                <c:pt idx="5915">
                  <c:v>0.10689385341481999</c:v>
                </c:pt>
                <c:pt idx="5916">
                  <c:v>0.11090362820854401</c:v>
                </c:pt>
                <c:pt idx="5917">
                  <c:v>0.110878286553831</c:v>
                </c:pt>
                <c:pt idx="5918">
                  <c:v>0.110852956477689</c:v>
                </c:pt>
                <c:pt idx="5919">
                  <c:v>0.11740926159251</c:v>
                </c:pt>
                <c:pt idx="5920">
                  <c:v>0.121502642075211</c:v>
                </c:pt>
                <c:pt idx="5921">
                  <c:v>0.12541086701599499</c:v>
                </c:pt>
                <c:pt idx="5922">
                  <c:v>0.13235398719420499</c:v>
                </c:pt>
                <c:pt idx="5923">
                  <c:v>0.13442798269276199</c:v>
                </c:pt>
                <c:pt idx="5924">
                  <c:v>0.13439731473951899</c:v>
                </c:pt>
                <c:pt idx="5925">
                  <c:v>0.134366660776055</c:v>
                </c:pt>
                <c:pt idx="5926">
                  <c:v>0.133815259703531</c:v>
                </c:pt>
                <c:pt idx="5927">
                  <c:v>0.13294384108535001</c:v>
                </c:pt>
                <c:pt idx="5928">
                  <c:v>0.132913539370971</c:v>
                </c:pt>
                <c:pt idx="5929">
                  <c:v>0.13288325146670399</c:v>
                </c:pt>
                <c:pt idx="5930">
                  <c:v>0.13285297736311</c:v>
                </c:pt>
                <c:pt idx="5931">
                  <c:v>0.13282271705075799</c:v>
                </c:pt>
                <c:pt idx="5932">
                  <c:v>0.132792470520228</c:v>
                </c:pt>
                <c:pt idx="5933">
                  <c:v>0.13276223776210599</c:v>
                </c:pt>
                <c:pt idx="5934">
                  <c:v>0.13273201876698701</c:v>
                </c:pt>
                <c:pt idx="5935">
                  <c:v>0.13037712319647499</c:v>
                </c:pt>
                <c:pt idx="5936">
                  <c:v>0.12926897102093099</c:v>
                </c:pt>
                <c:pt idx="5937">
                  <c:v>0.12923956723253999</c:v>
                </c:pt>
                <c:pt idx="5938">
                  <c:v>0.129210176817601</c:v>
                </c:pt>
                <c:pt idx="5939">
                  <c:v>8.5082846872607795E-2</c:v>
                </c:pt>
                <c:pt idx="5940">
                  <c:v>8.5063506949002499E-2</c:v>
                </c:pt>
                <c:pt idx="5941">
                  <c:v>8.5044175815597797E-2</c:v>
                </c:pt>
                <c:pt idx="5942">
                  <c:v>8.5024853466402095E-2</c:v>
                </c:pt>
                <c:pt idx="5943">
                  <c:v>8.5005539895429402E-2</c:v>
                </c:pt>
                <c:pt idx="5944">
                  <c:v>8.49862350966991E-2</c:v>
                </c:pt>
                <c:pt idx="5945">
                  <c:v>8.4966939064235997E-2</c:v>
                </c:pt>
                <c:pt idx="5946">
                  <c:v>8.4947651792070394E-2</c:v>
                </c:pt>
                <c:pt idx="5947">
                  <c:v>8.4928373274237898E-2</c:v>
                </c:pt>
                <c:pt idx="5948">
                  <c:v>8.6576374328043604E-2</c:v>
                </c:pt>
                <c:pt idx="5949">
                  <c:v>8.4667590129112499E-2</c:v>
                </c:pt>
                <c:pt idx="5950">
                  <c:v>8.4648388243480102E-2</c:v>
                </c:pt>
                <c:pt idx="5951">
                  <c:v>8.4629195065519802E-2</c:v>
                </c:pt>
                <c:pt idx="5952">
                  <c:v>8.4610010589309906E-2</c:v>
                </c:pt>
                <c:pt idx="5953">
                  <c:v>8.4590834808934007E-2</c:v>
                </c:pt>
                <c:pt idx="5954">
                  <c:v>8.4571667718481097E-2</c:v>
                </c:pt>
                <c:pt idx="5955">
                  <c:v>8.4552509312045401E-2</c:v>
                </c:pt>
                <c:pt idx="5956">
                  <c:v>8.4468094879736E-2</c:v>
                </c:pt>
                <c:pt idx="5957">
                  <c:v>8.4448968601655197E-2</c:v>
                </c:pt>
                <c:pt idx="5958">
                  <c:v>8.4429850983215704E-2</c:v>
                </c:pt>
                <c:pt idx="5959">
                  <c:v>8.4410742018537599E-2</c:v>
                </c:pt>
                <c:pt idx="5960">
                  <c:v>8.4391641701746498E-2</c:v>
                </c:pt>
                <c:pt idx="5961">
                  <c:v>8.4372550026973206E-2</c:v>
                </c:pt>
                <c:pt idx="5962">
                  <c:v>8.4353466988353998E-2</c:v>
                </c:pt>
                <c:pt idx="5963">
                  <c:v>8.4334392580030296E-2</c:v>
                </c:pt>
                <c:pt idx="5964">
                  <c:v>8.4315326796148504E-2</c:v>
                </c:pt>
                <c:pt idx="5965">
                  <c:v>8.4296269630860995E-2</c:v>
                </c:pt>
                <c:pt idx="5966">
                  <c:v>8.4277221078325207E-2</c:v>
                </c:pt>
                <c:pt idx="5967">
                  <c:v>8.4258181132703502E-2</c:v>
                </c:pt>
                <c:pt idx="5968">
                  <c:v>8.4239149788163895E-2</c:v>
                </c:pt>
                <c:pt idx="5969">
                  <c:v>8.4220127038879503E-2</c:v>
                </c:pt>
                <c:pt idx="5970">
                  <c:v>8.4201112879028706E-2</c:v>
                </c:pt>
                <c:pt idx="5971">
                  <c:v>8.4182107302795295E-2</c:v>
                </c:pt>
                <c:pt idx="5972">
                  <c:v>8.4163110304368002E-2</c:v>
                </c:pt>
                <c:pt idx="5973">
                  <c:v>8.4144121877941097E-2</c:v>
                </c:pt>
                <c:pt idx="5974">
                  <c:v>8.4125142017714094E-2</c:v>
                </c:pt>
                <c:pt idx="5975">
                  <c:v>8.4106170717891504E-2</c:v>
                </c:pt>
                <c:pt idx="5976">
                  <c:v>8.4087207972683098E-2</c:v>
                </c:pt>
                <c:pt idx="5977">
                  <c:v>8.40682537763041E-2</c:v>
                </c:pt>
                <c:pt idx="5978">
                  <c:v>8.40493081229748E-2</c:v>
                </c:pt>
                <c:pt idx="5979">
                  <c:v>8.4030371006920596E-2</c:v>
                </c:pt>
                <c:pt idx="5980">
                  <c:v>8.4011442422372296E-2</c:v>
                </c:pt>
                <c:pt idx="5981">
                  <c:v>8.39925223635659E-2</c:v>
                </c:pt>
                <c:pt idx="5982">
                  <c:v>8.3973610824742195E-2</c:v>
                </c:pt>
                <c:pt idx="5983">
                  <c:v>8.3124396979707096E-2</c:v>
                </c:pt>
                <c:pt idx="5984">
                  <c:v>8.3105689330078697E-2</c:v>
                </c:pt>
                <c:pt idx="5985">
                  <c:v>8.3086990099095606E-2</c:v>
                </c:pt>
                <c:pt idx="5986">
                  <c:v>8.3068299281076396E-2</c:v>
                </c:pt>
                <c:pt idx="5987">
                  <c:v>8.3049616870344706E-2</c:v>
                </c:pt>
                <c:pt idx="5988">
                  <c:v>8.3030942861229404E-2</c:v>
                </c:pt>
                <c:pt idx="5989">
                  <c:v>8.3012277248064203E-2</c:v>
                </c:pt>
                <c:pt idx="5990">
                  <c:v>8.2993620025188203E-2</c:v>
                </c:pt>
                <c:pt idx="5991">
                  <c:v>8.2974971186945495E-2</c:v>
                </c:pt>
                <c:pt idx="5992">
                  <c:v>8.2956330727685101E-2</c:v>
                </c:pt>
                <c:pt idx="5993">
                  <c:v>8.2937698641761204E-2</c:v>
                </c:pt>
                <c:pt idx="5994">
                  <c:v>8.2919074923533204E-2</c:v>
                </c:pt>
                <c:pt idx="5995">
                  <c:v>8.29004595673654E-2</c:v>
                </c:pt>
                <c:pt idx="5996">
                  <c:v>8.4013730828127103E-2</c:v>
                </c:pt>
                <c:pt idx="5997">
                  <c:v>8.3994878186241004E-2</c:v>
                </c:pt>
                <c:pt idx="5998">
                  <c:v>8.3976034003504604E-2</c:v>
                </c:pt>
                <c:pt idx="5999">
                  <c:v>8.3957198274226E-2</c:v>
                </c:pt>
                <c:pt idx="6000">
                  <c:v>8.3938370992717906E-2</c:v>
                </c:pt>
                <c:pt idx="6001">
                  <c:v>8.3919552153298604E-2</c:v>
                </c:pt>
                <c:pt idx="6002">
                  <c:v>8.3900741750291094E-2</c:v>
                </c:pt>
                <c:pt idx="6003">
                  <c:v>8.3881939778023801E-2</c:v>
                </c:pt>
                <c:pt idx="6004">
                  <c:v>8.3863146230829994E-2</c:v>
                </c:pt>
                <c:pt idx="6005">
                  <c:v>8.3844361103048104E-2</c:v>
                </c:pt>
                <c:pt idx="6006">
                  <c:v>9.0190974833099694E-2</c:v>
                </c:pt>
                <c:pt idx="6007">
                  <c:v>9.0170781334665204E-2</c:v>
                </c:pt>
                <c:pt idx="6008">
                  <c:v>9.0150596876738501E-2</c:v>
                </c:pt>
                <c:pt idx="6009">
                  <c:v>9.0130421453249607E-2</c:v>
                </c:pt>
                <c:pt idx="6010">
                  <c:v>9.1844663611882704E-2</c:v>
                </c:pt>
                <c:pt idx="6011">
                  <c:v>9.1824118257494799E-2</c:v>
                </c:pt>
                <c:pt idx="6012">
                  <c:v>9.1803582092909994E-2</c:v>
                </c:pt>
                <c:pt idx="6013">
                  <c:v>9.1783055111963704E-2</c:v>
                </c:pt>
                <c:pt idx="6014">
                  <c:v>9.1762537308497205E-2</c:v>
                </c:pt>
                <c:pt idx="6015">
                  <c:v>9.1742028676356793E-2</c:v>
                </c:pt>
                <c:pt idx="6016">
                  <c:v>9.1721529209394803E-2</c:v>
                </c:pt>
                <c:pt idx="6017">
                  <c:v>9.1701038901468704E-2</c:v>
                </c:pt>
                <c:pt idx="6018">
                  <c:v>9.1680557746441599E-2</c:v>
                </c:pt>
                <c:pt idx="6019">
                  <c:v>9.1660085738182101E-2</c:v>
                </c:pt>
                <c:pt idx="6020">
                  <c:v>9.1639622870564097E-2</c:v>
                </c:pt>
                <c:pt idx="6021">
                  <c:v>9.1619169137467205E-2</c:v>
                </c:pt>
                <c:pt idx="6022">
                  <c:v>9.1598724532776302E-2</c:v>
                </c:pt>
                <c:pt idx="6023">
                  <c:v>9.1578289050381803E-2</c:v>
                </c:pt>
                <c:pt idx="6024">
                  <c:v>8.4253906185824207E-2</c:v>
                </c:pt>
                <c:pt idx="6025">
                  <c:v>8.4235117700266399E-2</c:v>
                </c:pt>
                <c:pt idx="6026">
                  <c:v>8.4216337592444498E-2</c:v>
                </c:pt>
                <c:pt idx="6027">
                  <c:v>8.4197565856756404E-2</c:v>
                </c:pt>
                <c:pt idx="6028">
                  <c:v>8.4178802487604801E-2</c:v>
                </c:pt>
                <c:pt idx="6029">
                  <c:v>8.4160047479397607E-2</c:v>
                </c:pt>
                <c:pt idx="6030">
                  <c:v>8.4141300826547596E-2</c:v>
                </c:pt>
                <c:pt idx="6031">
                  <c:v>8.4122562523472597E-2</c:v>
                </c:pt>
                <c:pt idx="6032">
                  <c:v>8.4103832564595096E-2</c:v>
                </c:pt>
                <c:pt idx="6033">
                  <c:v>8.4085110944343094E-2</c:v>
                </c:pt>
                <c:pt idx="6034">
                  <c:v>8.4066397657149197E-2</c:v>
                </c:pt>
                <c:pt idx="6035">
                  <c:v>8.4047692697451007E-2</c:v>
                </c:pt>
                <c:pt idx="6036">
                  <c:v>8.4028996059690997E-2</c:v>
                </c:pt>
                <c:pt idx="6037">
                  <c:v>8.40103077383169E-2</c:v>
                </c:pt>
                <c:pt idx="6038">
                  <c:v>8.3991627727781099E-2</c:v>
                </c:pt>
                <c:pt idx="6039">
                  <c:v>8.3972956022540901E-2</c:v>
                </c:pt>
                <c:pt idx="6040">
                  <c:v>8.3954292617058696E-2</c:v>
                </c:pt>
                <c:pt idx="6041">
                  <c:v>8.39356375058017E-2</c:v>
                </c:pt>
                <c:pt idx="6042">
                  <c:v>8.3916990683242099E-2</c:v>
                </c:pt>
                <c:pt idx="6043">
                  <c:v>8.3898352143856894E-2</c:v>
                </c:pt>
                <c:pt idx="6044">
                  <c:v>8.3879721882128194E-2</c:v>
                </c:pt>
                <c:pt idx="6045">
                  <c:v>8.3861099892542798E-2</c:v>
                </c:pt>
                <c:pt idx="6046">
                  <c:v>8.3842486169592403E-2</c:v>
                </c:pt>
                <c:pt idx="6047">
                  <c:v>8.3823880707773801E-2</c:v>
                </c:pt>
                <c:pt idx="6048">
                  <c:v>8.3805283501588501E-2</c:v>
                </c:pt>
                <c:pt idx="6049">
                  <c:v>8.37866945455428E-2</c:v>
                </c:pt>
                <c:pt idx="6050">
                  <c:v>8.37681138341482E-2</c:v>
                </c:pt>
                <c:pt idx="6051">
                  <c:v>8.3749541361920699E-2</c:v>
                </c:pt>
                <c:pt idx="6052">
                  <c:v>8.3730977123381498E-2</c:v>
                </c:pt>
                <c:pt idx="6053">
                  <c:v>8.48379841650439E-2</c:v>
                </c:pt>
                <c:pt idx="6054">
                  <c:v>8.4819186991480902E-2</c:v>
                </c:pt>
                <c:pt idx="6055">
                  <c:v>8.4800398145684505E-2</c:v>
                </c:pt>
                <c:pt idx="6056">
                  <c:v>8.4781617622121497E-2</c:v>
                </c:pt>
                <c:pt idx="6057">
                  <c:v>8.4762845415264298E-2</c:v>
                </c:pt>
                <c:pt idx="6058">
                  <c:v>8.4744081519589204E-2</c:v>
                </c:pt>
                <c:pt idx="6059">
                  <c:v>8.4725325929578196E-2</c:v>
                </c:pt>
                <c:pt idx="6060">
                  <c:v>8.7432439110436702E-2</c:v>
                </c:pt>
                <c:pt idx="6061">
                  <c:v>8.8526149609850099E-2</c:v>
                </c:pt>
                <c:pt idx="6062">
                  <c:v>9.3157624686888998E-2</c:v>
                </c:pt>
                <c:pt idx="6063">
                  <c:v>9.5497580880573099E-2</c:v>
                </c:pt>
                <c:pt idx="6064">
                  <c:v>9.5476468685083499E-2</c:v>
                </c:pt>
                <c:pt idx="6065">
                  <c:v>9.5455365822318006E-2</c:v>
                </c:pt>
                <c:pt idx="6066">
                  <c:v>9.5434272286089403E-2</c:v>
                </c:pt>
                <c:pt idx="6067">
                  <c:v>9.5413188070216204E-2</c:v>
                </c:pt>
                <c:pt idx="6068">
                  <c:v>9.5392113168522599E-2</c:v>
                </c:pt>
                <c:pt idx="6069">
                  <c:v>9.5371047574837706E-2</c:v>
                </c:pt>
                <c:pt idx="6070">
                  <c:v>9.5349991282996593E-2</c:v>
                </c:pt>
                <c:pt idx="6071">
                  <c:v>9.5328944286839398E-2</c:v>
                </c:pt>
                <c:pt idx="6072">
                  <c:v>9.5307906580212001E-2</c:v>
                </c:pt>
                <c:pt idx="6073">
                  <c:v>8.2202954121271807E-2</c:v>
                </c:pt>
                <c:pt idx="6074">
                  <c:v>8.21848211324651E-2</c:v>
                </c:pt>
                <c:pt idx="6075">
                  <c:v>8.3048764527217003E-2</c:v>
                </c:pt>
                <c:pt idx="6076">
                  <c:v>8.3030453041337507E-2</c:v>
                </c:pt>
                <c:pt idx="6077">
                  <c:v>8.3012149628704901E-2</c:v>
                </c:pt>
                <c:pt idx="6078">
                  <c:v>8.2993854283981705E-2</c:v>
                </c:pt>
                <c:pt idx="6079">
                  <c:v>8.2975567001834505E-2</c:v>
                </c:pt>
                <c:pt idx="6080">
                  <c:v>8.2957287776934799E-2</c:v>
                </c:pt>
                <c:pt idx="6081">
                  <c:v>8.5872820364334398E-2</c:v>
                </c:pt>
                <c:pt idx="6082">
                  <c:v>8.5853911215969997E-2</c:v>
                </c:pt>
                <c:pt idx="6083">
                  <c:v>8.4122131561052804E-2</c:v>
                </c:pt>
                <c:pt idx="6084">
                  <c:v>8.4103616067614406E-2</c:v>
                </c:pt>
                <c:pt idx="6085">
                  <c:v>8.4085108722996196E-2</c:v>
                </c:pt>
                <c:pt idx="6086">
                  <c:v>8.4066609521819602E-2</c:v>
                </c:pt>
                <c:pt idx="6087">
                  <c:v>8.5141494881112403E-2</c:v>
                </c:pt>
                <c:pt idx="6088">
                  <c:v>8.5122771507482098E-2</c:v>
                </c:pt>
                <c:pt idx="6089">
                  <c:v>8.5104056366914801E-2</c:v>
                </c:pt>
                <c:pt idx="6090">
                  <c:v>8.67401681544097E-2</c:v>
                </c:pt>
                <c:pt idx="6091">
                  <c:v>8.6721105794225595E-2</c:v>
                </c:pt>
                <c:pt idx="6092">
                  <c:v>8.6702051810638905E-2</c:v>
                </c:pt>
                <c:pt idx="6093">
                  <c:v>8.6683006198129603E-2</c:v>
                </c:pt>
                <c:pt idx="6094">
                  <c:v>8.6663968951182196E-2</c:v>
                </c:pt>
                <c:pt idx="6095">
                  <c:v>8.5638327047628707E-2</c:v>
                </c:pt>
                <c:pt idx="6096">
                  <c:v>8.5619527489699296E-2</c:v>
                </c:pt>
                <c:pt idx="6097">
                  <c:v>8.7026624125186205E-2</c:v>
                </c:pt>
                <c:pt idx="6098">
                  <c:v>8.8324843934613498E-2</c:v>
                </c:pt>
                <c:pt idx="6099">
                  <c:v>8.8305467385985006E-2</c:v>
                </c:pt>
                <c:pt idx="6100">
                  <c:v>8.8286099337077997E-2</c:v>
                </c:pt>
                <c:pt idx="6101">
                  <c:v>8.9720099533279696E-2</c:v>
                </c:pt>
                <c:pt idx="6102">
                  <c:v>9.0332186852189605E-2</c:v>
                </c:pt>
                <c:pt idx="6103">
                  <c:v>9.0312387310563E-2</c:v>
                </c:pt>
                <c:pt idx="6104">
                  <c:v>9.9415331568560306E-2</c:v>
                </c:pt>
                <c:pt idx="6105">
                  <c:v>0.10101609904287601</c:v>
                </c:pt>
                <c:pt idx="6106">
                  <c:v>0.100993972287964</c:v>
                </c:pt>
                <c:pt idx="6107">
                  <c:v>0.10236019878814701</c:v>
                </c:pt>
                <c:pt idx="6108">
                  <c:v>0.111803976438047</c:v>
                </c:pt>
                <c:pt idx="6109">
                  <c:v>0.11591203065802801</c:v>
                </c:pt>
                <c:pt idx="6110">
                  <c:v>0.115886663296504</c:v>
                </c:pt>
                <c:pt idx="6111">
                  <c:v>0.11498618659752199</c:v>
                </c:pt>
                <c:pt idx="6112">
                  <c:v>0.11496103286687299</c:v>
                </c:pt>
                <c:pt idx="6113">
                  <c:v>0.114935890138795</c:v>
                </c:pt>
                <c:pt idx="6114">
                  <c:v>0.114910758406069</c:v>
                </c:pt>
                <c:pt idx="6115">
                  <c:v>0.121542759644427</c:v>
                </c:pt>
                <c:pt idx="6116">
                  <c:v>0.129037473260289</c:v>
                </c:pt>
                <c:pt idx="6117">
                  <c:v>0.12837959030826199</c:v>
                </c:pt>
                <c:pt idx="6118">
                  <c:v>0.12964148884263901</c:v>
                </c:pt>
                <c:pt idx="6119">
                  <c:v>0.12961317256077301</c:v>
                </c:pt>
                <c:pt idx="6120">
                  <c:v>0.129584868645886</c:v>
                </c:pt>
                <c:pt idx="6121">
                  <c:v>0.129556577089876</c:v>
                </c:pt>
                <c:pt idx="6122">
                  <c:v>0.12504410640416599</c:v>
                </c:pt>
                <c:pt idx="6123">
                  <c:v>0.12501681812335799</c:v>
                </c:pt>
                <c:pt idx="6124">
                  <c:v>0.11161814174705401</c:v>
                </c:pt>
                <c:pt idx="6125">
                  <c:v>0.110736640892</c:v>
                </c:pt>
                <c:pt idx="6126">
                  <c:v>0.11071249072939</c:v>
                </c:pt>
                <c:pt idx="6127">
                  <c:v>0.110688351098129</c:v>
                </c:pt>
                <c:pt idx="6128">
                  <c:v>0.10812427445244201</c:v>
                </c:pt>
                <c:pt idx="6129">
                  <c:v>0.10663651239442901</c:v>
                </c:pt>
                <c:pt idx="6130">
                  <c:v>0.10661327668392601</c:v>
                </c:pt>
                <c:pt idx="6131">
                  <c:v>0.106590051097172</c:v>
                </c:pt>
                <c:pt idx="6132">
                  <c:v>0.106566835627552</c:v>
                </c:pt>
                <c:pt idx="6133">
                  <c:v>0.108112361303561</c:v>
                </c:pt>
                <c:pt idx="6134">
                  <c:v>0.108088824525232</c:v>
                </c:pt>
                <c:pt idx="6135">
                  <c:v>0.108065297992898</c:v>
                </c:pt>
                <c:pt idx="6136">
                  <c:v>0.108041781699871</c:v>
                </c:pt>
                <c:pt idx="6137">
                  <c:v>0.108018275639466</c:v>
                </c:pt>
                <c:pt idx="6138">
                  <c:v>0.10986950728747</c:v>
                </c:pt>
                <c:pt idx="6139">
                  <c:v>0.10984561397546599</c:v>
                </c:pt>
                <c:pt idx="6140">
                  <c:v>0.10982173105335501</c:v>
                </c:pt>
                <c:pt idx="6141">
                  <c:v>0.109797858514362</c:v>
                </c:pt>
                <c:pt idx="6142">
                  <c:v>0.109773996351717</c:v>
                </c:pt>
                <c:pt idx="6143">
                  <c:v>0.109750144558656</c:v>
                </c:pt>
                <c:pt idx="6144">
                  <c:v>0.10972630312842201</c:v>
                </c:pt>
                <c:pt idx="6145">
                  <c:v>0.10970247205426301</c:v>
                </c:pt>
                <c:pt idx="6146">
                  <c:v>0.109678651329433</c:v>
                </c:pt>
                <c:pt idx="6147">
                  <c:v>0.110507911871476</c:v>
                </c:pt>
                <c:pt idx="6148">
                  <c:v>0.11048392667022</c:v>
                </c:pt>
                <c:pt idx="6149">
                  <c:v>0.110459951878445</c:v>
                </c:pt>
                <c:pt idx="6150">
                  <c:v>0.110435987489377</c:v>
                </c:pt>
                <c:pt idx="6151">
                  <c:v>0.11041203349624699</c:v>
                </c:pt>
                <c:pt idx="6152">
                  <c:v>0.11172547673216</c:v>
                </c:pt>
                <c:pt idx="6153">
                  <c:v>0.111701253552025</c:v>
                </c:pt>
                <c:pt idx="6154">
                  <c:v>0.111677040873259</c:v>
                </c:pt>
                <c:pt idx="6155">
                  <c:v>0.111652838689036</c:v>
                </c:pt>
                <c:pt idx="6156">
                  <c:v>0.111628646992533</c:v>
                </c:pt>
                <c:pt idx="6157">
                  <c:v>0.108483315142644</c:v>
                </c:pt>
                <c:pt idx="6158">
                  <c:v>0.108459820364461</c:v>
                </c:pt>
                <c:pt idx="6159">
                  <c:v>0.10843633576084</c:v>
                </c:pt>
                <c:pt idx="6160">
                  <c:v>0.12114773309844901</c:v>
                </c:pt>
                <c:pt idx="6161">
                  <c:v>0.12112151255960001</c:v>
                </c:pt>
                <c:pt idx="6162">
                  <c:v>0.12109530336834801</c:v>
                </c:pt>
                <c:pt idx="6163">
                  <c:v>0.12106910551732999</c:v>
                </c:pt>
                <c:pt idx="6164">
                  <c:v>0.121042918999186</c:v>
                </c:pt>
                <c:pt idx="6165">
                  <c:v>0.12101674380656501</c:v>
                </c:pt>
                <c:pt idx="6166">
                  <c:v>0.121585276883055</c:v>
                </c:pt>
                <c:pt idx="6167">
                  <c:v>0.124081663135943</c:v>
                </c:pt>
                <c:pt idx="6168">
                  <c:v>0.124054848219355</c:v>
                </c:pt>
                <c:pt idx="6169">
                  <c:v>0.124028044890046</c:v>
                </c:pt>
                <c:pt idx="6170">
                  <c:v>0.124001253140506</c:v>
                </c:pt>
                <c:pt idx="6171">
                  <c:v>0.123974472963233</c:v>
                </c:pt>
                <c:pt idx="6172">
                  <c:v>0.12394770435073101</c:v>
                </c:pt>
                <c:pt idx="6173">
                  <c:v>0.12392094729551099</c:v>
                </c:pt>
                <c:pt idx="6174">
                  <c:v>0.123894201790088</c:v>
                </c:pt>
                <c:pt idx="6175">
                  <c:v>0.12538241225965699</c:v>
                </c:pt>
                <c:pt idx="6176">
                  <c:v>0.12535536300633701</c:v>
                </c:pt>
                <c:pt idx="6177">
                  <c:v>0.125328325421388</c:v>
                </c:pt>
                <c:pt idx="6178">
                  <c:v>0.12530129949726301</c:v>
                </c:pt>
                <c:pt idx="6179">
                  <c:v>0.12527428522641901</c:v>
                </c:pt>
                <c:pt idx="6180">
                  <c:v>0.12524728260132001</c:v>
                </c:pt>
                <c:pt idx="6181">
                  <c:v>0.12522029161443801</c:v>
                </c:pt>
                <c:pt idx="6182">
                  <c:v>0.12519331225825001</c:v>
                </c:pt>
                <c:pt idx="6183">
                  <c:v>0.12516634452524</c:v>
                </c:pt>
                <c:pt idx="6184">
                  <c:v>0.12513938840789901</c:v>
                </c:pt>
                <c:pt idx="6185">
                  <c:v>0.125112443898723</c:v>
                </c:pt>
                <c:pt idx="6186">
                  <c:v>0.12570584105968699</c:v>
                </c:pt>
                <c:pt idx="6187">
                  <c:v>0.12722928538735701</c:v>
                </c:pt>
                <c:pt idx="6188">
                  <c:v>0.12720190857397501</c:v>
                </c:pt>
                <c:pt idx="6189">
                  <c:v>0.127174543539778</c:v>
                </c:pt>
                <c:pt idx="6190">
                  <c:v>0.12714719027716601</c:v>
                </c:pt>
                <c:pt idx="6191">
                  <c:v>0.12711984877854501</c:v>
                </c:pt>
                <c:pt idx="6192">
                  <c:v>0.12895979141202599</c:v>
                </c:pt>
                <c:pt idx="6193">
                  <c:v>0.12893207205641999</c:v>
                </c:pt>
                <c:pt idx="6194">
                  <c:v>0.128285097917891</c:v>
                </c:pt>
                <c:pt idx="6195">
                  <c:v>0.12686167046007901</c:v>
                </c:pt>
                <c:pt idx="6196">
                  <c:v>0.12725646544463801</c:v>
                </c:pt>
                <c:pt idx="6197">
                  <c:v>0.127229135709302</c:v>
                </c:pt>
                <c:pt idx="6198">
                  <c:v>0.127201817710173</c:v>
                </c:pt>
                <c:pt idx="6199">
                  <c:v>0.12858042493067701</c:v>
                </c:pt>
                <c:pt idx="6200">
                  <c:v>0.12855282864020601</c:v>
                </c:pt>
                <c:pt idx="6201">
                  <c:v>0.128525244192779</c:v>
                </c:pt>
                <c:pt idx="6202">
                  <c:v>0.127014600465747</c:v>
                </c:pt>
                <c:pt idx="6203">
                  <c:v>0.126987357777609</c:v>
                </c:pt>
                <c:pt idx="6204">
                  <c:v>0.126960126773243</c:v>
                </c:pt>
                <c:pt idx="6205">
                  <c:v>0.126932907445136</c:v>
                </c:pt>
                <c:pt idx="6206">
                  <c:v>0.12690569978578001</c:v>
                </c:pt>
                <c:pt idx="6207">
                  <c:v>0.12687850378767199</c:v>
                </c:pt>
                <c:pt idx="6208">
                  <c:v>0.12685131944331801</c:v>
                </c:pt>
                <c:pt idx="6209">
                  <c:v>0.12682414674522699</c:v>
                </c:pt>
                <c:pt idx="6210">
                  <c:v>0.12679698568591799</c:v>
                </c:pt>
                <c:pt idx="6211">
                  <c:v>0.12676983625791399</c:v>
                </c:pt>
                <c:pt idx="6212">
                  <c:v>0.126742698453745</c:v>
                </c:pt>
                <c:pt idx="6213">
                  <c:v>0.12671557226594901</c:v>
                </c:pt>
                <c:pt idx="6214">
                  <c:v>0.12668845768706799</c:v>
                </c:pt>
                <c:pt idx="6215">
                  <c:v>0.12666135470965101</c:v>
                </c:pt>
                <c:pt idx="6216">
                  <c:v>0.12793168578224901</c:v>
                </c:pt>
                <c:pt idx="6217">
                  <c:v>0.12790432854127701</c:v>
                </c:pt>
                <c:pt idx="6218">
                  <c:v>0.12787698299809</c:v>
                </c:pt>
                <c:pt idx="6219">
                  <c:v>0.12784964914518501</c:v>
                </c:pt>
                <c:pt idx="6220">
                  <c:v>0.12782232697506901</c:v>
                </c:pt>
                <c:pt idx="6221">
                  <c:v>0.12862774296913801</c:v>
                </c:pt>
                <c:pt idx="6222">
                  <c:v>0.12860026625995699</c:v>
                </c:pt>
                <c:pt idx="6223">
                  <c:v>0.128572801287098</c:v>
                </c:pt>
                <c:pt idx="6224">
                  <c:v>0.12854534804304299</c:v>
                </c:pt>
                <c:pt idx="6225">
                  <c:v>0.128517906520281</c:v>
                </c:pt>
                <c:pt idx="6226">
                  <c:v>0.12849047671130601</c:v>
                </c:pt>
                <c:pt idx="6227">
                  <c:v>0.12846305860862101</c:v>
                </c:pt>
                <c:pt idx="6228">
                  <c:v>0.12784882138520001</c:v>
                </c:pt>
                <c:pt idx="6229">
                  <c:v>0.12782155184083899</c:v>
                </c:pt>
                <c:pt idx="6230">
                  <c:v>0.12779429392692501</c:v>
                </c:pt>
                <c:pt idx="6231">
                  <c:v>0.12776704763601901</c:v>
                </c:pt>
                <c:pt idx="6232">
                  <c:v>0.12773981296068801</c:v>
                </c:pt>
                <c:pt idx="6233">
                  <c:v>0.12586163308995499</c:v>
                </c:pt>
                <c:pt idx="6234">
                  <c:v>0.12583481600317201</c:v>
                </c:pt>
                <c:pt idx="6235">
                  <c:v>0.12580801034168099</c:v>
                </c:pt>
                <c:pt idx="6236">
                  <c:v>0.12578121609818099</c:v>
                </c:pt>
                <c:pt idx="6237">
                  <c:v>0.12575443326537999</c:v>
                </c:pt>
                <c:pt idx="6238">
                  <c:v>0.12572766183598899</c:v>
                </c:pt>
                <c:pt idx="6239">
                  <c:v>0.125700901802728</c:v>
                </c:pt>
                <c:pt idx="6240">
                  <c:v>0.12567415315832001</c:v>
                </c:pt>
                <c:pt idx="6241">
                  <c:v>0.12745199631840601</c:v>
                </c:pt>
                <c:pt idx="6242">
                  <c:v>0.127424886585839</c:v>
                </c:pt>
                <c:pt idx="6243">
                  <c:v>0.127397788383594</c:v>
                </c:pt>
                <c:pt idx="6244">
                  <c:v>0.12695296311507401</c:v>
                </c:pt>
                <c:pt idx="6245">
                  <c:v>0.12829947413943801</c:v>
                </c:pt>
                <c:pt idx="6246">
                  <c:v>0.128272207342914</c:v>
                </c:pt>
                <c:pt idx="6247">
                  <c:v>0.128244952133658</c:v>
                </c:pt>
                <c:pt idx="6248">
                  <c:v>0.12821770850428599</c:v>
                </c:pt>
                <c:pt idx="6249">
                  <c:v>0.12819047644741999</c:v>
                </c:pt>
                <c:pt idx="6250">
                  <c:v>0.129019919916746</c:v>
                </c:pt>
                <c:pt idx="6251">
                  <c:v>0.13079725923657801</c:v>
                </c:pt>
                <c:pt idx="6252">
                  <c:v>0.13173144487927901</c:v>
                </c:pt>
                <c:pt idx="6253">
                  <c:v>0.13170349029175599</c:v>
                </c:pt>
                <c:pt idx="6254">
                  <c:v>0.131675547566141</c:v>
                </c:pt>
                <c:pt idx="6255">
                  <c:v>0.131647616694886</c:v>
                </c:pt>
                <c:pt idx="6256">
                  <c:v>0.13161969767045001</c:v>
                </c:pt>
                <c:pt idx="6257">
                  <c:v>0.13159179048529501</c:v>
                </c:pt>
                <c:pt idx="6258">
                  <c:v>0.13156389513189401</c:v>
                </c:pt>
                <c:pt idx="6259">
                  <c:v>0.13225777899897001</c:v>
                </c:pt>
                <c:pt idx="6260">
                  <c:v>0.13222975434821899</c:v>
                </c:pt>
                <c:pt idx="6261">
                  <c:v>0.13220174157146999</c:v>
                </c:pt>
                <c:pt idx="6262">
                  <c:v>0.13507746929588199</c:v>
                </c:pt>
                <c:pt idx="6263">
                  <c:v>0.13504886535225399</c:v>
                </c:pt>
                <c:pt idx="6264">
                  <c:v>0.13542969885523701</c:v>
                </c:pt>
                <c:pt idx="6265">
                  <c:v>0.137266961125382</c:v>
                </c:pt>
                <c:pt idx="6266">
                  <c:v>0.13913009538532001</c:v>
                </c:pt>
                <c:pt idx="6267">
                  <c:v>0.139100658193855</c:v>
                </c:pt>
                <c:pt idx="6268">
                  <c:v>0.14105234545761799</c:v>
                </c:pt>
                <c:pt idx="6269">
                  <c:v>0.14896149592285701</c:v>
                </c:pt>
                <c:pt idx="6270">
                  <c:v>0.15240101941018999</c:v>
                </c:pt>
                <c:pt idx="6271">
                  <c:v>0.158629271243966</c:v>
                </c:pt>
                <c:pt idx="6272">
                  <c:v>0.16364098314242401</c:v>
                </c:pt>
                <c:pt idx="6273">
                  <c:v>0.17973309646177299</c:v>
                </c:pt>
                <c:pt idx="6274">
                  <c:v>0.17969512471247601</c:v>
                </c:pt>
                <c:pt idx="6275">
                  <c:v>0.179657169004178</c:v>
                </c:pt>
                <c:pt idx="6276">
                  <c:v>0.178136597141035</c:v>
                </c:pt>
                <c:pt idx="6277">
                  <c:v>0.18369210036436201</c:v>
                </c:pt>
                <c:pt idx="6278">
                  <c:v>0.184238800424364</c:v>
                </c:pt>
                <c:pt idx="6279">
                  <c:v>0.182904541712195</c:v>
                </c:pt>
                <c:pt idx="6280">
                  <c:v>0.18286594886028801</c:v>
                </c:pt>
                <c:pt idx="6281">
                  <c:v>0.182827372291126</c:v>
                </c:pt>
                <c:pt idx="6282">
                  <c:v>0.182788811994407</c:v>
                </c:pt>
                <c:pt idx="6283">
                  <c:v>0.18275026795983601</c:v>
                </c:pt>
                <c:pt idx="6284">
                  <c:v>0.18523869785990699</c:v>
                </c:pt>
                <c:pt idx="6285">
                  <c:v>0.16378237471049301</c:v>
                </c:pt>
                <c:pt idx="6286">
                  <c:v>0.170872367574461</c:v>
                </c:pt>
                <c:pt idx="6287">
                  <c:v>0.17083636668418201</c:v>
                </c:pt>
                <c:pt idx="6288">
                  <c:v>0.17080038096067601</c:v>
                </c:pt>
                <c:pt idx="6289">
                  <c:v>0.169376179197888</c:v>
                </c:pt>
                <c:pt idx="6290">
                  <c:v>0.16734491781444399</c:v>
                </c:pt>
                <c:pt idx="6291">
                  <c:v>0.163788473015619</c:v>
                </c:pt>
                <c:pt idx="6292">
                  <c:v>0.14070007797586701</c:v>
                </c:pt>
                <c:pt idx="6293">
                  <c:v>0.12621251447030099</c:v>
                </c:pt>
                <c:pt idx="6294">
                  <c:v>0.12618596206993801</c:v>
                </c:pt>
                <c:pt idx="6295">
                  <c:v>0.12615942083933299</c:v>
                </c:pt>
                <c:pt idx="6296">
                  <c:v>0.12486032503403199</c:v>
                </c:pt>
                <c:pt idx="6297">
                  <c:v>0.117949343451154</c:v>
                </c:pt>
                <c:pt idx="6298">
                  <c:v>0.11792455030815099</c:v>
                </c:pt>
                <c:pt idx="6299">
                  <c:v>0.116122875632804</c:v>
                </c:pt>
                <c:pt idx="6300">
                  <c:v>0.114160958646224</c:v>
                </c:pt>
                <c:pt idx="6301">
                  <c:v>0.114136976950815</c:v>
                </c:pt>
                <c:pt idx="6302">
                  <c:v>0.11411300532891901</c:v>
                </c:pt>
                <c:pt idx="6303">
                  <c:v>0.11408904377419</c:v>
                </c:pt>
                <c:pt idx="6304">
                  <c:v>0.11406509228028699</c:v>
                </c:pt>
                <c:pt idx="6305">
                  <c:v>0.114041150840875</c:v>
                </c:pt>
                <c:pt idx="6306">
                  <c:v>0.11401721944962501</c:v>
                </c:pt>
                <c:pt idx="6307">
                  <c:v>0.113993298100212</c:v>
                </c:pt>
                <c:pt idx="6308">
                  <c:v>0.113969386786317</c:v>
                </c:pt>
                <c:pt idx="6309">
                  <c:v>0.113945485501626</c:v>
                </c:pt>
                <c:pt idx="6310">
                  <c:v>0.113921594239831</c:v>
                </c:pt>
                <c:pt idx="6311">
                  <c:v>0.113897712994628</c:v>
                </c:pt>
                <c:pt idx="6312">
                  <c:v>0.113873841759719</c:v>
                </c:pt>
                <c:pt idx="6313">
                  <c:v>0.113849980528812</c:v>
                </c:pt>
                <c:pt idx="6314">
                  <c:v>0.113826129295619</c:v>
                </c:pt>
                <c:pt idx="6315">
                  <c:v>0.113802288053858</c:v>
                </c:pt>
                <c:pt idx="6316">
                  <c:v>0.113778456797252</c:v>
                </c:pt>
                <c:pt idx="6317">
                  <c:v>0.11375463551953</c:v>
                </c:pt>
                <c:pt idx="6318">
                  <c:v>0.113730824214425</c:v>
                </c:pt>
                <c:pt idx="6319">
                  <c:v>0.113707022875675</c:v>
                </c:pt>
                <c:pt idx="6320">
                  <c:v>0.113683231497026</c:v>
                </c:pt>
                <c:pt idx="6321">
                  <c:v>0.113659450072226</c:v>
                </c:pt>
                <c:pt idx="6322">
                  <c:v>0.113635678595031</c:v>
                </c:pt>
                <c:pt idx="6323">
                  <c:v>0.113611917059198</c:v>
                </c:pt>
                <c:pt idx="6324">
                  <c:v>0.113588165458495</c:v>
                </c:pt>
                <c:pt idx="6325">
                  <c:v>0.113564423786691</c:v>
                </c:pt>
                <c:pt idx="6326">
                  <c:v>0.11354069203756</c:v>
                </c:pt>
                <c:pt idx="6327">
                  <c:v>0.11351697020488501</c:v>
                </c:pt>
                <c:pt idx="6328">
                  <c:v>0.11349325828245101</c:v>
                </c:pt>
                <c:pt idx="6329">
                  <c:v>0.114413299795237</c:v>
                </c:pt>
                <c:pt idx="6330">
                  <c:v>0.11438941062369801</c:v>
                </c:pt>
                <c:pt idx="6331">
                  <c:v>0.114365531426059</c:v>
                </c:pt>
                <c:pt idx="6332">
                  <c:v>0.114341662196074</c:v>
                </c:pt>
                <c:pt idx="6333">
                  <c:v>0.114317802927504</c:v>
                </c:pt>
                <c:pt idx="6334">
                  <c:v>0.114293953614114</c:v>
                </c:pt>
                <c:pt idx="6335">
                  <c:v>0.11427011424967599</c:v>
                </c:pt>
                <c:pt idx="6336">
                  <c:v>0.11424628482796401</c:v>
                </c:pt>
                <c:pt idx="6337">
                  <c:v>0.11422246534276</c:v>
                </c:pt>
                <c:pt idx="6338">
                  <c:v>0.114198655787851</c:v>
                </c:pt>
                <c:pt idx="6339">
                  <c:v>0.11417485615702699</c:v>
                </c:pt>
                <c:pt idx="6340">
                  <c:v>0.112199675226363</c:v>
                </c:pt>
                <c:pt idx="6341">
                  <c:v>0.11381076308617399</c:v>
                </c:pt>
                <c:pt idx="6342">
                  <c:v>0.113787059114448</c:v>
                </c:pt>
                <c:pt idx="6343">
                  <c:v>0.11376336501457</c:v>
                </c:pt>
                <c:pt idx="6344">
                  <c:v>0.113739680780375</c:v>
                </c:pt>
                <c:pt idx="6345">
                  <c:v>0.11300715900080401</c:v>
                </c:pt>
                <c:pt idx="6346">
                  <c:v>0.11354510465434101</c:v>
                </c:pt>
                <c:pt idx="6347">
                  <c:v>0.115679873564365</c:v>
                </c:pt>
                <c:pt idx="6348">
                  <c:v>0.11565581037368899</c:v>
                </c:pt>
                <c:pt idx="6349">
                  <c:v>0.11500918079420699</c:v>
                </c:pt>
                <c:pt idx="6350">
                  <c:v>0.114985267066776</c:v>
                </c:pt>
                <c:pt idx="6351">
                  <c:v>0.114961363281985</c:v>
                </c:pt>
                <c:pt idx="6352">
                  <c:v>0.113881854367642</c:v>
                </c:pt>
                <c:pt idx="6353">
                  <c:v>0.11385818980554201</c:v>
                </c:pt>
                <c:pt idx="6354">
                  <c:v>0.112204488326322</c:v>
                </c:pt>
                <c:pt idx="6355">
                  <c:v>0.112181182005671</c:v>
                </c:pt>
                <c:pt idx="6356">
                  <c:v>0.112157885365056</c:v>
                </c:pt>
                <c:pt idx="6357">
                  <c:v>0.112134598398449</c:v>
                </c:pt>
                <c:pt idx="6358">
                  <c:v>0.112111321099824</c:v>
                </c:pt>
                <c:pt idx="6359">
                  <c:v>0.112088053463163</c:v>
                </c:pt>
                <c:pt idx="6360">
                  <c:v>0.11342374180385199</c:v>
                </c:pt>
                <c:pt idx="6361">
                  <c:v>0.118309337171648</c:v>
                </c:pt>
                <c:pt idx="6362">
                  <c:v>0.12388602466538</c:v>
                </c:pt>
                <c:pt idx="6363">
                  <c:v>0.138116030961072</c:v>
                </c:pt>
                <c:pt idx="6364">
                  <c:v>0.140026388996913</c:v>
                </c:pt>
                <c:pt idx="6365">
                  <c:v>0.13999736399701701</c:v>
                </c:pt>
                <c:pt idx="6366">
                  <c:v>0.13996835102736799</c:v>
                </c:pt>
                <c:pt idx="6367">
                  <c:v>0.153678049247779</c:v>
                </c:pt>
                <c:pt idx="6368">
                  <c:v>0.15932216610588101</c:v>
                </c:pt>
                <c:pt idx="6369">
                  <c:v>0.16596950349392001</c:v>
                </c:pt>
                <c:pt idx="6370">
                  <c:v>0.16593513656240599</c:v>
                </c:pt>
                <c:pt idx="6371">
                  <c:v>0.16842447512332701</c:v>
                </c:pt>
                <c:pt idx="6372">
                  <c:v>0.16838961428347499</c:v>
                </c:pt>
                <c:pt idx="6373">
                  <c:v>0.168354767871771</c:v>
                </c:pt>
                <c:pt idx="6374">
                  <c:v>0.16529452363515701</c:v>
                </c:pt>
                <c:pt idx="6375">
                  <c:v>0.16569487495027599</c:v>
                </c:pt>
                <c:pt idx="6376">
                  <c:v>0.16443889403822001</c:v>
                </c:pt>
                <c:pt idx="6377">
                  <c:v>0.167013835903252</c:v>
                </c:pt>
                <c:pt idx="6378">
                  <c:v>0.168303330258957</c:v>
                </c:pt>
                <c:pt idx="6379">
                  <c:v>0.16826854489353399</c:v>
                </c:pt>
                <c:pt idx="6380">
                  <c:v>0.16593744374932801</c:v>
                </c:pt>
                <c:pt idx="6381">
                  <c:v>0.16590316154248599</c:v>
                </c:pt>
                <c:pt idx="6382">
                  <c:v>0.16419632760215899</c:v>
                </c:pt>
                <c:pt idx="6383">
                  <c:v>0.17592097997690501</c:v>
                </c:pt>
                <c:pt idx="6384">
                  <c:v>0.17802953678694799</c:v>
                </c:pt>
                <c:pt idx="6385">
                  <c:v>0.17799278675767399</c:v>
                </c:pt>
                <c:pt idx="6386">
                  <c:v>0.177956051897634</c:v>
                </c:pt>
                <c:pt idx="6387">
                  <c:v>0.177919332197438</c:v>
                </c:pt>
                <c:pt idx="6388">
                  <c:v>0.17788262764770499</c:v>
                </c:pt>
                <c:pt idx="6389">
                  <c:v>0.17784593823906</c:v>
                </c:pt>
                <c:pt idx="6390">
                  <c:v>0.17632367085967901</c:v>
                </c:pt>
                <c:pt idx="6391">
                  <c:v>0.17628731799167299</c:v>
                </c:pt>
                <c:pt idx="6392">
                  <c:v>0.17625098011040699</c:v>
                </c:pt>
                <c:pt idx="6393">
                  <c:v>0.176214657206617</c:v>
                </c:pt>
                <c:pt idx="6394">
                  <c:v>0.176178349271044</c:v>
                </c:pt>
                <c:pt idx="6395">
                  <c:v>0.17614205629443799</c:v>
                </c:pt>
                <c:pt idx="6396">
                  <c:v>0.17669516612536401</c:v>
                </c:pt>
                <c:pt idx="6397">
                  <c:v>0.177517700234915</c:v>
                </c:pt>
                <c:pt idx="6398">
                  <c:v>0.170644012745922</c:v>
                </c:pt>
                <c:pt idx="6399">
                  <c:v>0.17060888879240099</c:v>
                </c:pt>
                <c:pt idx="6400">
                  <c:v>0.17057377929515299</c:v>
                </c:pt>
                <c:pt idx="6401">
                  <c:v>0.16758337199551501</c:v>
                </c:pt>
                <c:pt idx="6402">
                  <c:v>0.162173118264996</c:v>
                </c:pt>
                <c:pt idx="6403">
                  <c:v>0.15936510368975401</c:v>
                </c:pt>
                <c:pt idx="6404">
                  <c:v>0.15686739138877501</c:v>
                </c:pt>
                <c:pt idx="6405">
                  <c:v>0.15416932127925401</c:v>
                </c:pt>
                <c:pt idx="6406">
                  <c:v>0.154137633995831</c:v>
                </c:pt>
                <c:pt idx="6407">
                  <c:v>0.15410595973546101</c:v>
                </c:pt>
                <c:pt idx="6408">
                  <c:v>0.154074298490116</c:v>
                </c:pt>
                <c:pt idx="6409">
                  <c:v>0.15404265025177799</c:v>
                </c:pt>
                <c:pt idx="6410">
                  <c:v>0.154011015012431</c:v>
                </c:pt>
                <c:pt idx="6411">
                  <c:v>0.15397939276406999</c:v>
                </c:pt>
                <c:pt idx="6412">
                  <c:v>0.15354445164809</c:v>
                </c:pt>
                <c:pt idx="6413">
                  <c:v>0.15351293813765701</c:v>
                </c:pt>
                <c:pt idx="6414">
                  <c:v>0.15348143756025401</c:v>
                </c:pt>
                <c:pt idx="6415">
                  <c:v>0.15344994990792299</c:v>
                </c:pt>
                <c:pt idx="6416">
                  <c:v>0.15244903851470801</c:v>
                </c:pt>
                <c:pt idx="6417">
                  <c:v>0.15241777549293101</c:v>
                </c:pt>
                <c:pt idx="6418">
                  <c:v>0.14399635166389699</c:v>
                </c:pt>
                <c:pt idx="6419">
                  <c:v>0.14396683415753</c:v>
                </c:pt>
                <c:pt idx="6420">
                  <c:v>0.143937328750146</c:v>
                </c:pt>
                <c:pt idx="6421">
                  <c:v>0.14390783543430499</c:v>
                </c:pt>
                <c:pt idx="6422">
                  <c:v>0.143878354202578</c:v>
                </c:pt>
                <c:pt idx="6423">
                  <c:v>0.14384888504753901</c:v>
                </c:pt>
                <c:pt idx="6424">
                  <c:v>0.14463149215906301</c:v>
                </c:pt>
                <c:pt idx="6425">
                  <c:v>0.143797363871111</c:v>
                </c:pt>
                <c:pt idx="6426">
                  <c:v>0.14617472826487199</c:v>
                </c:pt>
                <c:pt idx="6427">
                  <c:v>0.146144813275393</c:v>
                </c:pt>
                <c:pt idx="6428">
                  <c:v>0.14611491052775</c:v>
                </c:pt>
                <c:pt idx="6429">
                  <c:v>0.146085020014429</c:v>
                </c:pt>
                <c:pt idx="6430">
                  <c:v>0.146055141727924</c:v>
                </c:pt>
                <c:pt idx="6431">
                  <c:v>0.14602527566073401</c:v>
                </c:pt>
                <c:pt idx="6432">
                  <c:v>0.14599542180536501</c:v>
                </c:pt>
                <c:pt idx="6433">
                  <c:v>0.14596558015432901</c:v>
                </c:pt>
                <c:pt idx="6434">
                  <c:v>0.145935750700143</c:v>
                </c:pt>
                <c:pt idx="6435">
                  <c:v>0.14590593343533101</c:v>
                </c:pt>
                <c:pt idx="6436">
                  <c:v>0.145876128352423</c:v>
                </c:pt>
                <c:pt idx="6437">
                  <c:v>0.145846335443956</c:v>
                </c:pt>
                <c:pt idx="6438">
                  <c:v>0.143365226242373</c:v>
                </c:pt>
                <c:pt idx="6439">
                  <c:v>0.14226633462810101</c:v>
                </c:pt>
                <c:pt idx="6440">
                  <c:v>0.13916275738054201</c:v>
                </c:pt>
                <c:pt idx="6441">
                  <c:v>0.13913435877255201</c:v>
                </c:pt>
                <c:pt idx="6442">
                  <c:v>0.13910597175266701</c:v>
                </c:pt>
                <c:pt idx="6443">
                  <c:v>0.13907759631379801</c:v>
                </c:pt>
                <c:pt idx="6444">
                  <c:v>0.139049232448857</c:v>
                </c:pt>
                <c:pt idx="6445">
                  <c:v>0.139020880150766</c:v>
                </c:pt>
                <c:pt idx="6446">
                  <c:v>0.14102539499241301</c:v>
                </c:pt>
                <c:pt idx="6447">
                  <c:v>0.140996651474183</c:v>
                </c:pt>
                <c:pt idx="6448">
                  <c:v>0.14096791967046099</c:v>
                </c:pt>
                <c:pt idx="6449">
                  <c:v>0.14093919957408499</c:v>
                </c:pt>
                <c:pt idx="6450">
                  <c:v>0.140910491177903</c:v>
                </c:pt>
                <c:pt idx="6451">
                  <c:v>0.14088179447476501</c:v>
                </c:pt>
                <c:pt idx="6452">
                  <c:v>0.14085310945752899</c:v>
                </c:pt>
                <c:pt idx="6453">
                  <c:v>0.13981252311171599</c:v>
                </c:pt>
                <c:pt idx="6454">
                  <c:v>0.13978406739715801</c:v>
                </c:pt>
                <c:pt idx="6455">
                  <c:v>0.13975562326329299</c:v>
                </c:pt>
                <c:pt idx="6456">
                  <c:v>0.13972719070305201</c:v>
                </c:pt>
                <c:pt idx="6457">
                  <c:v>0.139698769709374</c:v>
                </c:pt>
                <c:pt idx="6458">
                  <c:v>0.14061614283780399</c:v>
                </c:pt>
                <c:pt idx="6459">
                  <c:v>0.14997282001421999</c:v>
                </c:pt>
                <c:pt idx="6460">
                  <c:v>0.15240261624996401</c:v>
                </c:pt>
                <c:pt idx="6461">
                  <c:v>0.15436342694251701</c:v>
                </c:pt>
                <c:pt idx="6462">
                  <c:v>0.154332060787706</c:v>
                </c:pt>
                <c:pt idx="6463">
                  <c:v>0.15430070737731</c:v>
                </c:pt>
                <c:pt idx="6464">
                  <c:v>0.154269366703564</c:v>
                </c:pt>
                <c:pt idx="6465">
                  <c:v>0.16033487804624499</c:v>
                </c:pt>
                <c:pt idx="6466">
                  <c:v>0.162216560701096</c:v>
                </c:pt>
                <c:pt idx="6467">
                  <c:v>0.163247395641228</c:v>
                </c:pt>
                <c:pt idx="6468">
                  <c:v>0.18571322050629299</c:v>
                </c:pt>
                <c:pt idx="6469">
                  <c:v>0.19576319745008</c:v>
                </c:pt>
                <c:pt idx="6470">
                  <c:v>0.19572348355216601</c:v>
                </c:pt>
                <c:pt idx="6471">
                  <c:v>0.19367886261607001</c:v>
                </c:pt>
                <c:pt idx="6472">
                  <c:v>0.19781884094656099</c:v>
                </c:pt>
                <c:pt idx="6473">
                  <c:v>0.20985532370421001</c:v>
                </c:pt>
                <c:pt idx="6474">
                  <c:v>0.21906921369225699</c:v>
                </c:pt>
                <c:pt idx="6475">
                  <c:v>0.219089631547674</c:v>
                </c:pt>
                <c:pt idx="6476">
                  <c:v>0.219468554293274</c:v>
                </c:pt>
                <c:pt idx="6477">
                  <c:v>0.219424094496075</c:v>
                </c:pt>
                <c:pt idx="6478">
                  <c:v>0.21937965270850099</c:v>
                </c:pt>
                <c:pt idx="6479">
                  <c:v>0.22112085853226601</c:v>
                </c:pt>
                <c:pt idx="6480">
                  <c:v>0.216396881036552</c:v>
                </c:pt>
                <c:pt idx="6481">
                  <c:v>0.21726656045451201</c:v>
                </c:pt>
                <c:pt idx="6482">
                  <c:v>0.21682457537906299</c:v>
                </c:pt>
                <c:pt idx="6483">
                  <c:v>0.22555302775798999</c:v>
                </c:pt>
                <c:pt idx="6484">
                  <c:v>0.225507400074693</c:v>
                </c:pt>
                <c:pt idx="6485">
                  <c:v>0.22371899872425899</c:v>
                </c:pt>
                <c:pt idx="6486">
                  <c:v>0.22250690005168899</c:v>
                </c:pt>
                <c:pt idx="6487">
                  <c:v>0.23496187742828101</c:v>
                </c:pt>
                <c:pt idx="6488">
                  <c:v>0.23439810804449199</c:v>
                </c:pt>
                <c:pt idx="6489">
                  <c:v>0.240666643633209</c:v>
                </c:pt>
                <c:pt idx="6490">
                  <c:v>0.243428023167886</c:v>
                </c:pt>
                <c:pt idx="6491">
                  <c:v>0.24337884914003799</c:v>
                </c:pt>
                <c:pt idx="6492">
                  <c:v>0.235687919985755</c:v>
                </c:pt>
                <c:pt idx="6493">
                  <c:v>0.235210955328606</c:v>
                </c:pt>
                <c:pt idx="6494">
                  <c:v>0.225420089658039</c:v>
                </c:pt>
                <c:pt idx="6495">
                  <c:v>0.214274721587564</c:v>
                </c:pt>
                <c:pt idx="6496">
                  <c:v>0.18788662016270799</c:v>
                </c:pt>
                <c:pt idx="6497">
                  <c:v>0.187848711802235</c:v>
                </c:pt>
                <c:pt idx="6498">
                  <c:v>0.18781081873560199</c:v>
                </c:pt>
                <c:pt idx="6499">
                  <c:v>0.16063797045440201</c:v>
                </c:pt>
                <c:pt idx="6500">
                  <c:v>0.14499989149270801</c:v>
                </c:pt>
                <c:pt idx="6501">
                  <c:v>0.14527425377580999</c:v>
                </c:pt>
                <c:pt idx="6502">
                  <c:v>0.14752946714118401</c:v>
                </c:pt>
                <c:pt idx="6503">
                  <c:v>0.14032392745115599</c:v>
                </c:pt>
                <c:pt idx="6504">
                  <c:v>0.14090566668792701</c:v>
                </c:pt>
                <c:pt idx="6505">
                  <c:v>0.14087728310744199</c:v>
                </c:pt>
                <c:pt idx="6506">
                  <c:v>0.13698955223371001</c:v>
                </c:pt>
                <c:pt idx="6507">
                  <c:v>0.130024820836972</c:v>
                </c:pt>
                <c:pt idx="6508">
                  <c:v>0.12999864487718599</c:v>
                </c:pt>
                <c:pt idx="6509">
                  <c:v>0.128916871694601</c:v>
                </c:pt>
                <c:pt idx="6510">
                  <c:v>0.12609223303561001</c:v>
                </c:pt>
                <c:pt idx="6511">
                  <c:v>0.12606686408658699</c:v>
                </c:pt>
                <c:pt idx="6512">
                  <c:v>0.12604150534365</c:v>
                </c:pt>
                <c:pt idx="6513">
                  <c:v>0.12601615680064299</c:v>
                </c:pt>
                <c:pt idx="6514">
                  <c:v>0.125990818451411</c:v>
                </c:pt>
                <c:pt idx="6515">
                  <c:v>0.125965490289807</c:v>
                </c:pt>
                <c:pt idx="6516">
                  <c:v>0.12594017230968799</c:v>
                </c:pt>
                <c:pt idx="6517">
                  <c:v>0.12591486450491701</c:v>
                </c:pt>
                <c:pt idx="6518">
                  <c:v>0.12588956686936101</c:v>
                </c:pt>
                <c:pt idx="6519">
                  <c:v>0.12586427939688999</c:v>
                </c:pt>
                <c:pt idx="6520">
                  <c:v>0.12583900208138199</c:v>
                </c:pt>
                <c:pt idx="6521">
                  <c:v>0.12581373491671999</c:v>
                </c:pt>
                <c:pt idx="6522">
                  <c:v>0.12578847789678901</c:v>
                </c:pt>
                <c:pt idx="6523">
                  <c:v>0.12576323101548101</c:v>
                </c:pt>
                <c:pt idx="6524">
                  <c:v>0.12573799426669199</c:v>
                </c:pt>
                <c:pt idx="6525">
                  <c:v>0.12571276764432501</c:v>
                </c:pt>
                <c:pt idx="6526">
                  <c:v>0.125687551142285</c:v>
                </c:pt>
                <c:pt idx="6527">
                  <c:v>0.12566234475448301</c:v>
                </c:pt>
                <c:pt idx="6528">
                  <c:v>0.12563714847483601</c:v>
                </c:pt>
                <c:pt idx="6529">
                  <c:v>0.12561196229726401</c:v>
                </c:pt>
                <c:pt idx="6530">
                  <c:v>0.125586786215693</c:v>
                </c:pt>
                <c:pt idx="6531">
                  <c:v>0.12556162022405401</c:v>
                </c:pt>
                <c:pt idx="6532">
                  <c:v>0.12794306710620501</c:v>
                </c:pt>
                <c:pt idx="6533">
                  <c:v>0.12791743921690599</c:v>
                </c:pt>
                <c:pt idx="6534">
                  <c:v>0.127891821592442</c:v>
                </c:pt>
                <c:pt idx="6535">
                  <c:v>0.12786621422664499</c:v>
                </c:pt>
                <c:pt idx="6536">
                  <c:v>0.12784061711335501</c:v>
                </c:pt>
                <c:pt idx="6537">
                  <c:v>0.12781503024641699</c:v>
                </c:pt>
                <c:pt idx="6538">
                  <c:v>0.127789453619679</c:v>
                </c:pt>
                <c:pt idx="6539">
                  <c:v>0.127763887226995</c:v>
                </c:pt>
                <c:pt idx="6540">
                  <c:v>0.12773833106222399</c:v>
                </c:pt>
                <c:pt idx="6541">
                  <c:v>0.12771278511922901</c:v>
                </c:pt>
                <c:pt idx="6542">
                  <c:v>0.127687249391879</c:v>
                </c:pt>
                <c:pt idx="6543">
                  <c:v>0.12766172387404701</c:v>
                </c:pt>
                <c:pt idx="6544">
                  <c:v>0.127636208559612</c:v>
                </c:pt>
                <c:pt idx="6545">
                  <c:v>0.12761070344245801</c:v>
                </c:pt>
                <c:pt idx="6546">
                  <c:v>0.12758520851647101</c:v>
                </c:pt>
                <c:pt idx="6547">
                  <c:v>0.127559723775546</c:v>
                </c:pt>
                <c:pt idx="6548">
                  <c:v>0.12753424921358</c:v>
                </c:pt>
                <c:pt idx="6549">
                  <c:v>0.127508784824476</c:v>
                </c:pt>
                <c:pt idx="6550">
                  <c:v>0.12748333060214201</c:v>
                </c:pt>
                <c:pt idx="6551">
                  <c:v>0.12745788654049001</c:v>
                </c:pt>
                <c:pt idx="6552">
                  <c:v>0.127432452633437</c:v>
                </c:pt>
                <c:pt idx="6553">
                  <c:v>0.12740702887490599</c:v>
                </c:pt>
                <c:pt idx="6554">
                  <c:v>0.12738161525882399</c:v>
                </c:pt>
                <c:pt idx="6555">
                  <c:v>0.12735621177912301</c:v>
                </c:pt>
                <c:pt idx="6556">
                  <c:v>0.12733081842974001</c:v>
                </c:pt>
                <c:pt idx="6557">
                  <c:v>0.12730543520461499</c:v>
                </c:pt>
                <c:pt idx="6558">
                  <c:v>0.12728006209769699</c:v>
                </c:pt>
                <c:pt idx="6559">
                  <c:v>0.12725469910293499</c:v>
                </c:pt>
                <c:pt idx="6560">
                  <c:v>0.127229346214286</c:v>
                </c:pt>
                <c:pt idx="6561">
                  <c:v>0.127204003425711</c:v>
                </c:pt>
                <c:pt idx="6562">
                  <c:v>0.127178670731176</c:v>
                </c:pt>
                <c:pt idx="6563">
                  <c:v>0.12715334812465001</c:v>
                </c:pt>
                <c:pt idx="6564">
                  <c:v>0.125451532202949</c:v>
                </c:pt>
                <c:pt idx="6565">
                  <c:v>0.124480222955602</c:v>
                </c:pt>
                <c:pt idx="6566">
                  <c:v>0.12445545243452701</c:v>
                </c:pt>
                <c:pt idx="6567">
                  <c:v>0.124430691769743</c:v>
                </c:pt>
                <c:pt idx="6568">
                  <c:v>0.124405940955368</c:v>
                </c:pt>
                <c:pt idx="6569">
                  <c:v>0.12438119998552601</c:v>
                </c:pt>
                <c:pt idx="6570">
                  <c:v>0.124356468854343</c:v>
                </c:pt>
                <c:pt idx="6571">
                  <c:v>0.124331747555953</c:v>
                </c:pt>
                <c:pt idx="6572">
                  <c:v>0.12430703608449301</c:v>
                </c:pt>
                <c:pt idx="6573">
                  <c:v>0.124282334434104</c:v>
                </c:pt>
                <c:pt idx="6574">
                  <c:v>0.124257642598932</c:v>
                </c:pt>
                <c:pt idx="6575">
                  <c:v>0.12423296057312901</c:v>
                </c:pt>
                <c:pt idx="6576">
                  <c:v>0.124208288350851</c:v>
                </c:pt>
                <c:pt idx="6577">
                  <c:v>0.12539377207125499</c:v>
                </c:pt>
                <c:pt idx="6578">
                  <c:v>0.12536887920322801</c:v>
                </c:pt>
                <c:pt idx="6579">
                  <c:v>0.12534399621658299</c:v>
                </c:pt>
                <c:pt idx="6580">
                  <c:v>0.12607735583773999</c:v>
                </c:pt>
                <c:pt idx="6581">
                  <c:v>0.12605234216328201</c:v>
                </c:pt>
                <c:pt idx="6582">
                  <c:v>0.126027338412251</c:v>
                </c:pt>
                <c:pt idx="6583">
                  <c:v>0.12600234457874401</c:v>
                </c:pt>
                <c:pt idx="6584">
                  <c:v>0.12597736065686299</c:v>
                </c:pt>
                <c:pt idx="6585">
                  <c:v>0.12595238664071101</c:v>
                </c:pt>
                <c:pt idx="6586">
                  <c:v>0.12592742252440001</c:v>
                </c:pt>
                <c:pt idx="6587">
                  <c:v>0.12590246830204299</c:v>
                </c:pt>
                <c:pt idx="6588">
                  <c:v>0.125877523967761</c:v>
                </c:pt>
                <c:pt idx="6589">
                  <c:v>0.12585258951567599</c:v>
                </c:pt>
                <c:pt idx="6590">
                  <c:v>0.12582766493991801</c:v>
                </c:pt>
                <c:pt idx="6591">
                  <c:v>0.12580275023462001</c:v>
                </c:pt>
                <c:pt idx="6592">
                  <c:v>0.12649093794894101</c:v>
                </c:pt>
                <c:pt idx="6593">
                  <c:v>0.12749514443839299</c:v>
                </c:pt>
                <c:pt idx="6594">
                  <c:v>0.127469914548239</c:v>
                </c:pt>
                <c:pt idx="6595">
                  <c:v>0.12744469464154601</c:v>
                </c:pt>
                <c:pt idx="6596">
                  <c:v>0.12741948471239001</c:v>
                </c:pt>
                <c:pt idx="6597">
                  <c:v>0.12739428475485101</c:v>
                </c:pt>
                <c:pt idx="6598">
                  <c:v>0.127369094763013</c:v>
                </c:pt>
                <c:pt idx="6599">
                  <c:v>0.12734391473096701</c:v>
                </c:pt>
                <c:pt idx="6600">
                  <c:v>0.12731874465280699</c:v>
                </c:pt>
                <c:pt idx="6601">
                  <c:v>0.12729358452263001</c:v>
                </c:pt>
                <c:pt idx="6602">
                  <c:v>0.12726843433454199</c:v>
                </c:pt>
                <c:pt idx="6603">
                  <c:v>0.12724329408265</c:v>
                </c:pt>
                <c:pt idx="6604">
                  <c:v>0.12721816376106701</c:v>
                </c:pt>
                <c:pt idx="6605">
                  <c:v>0.12719304336390999</c:v>
                </c:pt>
                <c:pt idx="6606">
                  <c:v>0.12716793288530201</c:v>
                </c:pt>
                <c:pt idx="6607">
                  <c:v>0.12483925294466</c:v>
                </c:pt>
                <c:pt idx="6608">
                  <c:v>0.12597755272542599</c:v>
                </c:pt>
                <c:pt idx="6609">
                  <c:v>0.12595269693035699</c:v>
                </c:pt>
                <c:pt idx="6610">
                  <c:v>0.12592785094161699</c:v>
                </c:pt>
                <c:pt idx="6611">
                  <c:v>0.12590301475340401</c:v>
                </c:pt>
                <c:pt idx="6612">
                  <c:v>0.12658691883669199</c:v>
                </c:pt>
                <c:pt idx="6613">
                  <c:v>0.12943596554638501</c:v>
                </c:pt>
                <c:pt idx="6614">
                  <c:v>0.12889408865527399</c:v>
                </c:pt>
                <c:pt idx="6615">
                  <c:v>0.133357582472658</c:v>
                </c:pt>
                <c:pt idx="6616">
                  <c:v>0.13497265365988401</c:v>
                </c:pt>
                <c:pt idx="6617">
                  <c:v>0.13494606506928</c:v>
                </c:pt>
                <c:pt idx="6618">
                  <c:v>0.134919486952114</c:v>
                </c:pt>
                <c:pt idx="6619">
                  <c:v>0.140504013709468</c:v>
                </c:pt>
                <c:pt idx="6620">
                  <c:v>0.140476351830365</c:v>
                </c:pt>
                <c:pt idx="6621">
                  <c:v>0.14142328138827401</c:v>
                </c:pt>
                <c:pt idx="6622">
                  <c:v>0.14764051931828501</c:v>
                </c:pt>
                <c:pt idx="6623">
                  <c:v>0.15189340368720999</c:v>
                </c:pt>
                <c:pt idx="6624">
                  <c:v>0.15186352304081999</c:v>
                </c:pt>
                <c:pt idx="6625">
                  <c:v>0.151833654148429</c:v>
                </c:pt>
                <c:pt idx="6626">
                  <c:v>0.15337606577793</c:v>
                </c:pt>
                <c:pt idx="6627">
                  <c:v>0.15492396867696401</c:v>
                </c:pt>
                <c:pt idx="6628">
                  <c:v>0.15489351581720501</c:v>
                </c:pt>
                <c:pt idx="6629">
                  <c:v>0.15486307492711601</c:v>
                </c:pt>
                <c:pt idx="6630">
                  <c:v>0.155401446166018</c:v>
                </c:pt>
                <c:pt idx="6631">
                  <c:v>0.155370917452954</c:v>
                </c:pt>
                <c:pt idx="6632">
                  <c:v>0.15534040073230301</c:v>
                </c:pt>
                <c:pt idx="6633">
                  <c:v>0.15621247615863301</c:v>
                </c:pt>
                <c:pt idx="6634">
                  <c:v>0.156667489647108</c:v>
                </c:pt>
                <c:pt idx="6635">
                  <c:v>0.157433113293795</c:v>
                </c:pt>
                <c:pt idx="6636">
                  <c:v>0.158123289256798</c:v>
                </c:pt>
                <c:pt idx="6637">
                  <c:v>0.15909161150600101</c:v>
                </c:pt>
                <c:pt idx="6638">
                  <c:v>0.15906040077717801</c:v>
                </c:pt>
                <c:pt idx="6639">
                  <c:v>0.159029202291848</c:v>
                </c:pt>
                <c:pt idx="6640">
                  <c:v>0.16074418795515799</c:v>
                </c:pt>
                <c:pt idx="6641">
                  <c:v>0.16204746843462001</c:v>
                </c:pt>
                <c:pt idx="6642">
                  <c:v>0.16201570275052599</c:v>
                </c:pt>
                <c:pt idx="6643">
                  <c:v>0.16635772707484101</c:v>
                </c:pt>
                <c:pt idx="6644">
                  <c:v>0.1691484354918</c:v>
                </c:pt>
                <c:pt idx="6645">
                  <c:v>0.16911529731415301</c:v>
                </c:pt>
                <c:pt idx="6646">
                  <c:v>0.169082172118284</c:v>
                </c:pt>
                <c:pt idx="6647">
                  <c:v>0.16904905989656699</c:v>
                </c:pt>
                <c:pt idx="6648">
                  <c:v>0.17630955664666201</c:v>
                </c:pt>
                <c:pt idx="6649">
                  <c:v>0.177176585925202</c:v>
                </c:pt>
                <c:pt idx="6650">
                  <c:v>0.180227625163004</c:v>
                </c:pt>
                <c:pt idx="6651">
                  <c:v>0.18305482234176701</c:v>
                </c:pt>
                <c:pt idx="6652">
                  <c:v>0.18301900885257999</c:v>
                </c:pt>
                <c:pt idx="6653">
                  <c:v>0.182983209374005</c:v>
                </c:pt>
                <c:pt idx="6654">
                  <c:v>0.18294742389782401</c:v>
                </c:pt>
                <c:pt idx="6655">
                  <c:v>0.18551648569516299</c:v>
                </c:pt>
                <c:pt idx="6656">
                  <c:v>0.18898354378062501</c:v>
                </c:pt>
                <c:pt idx="6657">
                  <c:v>0.18894660650821499</c:v>
                </c:pt>
                <c:pt idx="6658">
                  <c:v>0.19063503136917101</c:v>
                </c:pt>
                <c:pt idx="6659">
                  <c:v>0.19059778586911699</c:v>
                </c:pt>
                <c:pt idx="6660">
                  <c:v>0.19056055491996901</c:v>
                </c:pt>
                <c:pt idx="6661">
                  <c:v>0.19052333851320399</c:v>
                </c:pt>
                <c:pt idx="6662">
                  <c:v>0.19048613664030101</c:v>
                </c:pt>
                <c:pt idx="6663">
                  <c:v>0.190448949292748</c:v>
                </c:pt>
                <c:pt idx="6664">
                  <c:v>0.19041177646204199</c:v>
                </c:pt>
                <c:pt idx="6665">
                  <c:v>0.19037461813968101</c:v>
                </c:pt>
                <c:pt idx="6666">
                  <c:v>0.19033747431717599</c:v>
                </c:pt>
                <c:pt idx="6667">
                  <c:v>0.185405233612012</c:v>
                </c:pt>
                <c:pt idx="6668">
                  <c:v>0.17478723598301299</c:v>
                </c:pt>
                <c:pt idx="6669">
                  <c:v>0.15485950911284199</c:v>
                </c:pt>
                <c:pt idx="6670">
                  <c:v>0.154829318173795</c:v>
                </c:pt>
                <c:pt idx="6671">
                  <c:v>0.15479913900432199</c:v>
                </c:pt>
                <c:pt idx="6672">
                  <c:v>0.15476897159753999</c:v>
                </c:pt>
                <c:pt idx="6673">
                  <c:v>0.15473881594657399</c:v>
                </c:pt>
                <c:pt idx="6674">
                  <c:v>0.15470867204455399</c:v>
                </c:pt>
                <c:pt idx="6675">
                  <c:v>0.154678539884615</c:v>
                </c:pt>
                <c:pt idx="6676">
                  <c:v>0.15309405430005801</c:v>
                </c:pt>
                <c:pt idx="6677">
                  <c:v>0.14980005403316199</c:v>
                </c:pt>
                <c:pt idx="6678">
                  <c:v>0.14977089494822701</c:v>
                </c:pt>
                <c:pt idx="6679">
                  <c:v>0.15137371896717899</c:v>
                </c:pt>
                <c:pt idx="6680">
                  <c:v>0.15134426502968201</c:v>
                </c:pt>
                <c:pt idx="6681">
                  <c:v>0.15131482255210801</c:v>
                </c:pt>
                <c:pt idx="6682">
                  <c:v>0.15128539152777201</c:v>
                </c:pt>
                <c:pt idx="6683">
                  <c:v>0.15125597194999199</c:v>
                </c:pt>
                <c:pt idx="6684">
                  <c:v>0.15122656381208999</c:v>
                </c:pt>
                <c:pt idx="6685">
                  <c:v>0.151197167107396</c:v>
                </c:pt>
                <c:pt idx="6686">
                  <c:v>0.15116778182924301</c:v>
                </c:pt>
                <c:pt idx="6687">
                  <c:v>0.15113840797097</c:v>
                </c:pt>
                <c:pt idx="6688">
                  <c:v>0.151109045525923</c:v>
                </c:pt>
                <c:pt idx="6689">
                  <c:v>0.151514854929896</c:v>
                </c:pt>
                <c:pt idx="6690">
                  <c:v>0.15148543078330301</c:v>
                </c:pt>
                <c:pt idx="6691">
                  <c:v>0.151456018062814</c:v>
                </c:pt>
                <c:pt idx="6692">
                  <c:v>0.15142661676177599</c:v>
                </c:pt>
                <c:pt idx="6693">
                  <c:v>0.15139722687353899</c:v>
                </c:pt>
                <c:pt idx="6694">
                  <c:v>0.15136784839146</c:v>
                </c:pt>
                <c:pt idx="6695">
                  <c:v>0.15133848130889899</c:v>
                </c:pt>
                <c:pt idx="6696">
                  <c:v>0.15130912561922399</c:v>
                </c:pt>
                <c:pt idx="6697">
                  <c:v>0.151279781315805</c:v>
                </c:pt>
                <c:pt idx="6698">
                  <c:v>0.152495514550993</c:v>
                </c:pt>
                <c:pt idx="6699">
                  <c:v>0.15246595163055399</c:v>
                </c:pt>
                <c:pt idx="6700">
                  <c:v>0.152436400170083</c:v>
                </c:pt>
                <c:pt idx="6701">
                  <c:v>0.15240686016291799</c:v>
                </c:pt>
                <c:pt idx="6702">
                  <c:v>0.15237733160240099</c:v>
                </c:pt>
                <c:pt idx="6703">
                  <c:v>0.15297858926739499</c:v>
                </c:pt>
                <c:pt idx="6704">
                  <c:v>0.15294896141605999</c:v>
                </c:pt>
                <c:pt idx="6705">
                  <c:v>0.15291934503874399</c:v>
                </c:pt>
                <c:pt idx="6706">
                  <c:v>0.15288974012878301</c:v>
                </c:pt>
                <c:pt idx="6707">
                  <c:v>0.15341792226589701</c:v>
                </c:pt>
                <c:pt idx="6708">
                  <c:v>0.15338823232811899</c:v>
                </c:pt>
                <c:pt idx="6709">
                  <c:v>0.15335855387950501</c:v>
                </c:pt>
                <c:pt idx="6710">
                  <c:v>0.153328886913388</c:v>
                </c:pt>
                <c:pt idx="6711">
                  <c:v>0.153299231423104</c:v>
                </c:pt>
                <c:pt idx="6712">
                  <c:v>0.153269587401997</c:v>
                </c:pt>
                <c:pt idx="6713">
                  <c:v>0.15323995484341499</c:v>
                </c:pt>
                <c:pt idx="6714">
                  <c:v>0.15321033374071</c:v>
                </c:pt>
                <c:pt idx="6715">
                  <c:v>0.15318072408724001</c:v>
                </c:pt>
                <c:pt idx="6716">
                  <c:v>0.153151125876369</c:v>
                </c:pt>
                <c:pt idx="6717">
                  <c:v>0.153121539101464</c:v>
                </c:pt>
                <c:pt idx="6718">
                  <c:v>0.15309196375590001</c:v>
                </c:pt>
                <c:pt idx="6719">
                  <c:v>0.153062399833055</c:v>
                </c:pt>
                <c:pt idx="6720">
                  <c:v>0.153032847326313</c:v>
                </c:pt>
                <c:pt idx="6721">
                  <c:v>0.153003306229061</c:v>
                </c:pt>
                <c:pt idx="6722">
                  <c:v>0.15297377653469599</c:v>
                </c:pt>
                <c:pt idx="6723">
                  <c:v>0.15294425823661401</c:v>
                </c:pt>
                <c:pt idx="6724">
                  <c:v>0.15291475132822099</c:v>
                </c:pt>
                <c:pt idx="6725">
                  <c:v>0.152885255802925</c:v>
                </c:pt>
                <c:pt idx="6726">
                  <c:v>0.15285577165414099</c:v>
                </c:pt>
                <c:pt idx="6727">
                  <c:v>0.15282629887528801</c:v>
                </c:pt>
                <c:pt idx="6728">
                  <c:v>0.152796837459791</c:v>
                </c:pt>
                <c:pt idx="6729">
                  <c:v>0.15276738740107801</c:v>
                </c:pt>
                <c:pt idx="6730">
                  <c:v>0.152737948692585</c:v>
                </c:pt>
                <c:pt idx="6731">
                  <c:v>0.15270852132775201</c:v>
                </c:pt>
                <c:pt idx="6732">
                  <c:v>0.15267910530002199</c:v>
                </c:pt>
                <c:pt idx="6733">
                  <c:v>0.15264970060284599</c:v>
                </c:pt>
                <c:pt idx="6734">
                  <c:v>0.15262030722967701</c:v>
                </c:pt>
                <c:pt idx="6735">
                  <c:v>0.15259092517397799</c:v>
                </c:pt>
                <c:pt idx="6736">
                  <c:v>0.15256155442921099</c:v>
                </c:pt>
                <c:pt idx="6737">
                  <c:v>0.15253219498884599</c:v>
                </c:pt>
                <c:pt idx="6738">
                  <c:v>0.15250284684636001</c:v>
                </c:pt>
                <c:pt idx="6739">
                  <c:v>0.15247350999523099</c:v>
                </c:pt>
                <c:pt idx="6740">
                  <c:v>0.152444184428944</c:v>
                </c:pt>
                <c:pt idx="6741">
                  <c:v>0.15241487014099001</c:v>
                </c:pt>
                <c:pt idx="6742">
                  <c:v>0.15238556712486301</c:v>
                </c:pt>
                <c:pt idx="6743">
                  <c:v>0.15235627537406399</c:v>
                </c:pt>
                <c:pt idx="6744">
                  <c:v>0.152326994882097</c:v>
                </c:pt>
                <c:pt idx="6745">
                  <c:v>0.15229772564247199</c:v>
                </c:pt>
                <c:pt idx="6746">
                  <c:v>0.152268467648704</c:v>
                </c:pt>
                <c:pt idx="6747">
                  <c:v>0.15398814900138799</c:v>
                </c:pt>
                <c:pt idx="6748">
                  <c:v>0.15290078422571701</c:v>
                </c:pt>
                <c:pt idx="6749">
                  <c:v>0.15287142729738001</c:v>
                </c:pt>
                <c:pt idx="6750">
                  <c:v>0.15284208163993199</c:v>
                </c:pt>
                <c:pt idx="6751">
                  <c:v>0.15281274724688201</c:v>
                </c:pt>
                <c:pt idx="6752">
                  <c:v>0.152783424111745</c:v>
                </c:pt>
                <c:pt idx="6753">
                  <c:v>0.152754112228043</c:v>
                </c:pt>
                <c:pt idx="6754">
                  <c:v>0.153633436813748</c:v>
                </c:pt>
                <c:pt idx="6755">
                  <c:v>0.153603973158327</c:v>
                </c:pt>
                <c:pt idx="6756">
                  <c:v>0.15357452080175399</c:v>
                </c:pt>
                <c:pt idx="6757">
                  <c:v>0.15354507973753401</c:v>
                </c:pt>
                <c:pt idx="6758">
                  <c:v>0.153515649959171</c:v>
                </c:pt>
                <c:pt idx="6759">
                  <c:v>0.15348623146017901</c:v>
                </c:pt>
                <c:pt idx="6760">
                  <c:v>0.153456824234073</c:v>
                </c:pt>
                <c:pt idx="6761">
                  <c:v>0.153427428274375</c:v>
                </c:pt>
                <c:pt idx="6762">
                  <c:v>0.15339804357461301</c:v>
                </c:pt>
                <c:pt idx="6763">
                  <c:v>0.15336867012831801</c:v>
                </c:pt>
                <c:pt idx="6764">
                  <c:v>0.153339307929026</c:v>
                </c:pt>
                <c:pt idx="6765">
                  <c:v>0.15330995697027899</c:v>
                </c:pt>
                <c:pt idx="6766">
                  <c:v>0.153280617245624</c:v>
                </c:pt>
                <c:pt idx="6767">
                  <c:v>0.15325128874861199</c:v>
                </c:pt>
                <c:pt idx="6768">
                  <c:v>0.154326337770823</c:v>
                </c:pt>
                <c:pt idx="6769">
                  <c:v>0.15429682048271301</c:v>
                </c:pt>
                <c:pt idx="6770">
                  <c:v>0.154267314483716</c:v>
                </c:pt>
                <c:pt idx="6771">
                  <c:v>0.15423781976735601</c:v>
                </c:pt>
                <c:pt idx="6772">
                  <c:v>0.15256081216971901</c:v>
                </c:pt>
                <c:pt idx="6773">
                  <c:v>0.15253165487269099</c:v>
                </c:pt>
                <c:pt idx="6774">
                  <c:v>0.15250250871856999</c:v>
                </c:pt>
                <c:pt idx="6775">
                  <c:v>0.152473373700971</c:v>
                </c:pt>
                <c:pt idx="6776">
                  <c:v>0.154830614323238</c:v>
                </c:pt>
                <c:pt idx="6777">
                  <c:v>0.15480104582791401</c:v>
                </c:pt>
                <c:pt idx="6778">
                  <c:v>0.15477148862401299</c:v>
                </c:pt>
                <c:pt idx="6779">
                  <c:v>0.154741942705068</c:v>
                </c:pt>
                <c:pt idx="6780">
                  <c:v>0.154712408064618</c:v>
                </c:pt>
                <c:pt idx="6781">
                  <c:v>0.154682884696206</c:v>
                </c:pt>
                <c:pt idx="6782">
                  <c:v>0.15623698054721999</c:v>
                </c:pt>
                <c:pt idx="6783">
                  <c:v>0.156207177623017</c:v>
                </c:pt>
                <c:pt idx="6784">
                  <c:v>0.15617738606673601</c:v>
                </c:pt>
                <c:pt idx="6785">
                  <c:v>0.15614760587187301</c:v>
                </c:pt>
                <c:pt idx="6786">
                  <c:v>0.15611783703193099</c:v>
                </c:pt>
                <c:pt idx="6787">
                  <c:v>0.15608807954041801</c:v>
                </c:pt>
                <c:pt idx="6788">
                  <c:v>0.15605833339084299</c:v>
                </c:pt>
                <c:pt idx="6789">
                  <c:v>0.159439984246349</c:v>
                </c:pt>
                <c:pt idx="6790">
                  <c:v>0.15940961089142799</c:v>
                </c:pt>
                <c:pt idx="6791">
                  <c:v>0.16036273655792199</c:v>
                </c:pt>
                <c:pt idx="6792">
                  <c:v>0.16033219905327001</c:v>
                </c:pt>
                <c:pt idx="6793">
                  <c:v>0.16030167317677699</c:v>
                </c:pt>
                <c:pt idx="6794">
                  <c:v>0.16027115892180099</c:v>
                </c:pt>
                <c:pt idx="6795">
                  <c:v>0.160240656281708</c:v>
                </c:pt>
                <c:pt idx="6796">
                  <c:v>0.16297719799313601</c:v>
                </c:pt>
                <c:pt idx="6797">
                  <c:v>0.16469228955749099</c:v>
                </c:pt>
                <c:pt idx="6798">
                  <c:v>0.174531128679557</c:v>
                </c:pt>
                <c:pt idx="6799">
                  <c:v>0.174497937364613</c:v>
                </c:pt>
                <c:pt idx="6800">
                  <c:v>0.17406752208582499</c:v>
                </c:pt>
                <c:pt idx="6801">
                  <c:v>0.174878656541023</c:v>
                </c:pt>
                <c:pt idx="6802">
                  <c:v>0.18438916471052599</c:v>
                </c:pt>
                <c:pt idx="6803">
                  <c:v>0.18594216580816</c:v>
                </c:pt>
                <c:pt idx="6804">
                  <c:v>0.18590683800072799</c:v>
                </c:pt>
                <c:pt idx="6805">
                  <c:v>0.18587152361485601</c:v>
                </c:pt>
                <c:pt idx="6806">
                  <c:v>0.18583622264289601</c:v>
                </c:pt>
                <c:pt idx="6807">
                  <c:v>0.18580093507720699</c:v>
                </c:pt>
                <c:pt idx="6808">
                  <c:v>0.18134470830393901</c:v>
                </c:pt>
                <c:pt idx="6809">
                  <c:v>0.127962623887936</c:v>
                </c:pt>
                <c:pt idx="6810">
                  <c:v>0.111851511090736</c:v>
                </c:pt>
                <c:pt idx="6811">
                  <c:v>0.111830288253337</c:v>
                </c:pt>
                <c:pt idx="6812">
                  <c:v>0.111809073468103</c:v>
                </c:pt>
                <c:pt idx="6813">
                  <c:v>0.111787866730451</c:v>
                </c:pt>
                <c:pt idx="6814">
                  <c:v>0.111766668035804</c:v>
                </c:pt>
                <c:pt idx="6815">
                  <c:v>0.111745477379586</c:v>
                </c:pt>
                <c:pt idx="6816">
                  <c:v>0.11387889825211001</c:v>
                </c:pt>
                <c:pt idx="6817">
                  <c:v>0.114636940427901</c:v>
                </c:pt>
                <c:pt idx="6818">
                  <c:v>0.114615217931425</c:v>
                </c:pt>
                <c:pt idx="6819">
                  <c:v>0.117945576837448</c:v>
                </c:pt>
                <c:pt idx="6820">
                  <c:v>0.117923235855877</c:v>
                </c:pt>
                <c:pt idx="6821">
                  <c:v>0.117900903336258</c:v>
                </c:pt>
                <c:pt idx="6822">
                  <c:v>0.11787857927378501</c:v>
                </c:pt>
                <c:pt idx="6823">
                  <c:v>0.118928266198059</c:v>
                </c:pt>
                <c:pt idx="6824">
                  <c:v>0.110917433092093</c:v>
                </c:pt>
                <c:pt idx="6825">
                  <c:v>0.11017816414703301</c:v>
                </c:pt>
                <c:pt idx="6826">
                  <c:v>0.11015731814263401</c:v>
                </c:pt>
                <c:pt idx="6827">
                  <c:v>0.110136480024983</c:v>
                </c:pt>
                <c:pt idx="6828">
                  <c:v>0.110115649789606</c:v>
                </c:pt>
                <c:pt idx="6829">
                  <c:v>0.110177081280791</c:v>
                </c:pt>
                <c:pt idx="6830">
                  <c:v>0.10919052846633499</c:v>
                </c:pt>
                <c:pt idx="6831">
                  <c:v>0.110080739379711</c:v>
                </c:pt>
                <c:pt idx="6832">
                  <c:v>0.111496191026754</c:v>
                </c:pt>
                <c:pt idx="6833">
                  <c:v>0.111475123550293</c:v>
                </c:pt>
                <c:pt idx="6834">
                  <c:v>0.111454064033831</c:v>
                </c:pt>
                <c:pt idx="6835">
                  <c:v>0.111433012472855</c:v>
                </c:pt>
                <c:pt idx="6836">
                  <c:v>0.11141196886286001</c:v>
                </c:pt>
                <c:pt idx="6837">
                  <c:v>0.111390933199342</c:v>
                </c:pt>
                <c:pt idx="6838">
                  <c:v>0.116510443565485</c:v>
                </c:pt>
                <c:pt idx="6839">
                  <c:v>0.119998873486044</c:v>
                </c:pt>
                <c:pt idx="6840">
                  <c:v>0.119976229357696</c:v>
                </c:pt>
                <c:pt idx="6841">
                  <c:v>0.119953593773758</c:v>
                </c:pt>
                <c:pt idx="6842">
                  <c:v>0.119930966729395</c:v>
                </c:pt>
                <c:pt idx="6843">
                  <c:v>0.117748058295158</c:v>
                </c:pt>
                <c:pt idx="6844">
                  <c:v>0.120397164202735</c:v>
                </c:pt>
                <c:pt idx="6845">
                  <c:v>0.120374466331561</c:v>
                </c:pt>
                <c:pt idx="6846">
                  <c:v>0.123290952066246</c:v>
                </c:pt>
                <c:pt idx="6847">
                  <c:v>0.12326771740444301</c:v>
                </c:pt>
                <c:pt idx="6848">
                  <c:v>0.123244491498317</c:v>
                </c:pt>
                <c:pt idx="6849">
                  <c:v>0.12322127434291701</c:v>
                </c:pt>
                <c:pt idx="6850">
                  <c:v>0.12902647726345701</c:v>
                </c:pt>
                <c:pt idx="6851">
                  <c:v>0.13141534649511299</c:v>
                </c:pt>
                <c:pt idx="6852">
                  <c:v>0.13699754602023601</c:v>
                </c:pt>
                <c:pt idx="6853">
                  <c:v>0.138495037867084</c:v>
                </c:pt>
                <c:pt idx="6854">
                  <c:v>0.16074318087953299</c:v>
                </c:pt>
                <c:pt idx="6855">
                  <c:v>0.16071293380026999</c:v>
                </c:pt>
                <c:pt idx="6856">
                  <c:v>0.16068269810206501</c:v>
                </c:pt>
                <c:pt idx="6857">
                  <c:v>0.16384294899222099</c:v>
                </c:pt>
                <c:pt idx="6858">
                  <c:v>0.16625084828516701</c:v>
                </c:pt>
                <c:pt idx="6859">
                  <c:v>0.16767437595613699</c:v>
                </c:pt>
                <c:pt idx="6860">
                  <c:v>0.16862406691339399</c:v>
                </c:pt>
                <c:pt idx="6861">
                  <c:v>0.168592372669571</c:v>
                </c:pt>
                <c:pt idx="6862">
                  <c:v>0.16856069033788301</c:v>
                </c:pt>
                <c:pt idx="6863">
                  <c:v>0.16852901991161501</c:v>
                </c:pt>
                <c:pt idx="6864">
                  <c:v>0.16849736138405899</c:v>
                </c:pt>
                <c:pt idx="6865">
                  <c:v>0.17069807685707999</c:v>
                </c:pt>
                <c:pt idx="6866">
                  <c:v>0.16598472971514999</c:v>
                </c:pt>
                <c:pt idx="6867">
                  <c:v>0.16595356669992001</c:v>
                </c:pt>
                <c:pt idx="6868">
                  <c:v>0.16592241538397501</c:v>
                </c:pt>
                <c:pt idx="6869">
                  <c:v>0.16589127576072599</c:v>
                </c:pt>
                <c:pt idx="6870">
                  <c:v>0.16586014782359099</c:v>
                </c:pt>
                <c:pt idx="6871">
                  <c:v>0.156613077704709</c:v>
                </c:pt>
                <c:pt idx="6872">
                  <c:v>0.108318467938814</c:v>
                </c:pt>
                <c:pt idx="6873">
                  <c:v>0.10829815443231799</c:v>
                </c:pt>
                <c:pt idx="6874">
                  <c:v>0.108277848543381</c:v>
                </c:pt>
                <c:pt idx="6875">
                  <c:v>0.10825755026772001</c:v>
                </c:pt>
                <c:pt idx="6876">
                  <c:v>0.108237259601052</c:v>
                </c:pt>
                <c:pt idx="6877">
                  <c:v>0.10453242445342401</c:v>
                </c:pt>
                <c:pt idx="6878">
                  <c:v>0.103800238268423</c:v>
                </c:pt>
              </c:numCache>
            </c:numRef>
          </c:val>
          <c:smooth val="0"/>
        </c:ser>
        <c:ser>
          <c:idx val="1"/>
          <c:order val="1"/>
          <c:tx>
            <c:v>Council Approval</c:v>
          </c:tx>
          <c:spPr>
            <a:ln w="19050">
              <a:prstDash val="solid"/>
            </a:ln>
          </c:spPr>
          <c:marker>
            <c:symbol val="none"/>
          </c:marker>
          <c:cat>
            <c:numRef>
              <c:f>Money!$B$1:$JDP$1</c:f>
              <c:numCache>
                <c:formatCode>[$-409]d\-mmm\-yy;@</c:formatCode>
                <c:ptCount val="6879"/>
                <c:pt idx="0">
                  <c:v>34516</c:v>
                </c:pt>
                <c:pt idx="1">
                  <c:v>34517</c:v>
                </c:pt>
                <c:pt idx="2">
                  <c:v>34518</c:v>
                </c:pt>
                <c:pt idx="3">
                  <c:v>34519</c:v>
                </c:pt>
                <c:pt idx="4">
                  <c:v>34520</c:v>
                </c:pt>
                <c:pt idx="5">
                  <c:v>34521</c:v>
                </c:pt>
                <c:pt idx="6">
                  <c:v>34522</c:v>
                </c:pt>
                <c:pt idx="7">
                  <c:v>34523</c:v>
                </c:pt>
                <c:pt idx="8">
                  <c:v>34524</c:v>
                </c:pt>
                <c:pt idx="9">
                  <c:v>34525</c:v>
                </c:pt>
                <c:pt idx="10">
                  <c:v>34526</c:v>
                </c:pt>
                <c:pt idx="11">
                  <c:v>34527</c:v>
                </c:pt>
                <c:pt idx="12">
                  <c:v>34528</c:v>
                </c:pt>
                <c:pt idx="13">
                  <c:v>34529</c:v>
                </c:pt>
                <c:pt idx="14">
                  <c:v>34530</c:v>
                </c:pt>
                <c:pt idx="15">
                  <c:v>34531</c:v>
                </c:pt>
                <c:pt idx="16">
                  <c:v>34532</c:v>
                </c:pt>
                <c:pt idx="17">
                  <c:v>34533</c:v>
                </c:pt>
                <c:pt idx="18">
                  <c:v>34534</c:v>
                </c:pt>
                <c:pt idx="19">
                  <c:v>34535</c:v>
                </c:pt>
                <c:pt idx="20">
                  <c:v>34536</c:v>
                </c:pt>
                <c:pt idx="21">
                  <c:v>34537</c:v>
                </c:pt>
                <c:pt idx="22">
                  <c:v>34538</c:v>
                </c:pt>
                <c:pt idx="23">
                  <c:v>34539</c:v>
                </c:pt>
                <c:pt idx="24">
                  <c:v>34540</c:v>
                </c:pt>
                <c:pt idx="25">
                  <c:v>34541</c:v>
                </c:pt>
                <c:pt idx="26">
                  <c:v>34542</c:v>
                </c:pt>
                <c:pt idx="27">
                  <c:v>34543</c:v>
                </c:pt>
                <c:pt idx="28">
                  <c:v>34544</c:v>
                </c:pt>
                <c:pt idx="29">
                  <c:v>34545</c:v>
                </c:pt>
                <c:pt idx="30">
                  <c:v>34546</c:v>
                </c:pt>
                <c:pt idx="31">
                  <c:v>34547</c:v>
                </c:pt>
                <c:pt idx="32">
                  <c:v>34548</c:v>
                </c:pt>
                <c:pt idx="33">
                  <c:v>34549</c:v>
                </c:pt>
                <c:pt idx="34">
                  <c:v>34550</c:v>
                </c:pt>
                <c:pt idx="35">
                  <c:v>34551</c:v>
                </c:pt>
                <c:pt idx="36">
                  <c:v>34552</c:v>
                </c:pt>
                <c:pt idx="37">
                  <c:v>34553</c:v>
                </c:pt>
                <c:pt idx="38">
                  <c:v>34554</c:v>
                </c:pt>
                <c:pt idx="39">
                  <c:v>34555</c:v>
                </c:pt>
                <c:pt idx="40">
                  <c:v>34556</c:v>
                </c:pt>
                <c:pt idx="41">
                  <c:v>34557</c:v>
                </c:pt>
                <c:pt idx="42">
                  <c:v>34558</c:v>
                </c:pt>
                <c:pt idx="43">
                  <c:v>34559</c:v>
                </c:pt>
                <c:pt idx="44">
                  <c:v>34560</c:v>
                </c:pt>
                <c:pt idx="45">
                  <c:v>34561</c:v>
                </c:pt>
                <c:pt idx="46">
                  <c:v>34562</c:v>
                </c:pt>
                <c:pt idx="47">
                  <c:v>34563</c:v>
                </c:pt>
                <c:pt idx="48">
                  <c:v>34564</c:v>
                </c:pt>
                <c:pt idx="49">
                  <c:v>34565</c:v>
                </c:pt>
                <c:pt idx="50">
                  <c:v>34566</c:v>
                </c:pt>
                <c:pt idx="51">
                  <c:v>34567</c:v>
                </c:pt>
                <c:pt idx="52">
                  <c:v>34568</c:v>
                </c:pt>
                <c:pt idx="53">
                  <c:v>34569</c:v>
                </c:pt>
                <c:pt idx="54">
                  <c:v>34570</c:v>
                </c:pt>
                <c:pt idx="55">
                  <c:v>34571</c:v>
                </c:pt>
                <c:pt idx="56">
                  <c:v>34572</c:v>
                </c:pt>
                <c:pt idx="57">
                  <c:v>34573</c:v>
                </c:pt>
                <c:pt idx="58">
                  <c:v>34574</c:v>
                </c:pt>
                <c:pt idx="59">
                  <c:v>34575</c:v>
                </c:pt>
                <c:pt idx="60">
                  <c:v>34576</c:v>
                </c:pt>
                <c:pt idx="61">
                  <c:v>34577</c:v>
                </c:pt>
                <c:pt idx="62">
                  <c:v>34578</c:v>
                </c:pt>
                <c:pt idx="63">
                  <c:v>34579</c:v>
                </c:pt>
                <c:pt idx="64">
                  <c:v>34580</c:v>
                </c:pt>
                <c:pt idx="65">
                  <c:v>34581</c:v>
                </c:pt>
                <c:pt idx="66">
                  <c:v>34582</c:v>
                </c:pt>
                <c:pt idx="67">
                  <c:v>34583</c:v>
                </c:pt>
                <c:pt idx="68">
                  <c:v>34584</c:v>
                </c:pt>
                <c:pt idx="69">
                  <c:v>34585</c:v>
                </c:pt>
                <c:pt idx="70">
                  <c:v>34586</c:v>
                </c:pt>
                <c:pt idx="71">
                  <c:v>34587</c:v>
                </c:pt>
                <c:pt idx="72">
                  <c:v>34588</c:v>
                </c:pt>
                <c:pt idx="73">
                  <c:v>34589</c:v>
                </c:pt>
                <c:pt idx="74">
                  <c:v>34590</c:v>
                </c:pt>
                <c:pt idx="75">
                  <c:v>34591</c:v>
                </c:pt>
                <c:pt idx="76">
                  <c:v>34592</c:v>
                </c:pt>
                <c:pt idx="77">
                  <c:v>34593</c:v>
                </c:pt>
                <c:pt idx="78">
                  <c:v>34594</c:v>
                </c:pt>
                <c:pt idx="79">
                  <c:v>34595</c:v>
                </c:pt>
                <c:pt idx="80">
                  <c:v>34596</c:v>
                </c:pt>
                <c:pt idx="81">
                  <c:v>34597</c:v>
                </c:pt>
                <c:pt idx="82">
                  <c:v>34598</c:v>
                </c:pt>
                <c:pt idx="83">
                  <c:v>34599</c:v>
                </c:pt>
                <c:pt idx="84">
                  <c:v>34600</c:v>
                </c:pt>
                <c:pt idx="85">
                  <c:v>34601</c:v>
                </c:pt>
                <c:pt idx="86">
                  <c:v>34602</c:v>
                </c:pt>
                <c:pt idx="87">
                  <c:v>34603</c:v>
                </c:pt>
                <c:pt idx="88">
                  <c:v>34604</c:v>
                </c:pt>
                <c:pt idx="89">
                  <c:v>34605</c:v>
                </c:pt>
                <c:pt idx="90">
                  <c:v>34606</c:v>
                </c:pt>
                <c:pt idx="91">
                  <c:v>34607</c:v>
                </c:pt>
                <c:pt idx="92">
                  <c:v>34608</c:v>
                </c:pt>
                <c:pt idx="93">
                  <c:v>34609</c:v>
                </c:pt>
                <c:pt idx="94">
                  <c:v>34610</c:v>
                </c:pt>
                <c:pt idx="95">
                  <c:v>34611</c:v>
                </c:pt>
                <c:pt idx="96">
                  <c:v>34612</c:v>
                </c:pt>
                <c:pt idx="97">
                  <c:v>34613</c:v>
                </c:pt>
                <c:pt idx="98">
                  <c:v>34614</c:v>
                </c:pt>
                <c:pt idx="99">
                  <c:v>34615</c:v>
                </c:pt>
                <c:pt idx="100">
                  <c:v>34616</c:v>
                </c:pt>
                <c:pt idx="101">
                  <c:v>34617</c:v>
                </c:pt>
                <c:pt idx="102">
                  <c:v>34618</c:v>
                </c:pt>
                <c:pt idx="103">
                  <c:v>34619</c:v>
                </c:pt>
                <c:pt idx="104">
                  <c:v>34620</c:v>
                </c:pt>
                <c:pt idx="105">
                  <c:v>34621</c:v>
                </c:pt>
                <c:pt idx="106">
                  <c:v>34622</c:v>
                </c:pt>
                <c:pt idx="107">
                  <c:v>34623</c:v>
                </c:pt>
                <c:pt idx="108">
                  <c:v>34624</c:v>
                </c:pt>
                <c:pt idx="109">
                  <c:v>34625</c:v>
                </c:pt>
                <c:pt idx="110">
                  <c:v>34626</c:v>
                </c:pt>
                <c:pt idx="111">
                  <c:v>34627</c:v>
                </c:pt>
                <c:pt idx="112">
                  <c:v>34628</c:v>
                </c:pt>
                <c:pt idx="113">
                  <c:v>34629</c:v>
                </c:pt>
                <c:pt idx="114">
                  <c:v>34630</c:v>
                </c:pt>
                <c:pt idx="115">
                  <c:v>34631</c:v>
                </c:pt>
                <c:pt idx="116">
                  <c:v>34632</c:v>
                </c:pt>
                <c:pt idx="117">
                  <c:v>34633</c:v>
                </c:pt>
                <c:pt idx="118">
                  <c:v>34634</c:v>
                </c:pt>
                <c:pt idx="119">
                  <c:v>34635</c:v>
                </c:pt>
                <c:pt idx="120">
                  <c:v>34636</c:v>
                </c:pt>
                <c:pt idx="121">
                  <c:v>34637</c:v>
                </c:pt>
                <c:pt idx="122">
                  <c:v>34638</c:v>
                </c:pt>
                <c:pt idx="123">
                  <c:v>34639</c:v>
                </c:pt>
                <c:pt idx="124">
                  <c:v>34640</c:v>
                </c:pt>
                <c:pt idx="125">
                  <c:v>34641</c:v>
                </c:pt>
                <c:pt idx="126">
                  <c:v>34642</c:v>
                </c:pt>
                <c:pt idx="127">
                  <c:v>34643</c:v>
                </c:pt>
                <c:pt idx="128">
                  <c:v>34644</c:v>
                </c:pt>
                <c:pt idx="129">
                  <c:v>34645</c:v>
                </c:pt>
                <c:pt idx="130">
                  <c:v>34646</c:v>
                </c:pt>
                <c:pt idx="131">
                  <c:v>34647</c:v>
                </c:pt>
                <c:pt idx="132">
                  <c:v>34648</c:v>
                </c:pt>
                <c:pt idx="133">
                  <c:v>34649</c:v>
                </c:pt>
                <c:pt idx="134">
                  <c:v>34650</c:v>
                </c:pt>
                <c:pt idx="135">
                  <c:v>34651</c:v>
                </c:pt>
                <c:pt idx="136">
                  <c:v>34652</c:v>
                </c:pt>
                <c:pt idx="137">
                  <c:v>34653</c:v>
                </c:pt>
                <c:pt idx="138">
                  <c:v>34654</c:v>
                </c:pt>
                <c:pt idx="139">
                  <c:v>34655</c:v>
                </c:pt>
                <c:pt idx="140">
                  <c:v>34656</c:v>
                </c:pt>
                <c:pt idx="141">
                  <c:v>34657</c:v>
                </c:pt>
                <c:pt idx="142">
                  <c:v>34658</c:v>
                </c:pt>
                <c:pt idx="143">
                  <c:v>34659</c:v>
                </c:pt>
                <c:pt idx="144">
                  <c:v>34660</c:v>
                </c:pt>
                <c:pt idx="145">
                  <c:v>34661</c:v>
                </c:pt>
                <c:pt idx="146">
                  <c:v>34662</c:v>
                </c:pt>
                <c:pt idx="147">
                  <c:v>34663</c:v>
                </c:pt>
                <c:pt idx="148">
                  <c:v>34664</c:v>
                </c:pt>
                <c:pt idx="149">
                  <c:v>34665</c:v>
                </c:pt>
                <c:pt idx="150">
                  <c:v>34666</c:v>
                </c:pt>
                <c:pt idx="151">
                  <c:v>34667</c:v>
                </c:pt>
                <c:pt idx="152">
                  <c:v>34668</c:v>
                </c:pt>
                <c:pt idx="153">
                  <c:v>34669</c:v>
                </c:pt>
                <c:pt idx="154">
                  <c:v>34670</c:v>
                </c:pt>
                <c:pt idx="155">
                  <c:v>34671</c:v>
                </c:pt>
                <c:pt idx="156">
                  <c:v>34672</c:v>
                </c:pt>
                <c:pt idx="157">
                  <c:v>34673</c:v>
                </c:pt>
                <c:pt idx="158">
                  <c:v>34674</c:v>
                </c:pt>
                <c:pt idx="159">
                  <c:v>34675</c:v>
                </c:pt>
                <c:pt idx="160">
                  <c:v>34676</c:v>
                </c:pt>
                <c:pt idx="161">
                  <c:v>34677</c:v>
                </c:pt>
                <c:pt idx="162">
                  <c:v>34678</c:v>
                </c:pt>
                <c:pt idx="163">
                  <c:v>34679</c:v>
                </c:pt>
                <c:pt idx="164">
                  <c:v>34680</c:v>
                </c:pt>
                <c:pt idx="165">
                  <c:v>34681</c:v>
                </c:pt>
                <c:pt idx="166">
                  <c:v>34682</c:v>
                </c:pt>
                <c:pt idx="167">
                  <c:v>34683</c:v>
                </c:pt>
                <c:pt idx="168">
                  <c:v>34684</c:v>
                </c:pt>
                <c:pt idx="169">
                  <c:v>34685</c:v>
                </c:pt>
                <c:pt idx="170">
                  <c:v>34686</c:v>
                </c:pt>
                <c:pt idx="171">
                  <c:v>34687</c:v>
                </c:pt>
                <c:pt idx="172">
                  <c:v>34688</c:v>
                </c:pt>
                <c:pt idx="173">
                  <c:v>34689</c:v>
                </c:pt>
                <c:pt idx="174">
                  <c:v>34690</c:v>
                </c:pt>
                <c:pt idx="175">
                  <c:v>34691</c:v>
                </c:pt>
                <c:pt idx="176">
                  <c:v>34692</c:v>
                </c:pt>
                <c:pt idx="177">
                  <c:v>34693</c:v>
                </c:pt>
                <c:pt idx="178">
                  <c:v>34694</c:v>
                </c:pt>
                <c:pt idx="179">
                  <c:v>34695</c:v>
                </c:pt>
                <c:pt idx="180">
                  <c:v>34696</c:v>
                </c:pt>
                <c:pt idx="181">
                  <c:v>34697</c:v>
                </c:pt>
                <c:pt idx="182">
                  <c:v>34698</c:v>
                </c:pt>
                <c:pt idx="183">
                  <c:v>34699</c:v>
                </c:pt>
                <c:pt idx="184">
                  <c:v>34700</c:v>
                </c:pt>
                <c:pt idx="185">
                  <c:v>34701</c:v>
                </c:pt>
                <c:pt idx="186">
                  <c:v>34702</c:v>
                </c:pt>
                <c:pt idx="187">
                  <c:v>34703</c:v>
                </c:pt>
                <c:pt idx="188">
                  <c:v>34704</c:v>
                </c:pt>
                <c:pt idx="189">
                  <c:v>34705</c:v>
                </c:pt>
                <c:pt idx="190">
                  <c:v>34706</c:v>
                </c:pt>
                <c:pt idx="191">
                  <c:v>34707</c:v>
                </c:pt>
                <c:pt idx="192">
                  <c:v>34708</c:v>
                </c:pt>
                <c:pt idx="193">
                  <c:v>34709</c:v>
                </c:pt>
                <c:pt idx="194">
                  <c:v>34710</c:v>
                </c:pt>
                <c:pt idx="195">
                  <c:v>34711</c:v>
                </c:pt>
                <c:pt idx="196">
                  <c:v>34712</c:v>
                </c:pt>
                <c:pt idx="197">
                  <c:v>34713</c:v>
                </c:pt>
                <c:pt idx="198">
                  <c:v>34714</c:v>
                </c:pt>
                <c:pt idx="199">
                  <c:v>34715</c:v>
                </c:pt>
                <c:pt idx="200">
                  <c:v>34716</c:v>
                </c:pt>
                <c:pt idx="201">
                  <c:v>34717</c:v>
                </c:pt>
                <c:pt idx="202">
                  <c:v>34718</c:v>
                </c:pt>
                <c:pt idx="203">
                  <c:v>34719</c:v>
                </c:pt>
                <c:pt idx="204">
                  <c:v>34720</c:v>
                </c:pt>
                <c:pt idx="205">
                  <c:v>34721</c:v>
                </c:pt>
                <c:pt idx="206">
                  <c:v>34722</c:v>
                </c:pt>
                <c:pt idx="207">
                  <c:v>34723</c:v>
                </c:pt>
                <c:pt idx="208">
                  <c:v>34724</c:v>
                </c:pt>
                <c:pt idx="209">
                  <c:v>34725</c:v>
                </c:pt>
                <c:pt idx="210">
                  <c:v>34726</c:v>
                </c:pt>
                <c:pt idx="211">
                  <c:v>34727</c:v>
                </c:pt>
                <c:pt idx="212">
                  <c:v>34728</c:v>
                </c:pt>
                <c:pt idx="213">
                  <c:v>34729</c:v>
                </c:pt>
                <c:pt idx="214">
                  <c:v>34730</c:v>
                </c:pt>
                <c:pt idx="215">
                  <c:v>34731</c:v>
                </c:pt>
                <c:pt idx="216">
                  <c:v>34732</c:v>
                </c:pt>
                <c:pt idx="217">
                  <c:v>34733</c:v>
                </c:pt>
                <c:pt idx="218">
                  <c:v>34734</c:v>
                </c:pt>
                <c:pt idx="219">
                  <c:v>34735</c:v>
                </c:pt>
                <c:pt idx="220">
                  <c:v>34736</c:v>
                </c:pt>
                <c:pt idx="221">
                  <c:v>34737</c:v>
                </c:pt>
                <c:pt idx="222">
                  <c:v>34738</c:v>
                </c:pt>
                <c:pt idx="223">
                  <c:v>34739</c:v>
                </c:pt>
                <c:pt idx="224">
                  <c:v>34740</c:v>
                </c:pt>
                <c:pt idx="225">
                  <c:v>34741</c:v>
                </c:pt>
                <c:pt idx="226">
                  <c:v>34742</c:v>
                </c:pt>
                <c:pt idx="227">
                  <c:v>34743</c:v>
                </c:pt>
                <c:pt idx="228">
                  <c:v>34744</c:v>
                </c:pt>
                <c:pt idx="229">
                  <c:v>34745</c:v>
                </c:pt>
                <c:pt idx="230">
                  <c:v>34746</c:v>
                </c:pt>
                <c:pt idx="231">
                  <c:v>34747</c:v>
                </c:pt>
                <c:pt idx="232">
                  <c:v>34748</c:v>
                </c:pt>
                <c:pt idx="233">
                  <c:v>34749</c:v>
                </c:pt>
                <c:pt idx="234">
                  <c:v>34750</c:v>
                </c:pt>
                <c:pt idx="235">
                  <c:v>34751</c:v>
                </c:pt>
                <c:pt idx="236">
                  <c:v>34752</c:v>
                </c:pt>
                <c:pt idx="237">
                  <c:v>34753</c:v>
                </c:pt>
                <c:pt idx="238">
                  <c:v>34754</c:v>
                </c:pt>
                <c:pt idx="239">
                  <c:v>34755</c:v>
                </c:pt>
                <c:pt idx="240">
                  <c:v>34756</c:v>
                </c:pt>
                <c:pt idx="241">
                  <c:v>34757</c:v>
                </c:pt>
                <c:pt idx="242">
                  <c:v>34758</c:v>
                </c:pt>
                <c:pt idx="243">
                  <c:v>34759</c:v>
                </c:pt>
                <c:pt idx="244">
                  <c:v>34760</c:v>
                </c:pt>
                <c:pt idx="245">
                  <c:v>34761</c:v>
                </c:pt>
                <c:pt idx="246">
                  <c:v>34762</c:v>
                </c:pt>
                <c:pt idx="247">
                  <c:v>34763</c:v>
                </c:pt>
                <c:pt idx="248">
                  <c:v>34764</c:v>
                </c:pt>
                <c:pt idx="249">
                  <c:v>34765</c:v>
                </c:pt>
                <c:pt idx="250">
                  <c:v>34766</c:v>
                </c:pt>
                <c:pt idx="251">
                  <c:v>34767</c:v>
                </c:pt>
                <c:pt idx="252">
                  <c:v>34768</c:v>
                </c:pt>
                <c:pt idx="253">
                  <c:v>34769</c:v>
                </c:pt>
                <c:pt idx="254">
                  <c:v>34770</c:v>
                </c:pt>
                <c:pt idx="255">
                  <c:v>34771</c:v>
                </c:pt>
                <c:pt idx="256">
                  <c:v>34772</c:v>
                </c:pt>
                <c:pt idx="257">
                  <c:v>34773</c:v>
                </c:pt>
                <c:pt idx="258">
                  <c:v>34774</c:v>
                </c:pt>
                <c:pt idx="259">
                  <c:v>34775</c:v>
                </c:pt>
                <c:pt idx="260">
                  <c:v>34776</c:v>
                </c:pt>
                <c:pt idx="261">
                  <c:v>34777</c:v>
                </c:pt>
                <c:pt idx="262">
                  <c:v>34778</c:v>
                </c:pt>
                <c:pt idx="263">
                  <c:v>34779</c:v>
                </c:pt>
                <c:pt idx="264">
                  <c:v>34780</c:v>
                </c:pt>
                <c:pt idx="265">
                  <c:v>34781</c:v>
                </c:pt>
                <c:pt idx="266">
                  <c:v>34782</c:v>
                </c:pt>
                <c:pt idx="267">
                  <c:v>34783</c:v>
                </c:pt>
                <c:pt idx="268">
                  <c:v>34784</c:v>
                </c:pt>
                <c:pt idx="269">
                  <c:v>34785</c:v>
                </c:pt>
                <c:pt idx="270">
                  <c:v>34786</c:v>
                </c:pt>
                <c:pt idx="271">
                  <c:v>34787</c:v>
                </c:pt>
                <c:pt idx="272">
                  <c:v>34788</c:v>
                </c:pt>
                <c:pt idx="273">
                  <c:v>34789</c:v>
                </c:pt>
                <c:pt idx="274">
                  <c:v>34790</c:v>
                </c:pt>
                <c:pt idx="275">
                  <c:v>34791</c:v>
                </c:pt>
                <c:pt idx="276">
                  <c:v>34792</c:v>
                </c:pt>
                <c:pt idx="277">
                  <c:v>34793</c:v>
                </c:pt>
                <c:pt idx="278">
                  <c:v>34794</c:v>
                </c:pt>
                <c:pt idx="279">
                  <c:v>34795</c:v>
                </c:pt>
                <c:pt idx="280">
                  <c:v>34796</c:v>
                </c:pt>
                <c:pt idx="281">
                  <c:v>34797</c:v>
                </c:pt>
                <c:pt idx="282">
                  <c:v>34798</c:v>
                </c:pt>
                <c:pt idx="283">
                  <c:v>34799</c:v>
                </c:pt>
                <c:pt idx="284">
                  <c:v>34800</c:v>
                </c:pt>
                <c:pt idx="285">
                  <c:v>34801</c:v>
                </c:pt>
                <c:pt idx="286">
                  <c:v>34802</c:v>
                </c:pt>
                <c:pt idx="287">
                  <c:v>34803</c:v>
                </c:pt>
                <c:pt idx="288">
                  <c:v>34804</c:v>
                </c:pt>
                <c:pt idx="289">
                  <c:v>34805</c:v>
                </c:pt>
                <c:pt idx="290">
                  <c:v>34806</c:v>
                </c:pt>
                <c:pt idx="291">
                  <c:v>34807</c:v>
                </c:pt>
                <c:pt idx="292">
                  <c:v>34808</c:v>
                </c:pt>
                <c:pt idx="293">
                  <c:v>34809</c:v>
                </c:pt>
                <c:pt idx="294">
                  <c:v>34810</c:v>
                </c:pt>
                <c:pt idx="295">
                  <c:v>34811</c:v>
                </c:pt>
                <c:pt idx="296">
                  <c:v>34812</c:v>
                </c:pt>
                <c:pt idx="297">
                  <c:v>34813</c:v>
                </c:pt>
                <c:pt idx="298">
                  <c:v>34814</c:v>
                </c:pt>
                <c:pt idx="299">
                  <c:v>34815</c:v>
                </c:pt>
                <c:pt idx="300">
                  <c:v>34816</c:v>
                </c:pt>
                <c:pt idx="301">
                  <c:v>34817</c:v>
                </c:pt>
                <c:pt idx="302">
                  <c:v>34818</c:v>
                </c:pt>
                <c:pt idx="303">
                  <c:v>34819</c:v>
                </c:pt>
                <c:pt idx="304">
                  <c:v>34820</c:v>
                </c:pt>
                <c:pt idx="305">
                  <c:v>34821</c:v>
                </c:pt>
                <c:pt idx="306">
                  <c:v>34822</c:v>
                </c:pt>
                <c:pt idx="307">
                  <c:v>34823</c:v>
                </c:pt>
                <c:pt idx="308">
                  <c:v>34824</c:v>
                </c:pt>
                <c:pt idx="309">
                  <c:v>34825</c:v>
                </c:pt>
                <c:pt idx="310">
                  <c:v>34826</c:v>
                </c:pt>
                <c:pt idx="311">
                  <c:v>34827</c:v>
                </c:pt>
                <c:pt idx="312">
                  <c:v>34828</c:v>
                </c:pt>
                <c:pt idx="313">
                  <c:v>34829</c:v>
                </c:pt>
                <c:pt idx="314">
                  <c:v>34830</c:v>
                </c:pt>
                <c:pt idx="315">
                  <c:v>34831</c:v>
                </c:pt>
                <c:pt idx="316">
                  <c:v>34832</c:v>
                </c:pt>
                <c:pt idx="317">
                  <c:v>34833</c:v>
                </c:pt>
                <c:pt idx="318">
                  <c:v>34834</c:v>
                </c:pt>
                <c:pt idx="319">
                  <c:v>34835</c:v>
                </c:pt>
                <c:pt idx="320">
                  <c:v>34836</c:v>
                </c:pt>
                <c:pt idx="321">
                  <c:v>34837</c:v>
                </c:pt>
                <c:pt idx="322">
                  <c:v>34838</c:v>
                </c:pt>
                <c:pt idx="323">
                  <c:v>34839</c:v>
                </c:pt>
                <c:pt idx="324">
                  <c:v>34840</c:v>
                </c:pt>
                <c:pt idx="325">
                  <c:v>34841</c:v>
                </c:pt>
                <c:pt idx="326">
                  <c:v>34842</c:v>
                </c:pt>
                <c:pt idx="327">
                  <c:v>34843</c:v>
                </c:pt>
                <c:pt idx="328">
                  <c:v>34844</c:v>
                </c:pt>
                <c:pt idx="329">
                  <c:v>34845</c:v>
                </c:pt>
                <c:pt idx="330">
                  <c:v>34846</c:v>
                </c:pt>
                <c:pt idx="331">
                  <c:v>34847</c:v>
                </c:pt>
                <c:pt idx="332">
                  <c:v>34848</c:v>
                </c:pt>
                <c:pt idx="333">
                  <c:v>34849</c:v>
                </c:pt>
                <c:pt idx="334">
                  <c:v>34850</c:v>
                </c:pt>
                <c:pt idx="335">
                  <c:v>34851</c:v>
                </c:pt>
                <c:pt idx="336">
                  <c:v>34852</c:v>
                </c:pt>
                <c:pt idx="337">
                  <c:v>34853</c:v>
                </c:pt>
                <c:pt idx="338">
                  <c:v>34854</c:v>
                </c:pt>
                <c:pt idx="339">
                  <c:v>34855</c:v>
                </c:pt>
                <c:pt idx="340">
                  <c:v>34856</c:v>
                </c:pt>
                <c:pt idx="341">
                  <c:v>34857</c:v>
                </c:pt>
                <c:pt idx="342">
                  <c:v>34858</c:v>
                </c:pt>
                <c:pt idx="343">
                  <c:v>34859</c:v>
                </c:pt>
                <c:pt idx="344">
                  <c:v>34860</c:v>
                </c:pt>
                <c:pt idx="345">
                  <c:v>34861</c:v>
                </c:pt>
                <c:pt idx="346">
                  <c:v>34862</c:v>
                </c:pt>
                <c:pt idx="347">
                  <c:v>34863</c:v>
                </c:pt>
                <c:pt idx="348">
                  <c:v>34864</c:v>
                </c:pt>
                <c:pt idx="349">
                  <c:v>34865</c:v>
                </c:pt>
                <c:pt idx="350">
                  <c:v>34866</c:v>
                </c:pt>
                <c:pt idx="351">
                  <c:v>34867</c:v>
                </c:pt>
                <c:pt idx="352">
                  <c:v>34868</c:v>
                </c:pt>
                <c:pt idx="353">
                  <c:v>34869</c:v>
                </c:pt>
                <c:pt idx="354">
                  <c:v>34870</c:v>
                </c:pt>
                <c:pt idx="355">
                  <c:v>34871</c:v>
                </c:pt>
                <c:pt idx="356">
                  <c:v>34872</c:v>
                </c:pt>
                <c:pt idx="357">
                  <c:v>34873</c:v>
                </c:pt>
                <c:pt idx="358">
                  <c:v>34874</c:v>
                </c:pt>
                <c:pt idx="359">
                  <c:v>34875</c:v>
                </c:pt>
                <c:pt idx="360">
                  <c:v>34876</c:v>
                </c:pt>
                <c:pt idx="361">
                  <c:v>34877</c:v>
                </c:pt>
                <c:pt idx="362">
                  <c:v>34878</c:v>
                </c:pt>
                <c:pt idx="363">
                  <c:v>34879</c:v>
                </c:pt>
                <c:pt idx="364">
                  <c:v>34880</c:v>
                </c:pt>
                <c:pt idx="365">
                  <c:v>34881</c:v>
                </c:pt>
                <c:pt idx="366">
                  <c:v>34882</c:v>
                </c:pt>
                <c:pt idx="367">
                  <c:v>34883</c:v>
                </c:pt>
                <c:pt idx="368">
                  <c:v>34884</c:v>
                </c:pt>
                <c:pt idx="369">
                  <c:v>34885</c:v>
                </c:pt>
                <c:pt idx="370">
                  <c:v>34886</c:v>
                </c:pt>
                <c:pt idx="371">
                  <c:v>34887</c:v>
                </c:pt>
                <c:pt idx="372">
                  <c:v>34888</c:v>
                </c:pt>
                <c:pt idx="373">
                  <c:v>34889</c:v>
                </c:pt>
                <c:pt idx="374">
                  <c:v>34890</c:v>
                </c:pt>
                <c:pt idx="375">
                  <c:v>34891</c:v>
                </c:pt>
                <c:pt idx="376">
                  <c:v>34892</c:v>
                </c:pt>
                <c:pt idx="377">
                  <c:v>34893</c:v>
                </c:pt>
                <c:pt idx="378">
                  <c:v>34894</c:v>
                </c:pt>
                <c:pt idx="379">
                  <c:v>34895</c:v>
                </c:pt>
                <c:pt idx="380">
                  <c:v>34896</c:v>
                </c:pt>
                <c:pt idx="381">
                  <c:v>34897</c:v>
                </c:pt>
                <c:pt idx="382">
                  <c:v>34898</c:v>
                </c:pt>
                <c:pt idx="383">
                  <c:v>34899</c:v>
                </c:pt>
                <c:pt idx="384">
                  <c:v>34900</c:v>
                </c:pt>
                <c:pt idx="385">
                  <c:v>34901</c:v>
                </c:pt>
                <c:pt idx="386">
                  <c:v>34902</c:v>
                </c:pt>
                <c:pt idx="387">
                  <c:v>34903</c:v>
                </c:pt>
                <c:pt idx="388">
                  <c:v>34904</c:v>
                </c:pt>
                <c:pt idx="389">
                  <c:v>34905</c:v>
                </c:pt>
                <c:pt idx="390">
                  <c:v>34906</c:v>
                </c:pt>
                <c:pt idx="391">
                  <c:v>34907</c:v>
                </c:pt>
                <c:pt idx="392">
                  <c:v>34908</c:v>
                </c:pt>
                <c:pt idx="393">
                  <c:v>34909</c:v>
                </c:pt>
                <c:pt idx="394">
                  <c:v>34910</c:v>
                </c:pt>
                <c:pt idx="395">
                  <c:v>34911</c:v>
                </c:pt>
                <c:pt idx="396">
                  <c:v>34912</c:v>
                </c:pt>
                <c:pt idx="397">
                  <c:v>34913</c:v>
                </c:pt>
                <c:pt idx="398">
                  <c:v>34914</c:v>
                </c:pt>
                <c:pt idx="399">
                  <c:v>34915</c:v>
                </c:pt>
                <c:pt idx="400">
                  <c:v>34916</c:v>
                </c:pt>
                <c:pt idx="401">
                  <c:v>34917</c:v>
                </c:pt>
                <c:pt idx="402">
                  <c:v>34918</c:v>
                </c:pt>
                <c:pt idx="403">
                  <c:v>34919</c:v>
                </c:pt>
                <c:pt idx="404">
                  <c:v>34920</c:v>
                </c:pt>
                <c:pt idx="405">
                  <c:v>34921</c:v>
                </c:pt>
                <c:pt idx="406">
                  <c:v>34922</c:v>
                </c:pt>
                <c:pt idx="407">
                  <c:v>34923</c:v>
                </c:pt>
                <c:pt idx="408">
                  <c:v>34924</c:v>
                </c:pt>
                <c:pt idx="409">
                  <c:v>34925</c:v>
                </c:pt>
                <c:pt idx="410">
                  <c:v>34926</c:v>
                </c:pt>
                <c:pt idx="411">
                  <c:v>34927</c:v>
                </c:pt>
                <c:pt idx="412">
                  <c:v>34928</c:v>
                </c:pt>
                <c:pt idx="413">
                  <c:v>34929</c:v>
                </c:pt>
                <c:pt idx="414">
                  <c:v>34930</c:v>
                </c:pt>
                <c:pt idx="415">
                  <c:v>34931</c:v>
                </c:pt>
                <c:pt idx="416">
                  <c:v>34932</c:v>
                </c:pt>
                <c:pt idx="417">
                  <c:v>34933</c:v>
                </c:pt>
                <c:pt idx="418">
                  <c:v>34934</c:v>
                </c:pt>
                <c:pt idx="419">
                  <c:v>34935</c:v>
                </c:pt>
                <c:pt idx="420">
                  <c:v>34936</c:v>
                </c:pt>
                <c:pt idx="421">
                  <c:v>34937</c:v>
                </c:pt>
                <c:pt idx="422">
                  <c:v>34938</c:v>
                </c:pt>
                <c:pt idx="423">
                  <c:v>34939</c:v>
                </c:pt>
                <c:pt idx="424">
                  <c:v>34940</c:v>
                </c:pt>
                <c:pt idx="425">
                  <c:v>34941</c:v>
                </c:pt>
                <c:pt idx="426">
                  <c:v>34942</c:v>
                </c:pt>
                <c:pt idx="427">
                  <c:v>34943</c:v>
                </c:pt>
                <c:pt idx="428">
                  <c:v>34944</c:v>
                </c:pt>
                <c:pt idx="429">
                  <c:v>34945</c:v>
                </c:pt>
                <c:pt idx="430">
                  <c:v>34946</c:v>
                </c:pt>
                <c:pt idx="431">
                  <c:v>34947</c:v>
                </c:pt>
                <c:pt idx="432">
                  <c:v>34948</c:v>
                </c:pt>
                <c:pt idx="433">
                  <c:v>34949</c:v>
                </c:pt>
                <c:pt idx="434">
                  <c:v>34950</c:v>
                </c:pt>
                <c:pt idx="435">
                  <c:v>34951</c:v>
                </c:pt>
                <c:pt idx="436">
                  <c:v>34952</c:v>
                </c:pt>
                <c:pt idx="437">
                  <c:v>34953</c:v>
                </c:pt>
                <c:pt idx="438">
                  <c:v>34954</c:v>
                </c:pt>
                <c:pt idx="439">
                  <c:v>34955</c:v>
                </c:pt>
                <c:pt idx="440">
                  <c:v>34956</c:v>
                </c:pt>
                <c:pt idx="441">
                  <c:v>34957</c:v>
                </c:pt>
                <c:pt idx="442">
                  <c:v>34958</c:v>
                </c:pt>
                <c:pt idx="443">
                  <c:v>34959</c:v>
                </c:pt>
                <c:pt idx="444">
                  <c:v>34960</c:v>
                </c:pt>
                <c:pt idx="445">
                  <c:v>34961</c:v>
                </c:pt>
                <c:pt idx="446">
                  <c:v>34962</c:v>
                </c:pt>
                <c:pt idx="447">
                  <c:v>34963</c:v>
                </c:pt>
                <c:pt idx="448">
                  <c:v>34964</c:v>
                </c:pt>
                <c:pt idx="449">
                  <c:v>34965</c:v>
                </c:pt>
                <c:pt idx="450">
                  <c:v>34966</c:v>
                </c:pt>
                <c:pt idx="451">
                  <c:v>34967</c:v>
                </c:pt>
                <c:pt idx="452">
                  <c:v>34968</c:v>
                </c:pt>
                <c:pt idx="453">
                  <c:v>34969</c:v>
                </c:pt>
                <c:pt idx="454">
                  <c:v>34970</c:v>
                </c:pt>
                <c:pt idx="455">
                  <c:v>34971</c:v>
                </c:pt>
                <c:pt idx="456">
                  <c:v>34972</c:v>
                </c:pt>
                <c:pt idx="457">
                  <c:v>34973</c:v>
                </c:pt>
                <c:pt idx="458">
                  <c:v>34974</c:v>
                </c:pt>
                <c:pt idx="459">
                  <c:v>34975</c:v>
                </c:pt>
                <c:pt idx="460">
                  <c:v>34976</c:v>
                </c:pt>
                <c:pt idx="461">
                  <c:v>34977</c:v>
                </c:pt>
                <c:pt idx="462">
                  <c:v>34978</c:v>
                </c:pt>
                <c:pt idx="463">
                  <c:v>34979</c:v>
                </c:pt>
                <c:pt idx="464">
                  <c:v>34980</c:v>
                </c:pt>
                <c:pt idx="465">
                  <c:v>34981</c:v>
                </c:pt>
                <c:pt idx="466">
                  <c:v>34982</c:v>
                </c:pt>
                <c:pt idx="467">
                  <c:v>34983</c:v>
                </c:pt>
                <c:pt idx="468">
                  <c:v>34984</c:v>
                </c:pt>
                <c:pt idx="469">
                  <c:v>34985</c:v>
                </c:pt>
                <c:pt idx="470">
                  <c:v>34986</c:v>
                </c:pt>
                <c:pt idx="471">
                  <c:v>34987</c:v>
                </c:pt>
                <c:pt idx="472">
                  <c:v>34988</c:v>
                </c:pt>
                <c:pt idx="473">
                  <c:v>34989</c:v>
                </c:pt>
                <c:pt idx="474">
                  <c:v>34990</c:v>
                </c:pt>
                <c:pt idx="475">
                  <c:v>34991</c:v>
                </c:pt>
                <c:pt idx="476">
                  <c:v>34992</c:v>
                </c:pt>
                <c:pt idx="477">
                  <c:v>34993</c:v>
                </c:pt>
                <c:pt idx="478">
                  <c:v>34994</c:v>
                </c:pt>
                <c:pt idx="479">
                  <c:v>34995</c:v>
                </c:pt>
                <c:pt idx="480">
                  <c:v>34996</c:v>
                </c:pt>
                <c:pt idx="481">
                  <c:v>34997</c:v>
                </c:pt>
                <c:pt idx="482">
                  <c:v>34998</c:v>
                </c:pt>
                <c:pt idx="483">
                  <c:v>34999</c:v>
                </c:pt>
                <c:pt idx="484">
                  <c:v>35000</c:v>
                </c:pt>
                <c:pt idx="485">
                  <c:v>35001</c:v>
                </c:pt>
                <c:pt idx="486">
                  <c:v>35002</c:v>
                </c:pt>
                <c:pt idx="487">
                  <c:v>35003</c:v>
                </c:pt>
                <c:pt idx="488">
                  <c:v>35004</c:v>
                </c:pt>
                <c:pt idx="489">
                  <c:v>35005</c:v>
                </c:pt>
                <c:pt idx="490">
                  <c:v>35006</c:v>
                </c:pt>
                <c:pt idx="491">
                  <c:v>35007</c:v>
                </c:pt>
                <c:pt idx="492">
                  <c:v>35008</c:v>
                </c:pt>
                <c:pt idx="493">
                  <c:v>35009</c:v>
                </c:pt>
                <c:pt idx="494">
                  <c:v>35010</c:v>
                </c:pt>
                <c:pt idx="495">
                  <c:v>35011</c:v>
                </c:pt>
                <c:pt idx="496">
                  <c:v>35012</c:v>
                </c:pt>
                <c:pt idx="497">
                  <c:v>35013</c:v>
                </c:pt>
                <c:pt idx="498">
                  <c:v>35014</c:v>
                </c:pt>
                <c:pt idx="499">
                  <c:v>35015</c:v>
                </c:pt>
                <c:pt idx="500">
                  <c:v>35016</c:v>
                </c:pt>
                <c:pt idx="501">
                  <c:v>35017</c:v>
                </c:pt>
                <c:pt idx="502">
                  <c:v>35018</c:v>
                </c:pt>
                <c:pt idx="503">
                  <c:v>35019</c:v>
                </c:pt>
                <c:pt idx="504">
                  <c:v>35020</c:v>
                </c:pt>
                <c:pt idx="505">
                  <c:v>35021</c:v>
                </c:pt>
                <c:pt idx="506">
                  <c:v>35022</c:v>
                </c:pt>
                <c:pt idx="507">
                  <c:v>35023</c:v>
                </c:pt>
                <c:pt idx="508">
                  <c:v>35024</c:v>
                </c:pt>
                <c:pt idx="509">
                  <c:v>35025</c:v>
                </c:pt>
                <c:pt idx="510">
                  <c:v>35026</c:v>
                </c:pt>
                <c:pt idx="511">
                  <c:v>35027</c:v>
                </c:pt>
                <c:pt idx="512">
                  <c:v>35028</c:v>
                </c:pt>
                <c:pt idx="513">
                  <c:v>35029</c:v>
                </c:pt>
                <c:pt idx="514">
                  <c:v>35030</c:v>
                </c:pt>
                <c:pt idx="515">
                  <c:v>35031</c:v>
                </c:pt>
                <c:pt idx="516">
                  <c:v>35032</c:v>
                </c:pt>
                <c:pt idx="517">
                  <c:v>35033</c:v>
                </c:pt>
                <c:pt idx="518">
                  <c:v>35034</c:v>
                </c:pt>
                <c:pt idx="519">
                  <c:v>35035</c:v>
                </c:pt>
                <c:pt idx="520">
                  <c:v>35036</c:v>
                </c:pt>
                <c:pt idx="521">
                  <c:v>35037</c:v>
                </c:pt>
                <c:pt idx="522">
                  <c:v>35038</c:v>
                </c:pt>
                <c:pt idx="523">
                  <c:v>35039</c:v>
                </c:pt>
                <c:pt idx="524">
                  <c:v>35040</c:v>
                </c:pt>
                <c:pt idx="525">
                  <c:v>35041</c:v>
                </c:pt>
                <c:pt idx="526">
                  <c:v>35042</c:v>
                </c:pt>
                <c:pt idx="527">
                  <c:v>35043</c:v>
                </c:pt>
                <c:pt idx="528">
                  <c:v>35044</c:v>
                </c:pt>
                <c:pt idx="529">
                  <c:v>35045</c:v>
                </c:pt>
                <c:pt idx="530">
                  <c:v>35046</c:v>
                </c:pt>
                <c:pt idx="531">
                  <c:v>35047</c:v>
                </c:pt>
                <c:pt idx="532">
                  <c:v>35048</c:v>
                </c:pt>
                <c:pt idx="533">
                  <c:v>35049</c:v>
                </c:pt>
                <c:pt idx="534">
                  <c:v>35050</c:v>
                </c:pt>
                <c:pt idx="535">
                  <c:v>35051</c:v>
                </c:pt>
                <c:pt idx="536">
                  <c:v>35052</c:v>
                </c:pt>
                <c:pt idx="537">
                  <c:v>35053</c:v>
                </c:pt>
                <c:pt idx="538">
                  <c:v>35054</c:v>
                </c:pt>
                <c:pt idx="539">
                  <c:v>35055</c:v>
                </c:pt>
                <c:pt idx="540">
                  <c:v>35056</c:v>
                </c:pt>
                <c:pt idx="541">
                  <c:v>35057</c:v>
                </c:pt>
                <c:pt idx="542">
                  <c:v>35058</c:v>
                </c:pt>
                <c:pt idx="543">
                  <c:v>35059</c:v>
                </c:pt>
                <c:pt idx="544">
                  <c:v>35060</c:v>
                </c:pt>
                <c:pt idx="545">
                  <c:v>35061</c:v>
                </c:pt>
                <c:pt idx="546">
                  <c:v>35062</c:v>
                </c:pt>
                <c:pt idx="547">
                  <c:v>35063</c:v>
                </c:pt>
                <c:pt idx="548">
                  <c:v>35064</c:v>
                </c:pt>
                <c:pt idx="549">
                  <c:v>35065</c:v>
                </c:pt>
                <c:pt idx="550">
                  <c:v>35066</c:v>
                </c:pt>
                <c:pt idx="551">
                  <c:v>35067</c:v>
                </c:pt>
                <c:pt idx="552">
                  <c:v>35068</c:v>
                </c:pt>
                <c:pt idx="553">
                  <c:v>35069</c:v>
                </c:pt>
                <c:pt idx="554">
                  <c:v>35070</c:v>
                </c:pt>
                <c:pt idx="555">
                  <c:v>35071</c:v>
                </c:pt>
                <c:pt idx="556">
                  <c:v>35072</c:v>
                </c:pt>
                <c:pt idx="557">
                  <c:v>35073</c:v>
                </c:pt>
                <c:pt idx="558">
                  <c:v>35074</c:v>
                </c:pt>
                <c:pt idx="559">
                  <c:v>35075</c:v>
                </c:pt>
                <c:pt idx="560">
                  <c:v>35076</c:v>
                </c:pt>
                <c:pt idx="561">
                  <c:v>35077</c:v>
                </c:pt>
                <c:pt idx="562">
                  <c:v>35078</c:v>
                </c:pt>
                <c:pt idx="563">
                  <c:v>35079</c:v>
                </c:pt>
                <c:pt idx="564">
                  <c:v>35080</c:v>
                </c:pt>
                <c:pt idx="565">
                  <c:v>35081</c:v>
                </c:pt>
                <c:pt idx="566">
                  <c:v>35082</c:v>
                </c:pt>
                <c:pt idx="567">
                  <c:v>35083</c:v>
                </c:pt>
                <c:pt idx="568">
                  <c:v>35084</c:v>
                </c:pt>
                <c:pt idx="569">
                  <c:v>35085</c:v>
                </c:pt>
                <c:pt idx="570">
                  <c:v>35086</c:v>
                </c:pt>
                <c:pt idx="571">
                  <c:v>35087</c:v>
                </c:pt>
                <c:pt idx="572">
                  <c:v>35088</c:v>
                </c:pt>
                <c:pt idx="573">
                  <c:v>35089</c:v>
                </c:pt>
                <c:pt idx="574">
                  <c:v>35090</c:v>
                </c:pt>
                <c:pt idx="575">
                  <c:v>35091</c:v>
                </c:pt>
                <c:pt idx="576">
                  <c:v>35092</c:v>
                </c:pt>
                <c:pt idx="577">
                  <c:v>35093</c:v>
                </c:pt>
                <c:pt idx="578">
                  <c:v>35094</c:v>
                </c:pt>
                <c:pt idx="579">
                  <c:v>35095</c:v>
                </c:pt>
                <c:pt idx="580">
                  <c:v>35096</c:v>
                </c:pt>
                <c:pt idx="581">
                  <c:v>35097</c:v>
                </c:pt>
                <c:pt idx="582">
                  <c:v>35098</c:v>
                </c:pt>
                <c:pt idx="583">
                  <c:v>35099</c:v>
                </c:pt>
                <c:pt idx="584">
                  <c:v>35100</c:v>
                </c:pt>
                <c:pt idx="585">
                  <c:v>35101</c:v>
                </c:pt>
                <c:pt idx="586">
                  <c:v>35102</c:v>
                </c:pt>
                <c:pt idx="587">
                  <c:v>35103</c:v>
                </c:pt>
                <c:pt idx="588">
                  <c:v>35104</c:v>
                </c:pt>
                <c:pt idx="589">
                  <c:v>35105</c:v>
                </c:pt>
                <c:pt idx="590">
                  <c:v>35106</c:v>
                </c:pt>
                <c:pt idx="591">
                  <c:v>35107</c:v>
                </c:pt>
                <c:pt idx="592">
                  <c:v>35108</c:v>
                </c:pt>
                <c:pt idx="593">
                  <c:v>35109</c:v>
                </c:pt>
                <c:pt idx="594">
                  <c:v>35110</c:v>
                </c:pt>
                <c:pt idx="595">
                  <c:v>35111</c:v>
                </c:pt>
                <c:pt idx="596">
                  <c:v>35112</c:v>
                </c:pt>
                <c:pt idx="597">
                  <c:v>35113</c:v>
                </c:pt>
                <c:pt idx="598">
                  <c:v>35114</c:v>
                </c:pt>
                <c:pt idx="599">
                  <c:v>35115</c:v>
                </c:pt>
                <c:pt idx="600">
                  <c:v>35116</c:v>
                </c:pt>
                <c:pt idx="601">
                  <c:v>35117</c:v>
                </c:pt>
                <c:pt idx="602">
                  <c:v>35118</c:v>
                </c:pt>
                <c:pt idx="603">
                  <c:v>35119</c:v>
                </c:pt>
                <c:pt idx="604">
                  <c:v>35120</c:v>
                </c:pt>
                <c:pt idx="605">
                  <c:v>35121</c:v>
                </c:pt>
                <c:pt idx="606">
                  <c:v>35122</c:v>
                </c:pt>
                <c:pt idx="607">
                  <c:v>35123</c:v>
                </c:pt>
                <c:pt idx="608">
                  <c:v>35124</c:v>
                </c:pt>
                <c:pt idx="609">
                  <c:v>35125</c:v>
                </c:pt>
                <c:pt idx="610">
                  <c:v>35126</c:v>
                </c:pt>
                <c:pt idx="611">
                  <c:v>35127</c:v>
                </c:pt>
                <c:pt idx="612">
                  <c:v>35128</c:v>
                </c:pt>
                <c:pt idx="613">
                  <c:v>35129</c:v>
                </c:pt>
                <c:pt idx="614">
                  <c:v>35130</c:v>
                </c:pt>
                <c:pt idx="615">
                  <c:v>35131</c:v>
                </c:pt>
                <c:pt idx="616">
                  <c:v>35132</c:v>
                </c:pt>
                <c:pt idx="617">
                  <c:v>35133</c:v>
                </c:pt>
                <c:pt idx="618">
                  <c:v>35134</c:v>
                </c:pt>
                <c:pt idx="619">
                  <c:v>35135</c:v>
                </c:pt>
                <c:pt idx="620">
                  <c:v>35136</c:v>
                </c:pt>
                <c:pt idx="621">
                  <c:v>35137</c:v>
                </c:pt>
                <c:pt idx="622">
                  <c:v>35138</c:v>
                </c:pt>
                <c:pt idx="623">
                  <c:v>35139</c:v>
                </c:pt>
                <c:pt idx="624">
                  <c:v>35140</c:v>
                </c:pt>
                <c:pt idx="625">
                  <c:v>35141</c:v>
                </c:pt>
                <c:pt idx="626">
                  <c:v>35142</c:v>
                </c:pt>
                <c:pt idx="627">
                  <c:v>35143</c:v>
                </c:pt>
                <c:pt idx="628">
                  <c:v>35144</c:v>
                </c:pt>
                <c:pt idx="629">
                  <c:v>35145</c:v>
                </c:pt>
                <c:pt idx="630">
                  <c:v>35146</c:v>
                </c:pt>
                <c:pt idx="631">
                  <c:v>35147</c:v>
                </c:pt>
                <c:pt idx="632">
                  <c:v>35148</c:v>
                </c:pt>
                <c:pt idx="633">
                  <c:v>35149</c:v>
                </c:pt>
                <c:pt idx="634">
                  <c:v>35150</c:v>
                </c:pt>
                <c:pt idx="635">
                  <c:v>35151</c:v>
                </c:pt>
                <c:pt idx="636">
                  <c:v>35152</c:v>
                </c:pt>
                <c:pt idx="637">
                  <c:v>35153</c:v>
                </c:pt>
                <c:pt idx="638">
                  <c:v>35154</c:v>
                </c:pt>
                <c:pt idx="639">
                  <c:v>35155</c:v>
                </c:pt>
                <c:pt idx="640">
                  <c:v>35156</c:v>
                </c:pt>
                <c:pt idx="641">
                  <c:v>35157</c:v>
                </c:pt>
                <c:pt idx="642">
                  <c:v>35158</c:v>
                </c:pt>
                <c:pt idx="643">
                  <c:v>35159</c:v>
                </c:pt>
                <c:pt idx="644">
                  <c:v>35160</c:v>
                </c:pt>
                <c:pt idx="645">
                  <c:v>35161</c:v>
                </c:pt>
                <c:pt idx="646">
                  <c:v>35162</c:v>
                </c:pt>
                <c:pt idx="647">
                  <c:v>35163</c:v>
                </c:pt>
                <c:pt idx="648">
                  <c:v>35164</c:v>
                </c:pt>
                <c:pt idx="649">
                  <c:v>35165</c:v>
                </c:pt>
                <c:pt idx="650">
                  <c:v>35166</c:v>
                </c:pt>
                <c:pt idx="651">
                  <c:v>35167</c:v>
                </c:pt>
                <c:pt idx="652">
                  <c:v>35168</c:v>
                </c:pt>
                <c:pt idx="653">
                  <c:v>35169</c:v>
                </c:pt>
                <c:pt idx="654">
                  <c:v>35170</c:v>
                </c:pt>
                <c:pt idx="655">
                  <c:v>35171</c:v>
                </c:pt>
                <c:pt idx="656">
                  <c:v>35172</c:v>
                </c:pt>
                <c:pt idx="657">
                  <c:v>35173</c:v>
                </c:pt>
                <c:pt idx="658">
                  <c:v>35174</c:v>
                </c:pt>
                <c:pt idx="659">
                  <c:v>35175</c:v>
                </c:pt>
                <c:pt idx="660">
                  <c:v>35176</c:v>
                </c:pt>
                <c:pt idx="661">
                  <c:v>35177</c:v>
                </c:pt>
                <c:pt idx="662">
                  <c:v>35178</c:v>
                </c:pt>
                <c:pt idx="663">
                  <c:v>35179</c:v>
                </c:pt>
                <c:pt idx="664">
                  <c:v>35180</c:v>
                </c:pt>
                <c:pt idx="665">
                  <c:v>35181</c:v>
                </c:pt>
                <c:pt idx="666">
                  <c:v>35182</c:v>
                </c:pt>
                <c:pt idx="667">
                  <c:v>35183</c:v>
                </c:pt>
                <c:pt idx="668">
                  <c:v>35184</c:v>
                </c:pt>
                <c:pt idx="669">
                  <c:v>35185</c:v>
                </c:pt>
                <c:pt idx="670">
                  <c:v>35186</c:v>
                </c:pt>
                <c:pt idx="671">
                  <c:v>35187</c:v>
                </c:pt>
                <c:pt idx="672">
                  <c:v>35188</c:v>
                </c:pt>
                <c:pt idx="673">
                  <c:v>35189</c:v>
                </c:pt>
                <c:pt idx="674">
                  <c:v>35190</c:v>
                </c:pt>
                <c:pt idx="675">
                  <c:v>35191</c:v>
                </c:pt>
                <c:pt idx="676">
                  <c:v>35192</c:v>
                </c:pt>
                <c:pt idx="677">
                  <c:v>35193</c:v>
                </c:pt>
                <c:pt idx="678">
                  <c:v>35194</c:v>
                </c:pt>
                <c:pt idx="679">
                  <c:v>35195</c:v>
                </c:pt>
                <c:pt idx="680">
                  <c:v>35196</c:v>
                </c:pt>
                <c:pt idx="681">
                  <c:v>35197</c:v>
                </c:pt>
                <c:pt idx="682">
                  <c:v>35198</c:v>
                </c:pt>
                <c:pt idx="683">
                  <c:v>35199</c:v>
                </c:pt>
                <c:pt idx="684">
                  <c:v>35200</c:v>
                </c:pt>
                <c:pt idx="685">
                  <c:v>35201</c:v>
                </c:pt>
                <c:pt idx="686">
                  <c:v>35202</c:v>
                </c:pt>
                <c:pt idx="687">
                  <c:v>35203</c:v>
                </c:pt>
                <c:pt idx="688">
                  <c:v>35204</c:v>
                </c:pt>
                <c:pt idx="689">
                  <c:v>35205</c:v>
                </c:pt>
                <c:pt idx="690">
                  <c:v>35206</c:v>
                </c:pt>
                <c:pt idx="691">
                  <c:v>35207</c:v>
                </c:pt>
                <c:pt idx="692">
                  <c:v>35208</c:v>
                </c:pt>
                <c:pt idx="693">
                  <c:v>35209</c:v>
                </c:pt>
                <c:pt idx="694">
                  <c:v>35210</c:v>
                </c:pt>
                <c:pt idx="695">
                  <c:v>35211</c:v>
                </c:pt>
                <c:pt idx="696">
                  <c:v>35212</c:v>
                </c:pt>
                <c:pt idx="697">
                  <c:v>35213</c:v>
                </c:pt>
                <c:pt idx="698">
                  <c:v>35214</c:v>
                </c:pt>
                <c:pt idx="699">
                  <c:v>35215</c:v>
                </c:pt>
                <c:pt idx="700">
                  <c:v>35216</c:v>
                </c:pt>
                <c:pt idx="701">
                  <c:v>35217</c:v>
                </c:pt>
                <c:pt idx="702">
                  <c:v>35218</c:v>
                </c:pt>
                <c:pt idx="703">
                  <c:v>35219</c:v>
                </c:pt>
                <c:pt idx="704">
                  <c:v>35220</c:v>
                </c:pt>
                <c:pt idx="705">
                  <c:v>35221</c:v>
                </c:pt>
                <c:pt idx="706">
                  <c:v>35222</c:v>
                </c:pt>
                <c:pt idx="707">
                  <c:v>35223</c:v>
                </c:pt>
                <c:pt idx="708">
                  <c:v>35224</c:v>
                </c:pt>
                <c:pt idx="709">
                  <c:v>35225</c:v>
                </c:pt>
                <c:pt idx="710">
                  <c:v>35226</c:v>
                </c:pt>
                <c:pt idx="711">
                  <c:v>35227</c:v>
                </c:pt>
                <c:pt idx="712">
                  <c:v>35228</c:v>
                </c:pt>
                <c:pt idx="713">
                  <c:v>35229</c:v>
                </c:pt>
                <c:pt idx="714">
                  <c:v>35230</c:v>
                </c:pt>
                <c:pt idx="715">
                  <c:v>35231</c:v>
                </c:pt>
                <c:pt idx="716">
                  <c:v>35232</c:v>
                </c:pt>
                <c:pt idx="717">
                  <c:v>35233</c:v>
                </c:pt>
                <c:pt idx="718">
                  <c:v>35234</c:v>
                </c:pt>
                <c:pt idx="719">
                  <c:v>35235</c:v>
                </c:pt>
                <c:pt idx="720">
                  <c:v>35236</c:v>
                </c:pt>
                <c:pt idx="721">
                  <c:v>35237</c:v>
                </c:pt>
                <c:pt idx="722">
                  <c:v>35238</c:v>
                </c:pt>
                <c:pt idx="723">
                  <c:v>35239</c:v>
                </c:pt>
                <c:pt idx="724">
                  <c:v>35240</c:v>
                </c:pt>
                <c:pt idx="725">
                  <c:v>35241</c:v>
                </c:pt>
                <c:pt idx="726">
                  <c:v>35242</c:v>
                </c:pt>
                <c:pt idx="727">
                  <c:v>35243</c:v>
                </c:pt>
                <c:pt idx="728">
                  <c:v>35244</c:v>
                </c:pt>
                <c:pt idx="729">
                  <c:v>35245</c:v>
                </c:pt>
                <c:pt idx="730">
                  <c:v>35246</c:v>
                </c:pt>
                <c:pt idx="731">
                  <c:v>35247</c:v>
                </c:pt>
                <c:pt idx="732">
                  <c:v>35248</c:v>
                </c:pt>
                <c:pt idx="733">
                  <c:v>35249</c:v>
                </c:pt>
                <c:pt idx="734">
                  <c:v>35250</c:v>
                </c:pt>
                <c:pt idx="735">
                  <c:v>35251</c:v>
                </c:pt>
                <c:pt idx="736">
                  <c:v>35252</c:v>
                </c:pt>
                <c:pt idx="737">
                  <c:v>35253</c:v>
                </c:pt>
                <c:pt idx="738">
                  <c:v>35254</c:v>
                </c:pt>
                <c:pt idx="739">
                  <c:v>35255</c:v>
                </c:pt>
                <c:pt idx="740">
                  <c:v>35256</c:v>
                </c:pt>
                <c:pt idx="741">
                  <c:v>35257</c:v>
                </c:pt>
                <c:pt idx="742">
                  <c:v>35258</c:v>
                </c:pt>
                <c:pt idx="743">
                  <c:v>35259</c:v>
                </c:pt>
                <c:pt idx="744">
                  <c:v>35260</c:v>
                </c:pt>
                <c:pt idx="745">
                  <c:v>35261</c:v>
                </c:pt>
                <c:pt idx="746">
                  <c:v>35262</c:v>
                </c:pt>
                <c:pt idx="747">
                  <c:v>35263</c:v>
                </c:pt>
                <c:pt idx="748">
                  <c:v>35264</c:v>
                </c:pt>
                <c:pt idx="749">
                  <c:v>35265</c:v>
                </c:pt>
                <c:pt idx="750">
                  <c:v>35266</c:v>
                </c:pt>
                <c:pt idx="751">
                  <c:v>35267</c:v>
                </c:pt>
                <c:pt idx="752">
                  <c:v>35268</c:v>
                </c:pt>
                <c:pt idx="753">
                  <c:v>35269</c:v>
                </c:pt>
                <c:pt idx="754">
                  <c:v>35270</c:v>
                </c:pt>
                <c:pt idx="755">
                  <c:v>35271</c:v>
                </c:pt>
                <c:pt idx="756">
                  <c:v>35272</c:v>
                </c:pt>
                <c:pt idx="757">
                  <c:v>35273</c:v>
                </c:pt>
                <c:pt idx="758">
                  <c:v>35274</c:v>
                </c:pt>
                <c:pt idx="759">
                  <c:v>35275</c:v>
                </c:pt>
                <c:pt idx="760">
                  <c:v>35276</c:v>
                </c:pt>
                <c:pt idx="761">
                  <c:v>35277</c:v>
                </c:pt>
                <c:pt idx="762">
                  <c:v>35278</c:v>
                </c:pt>
                <c:pt idx="763">
                  <c:v>35279</c:v>
                </c:pt>
                <c:pt idx="764">
                  <c:v>35280</c:v>
                </c:pt>
                <c:pt idx="765">
                  <c:v>35281</c:v>
                </c:pt>
                <c:pt idx="766">
                  <c:v>35282</c:v>
                </c:pt>
                <c:pt idx="767">
                  <c:v>35283</c:v>
                </c:pt>
                <c:pt idx="768">
                  <c:v>35284</c:v>
                </c:pt>
                <c:pt idx="769">
                  <c:v>35285</c:v>
                </c:pt>
                <c:pt idx="770">
                  <c:v>35286</c:v>
                </c:pt>
                <c:pt idx="771">
                  <c:v>35287</c:v>
                </c:pt>
                <c:pt idx="772">
                  <c:v>35288</c:v>
                </c:pt>
                <c:pt idx="773">
                  <c:v>35289</c:v>
                </c:pt>
                <c:pt idx="774">
                  <c:v>35290</c:v>
                </c:pt>
                <c:pt idx="775">
                  <c:v>35291</c:v>
                </c:pt>
                <c:pt idx="776">
                  <c:v>35292</c:v>
                </c:pt>
                <c:pt idx="777">
                  <c:v>35293</c:v>
                </c:pt>
                <c:pt idx="778">
                  <c:v>35294</c:v>
                </c:pt>
                <c:pt idx="779">
                  <c:v>35295</c:v>
                </c:pt>
                <c:pt idx="780">
                  <c:v>35296</c:v>
                </c:pt>
                <c:pt idx="781">
                  <c:v>35297</c:v>
                </c:pt>
                <c:pt idx="782">
                  <c:v>35298</c:v>
                </c:pt>
                <c:pt idx="783">
                  <c:v>35299</c:v>
                </c:pt>
                <c:pt idx="784">
                  <c:v>35300</c:v>
                </c:pt>
                <c:pt idx="785">
                  <c:v>35301</c:v>
                </c:pt>
                <c:pt idx="786">
                  <c:v>35302</c:v>
                </c:pt>
                <c:pt idx="787">
                  <c:v>35303</c:v>
                </c:pt>
                <c:pt idx="788">
                  <c:v>35304</c:v>
                </c:pt>
                <c:pt idx="789">
                  <c:v>35305</c:v>
                </c:pt>
                <c:pt idx="790">
                  <c:v>35306</c:v>
                </c:pt>
                <c:pt idx="791">
                  <c:v>35307</c:v>
                </c:pt>
                <c:pt idx="792">
                  <c:v>35308</c:v>
                </c:pt>
                <c:pt idx="793">
                  <c:v>35309</c:v>
                </c:pt>
                <c:pt idx="794">
                  <c:v>35310</c:v>
                </c:pt>
                <c:pt idx="795">
                  <c:v>35311</c:v>
                </c:pt>
                <c:pt idx="796">
                  <c:v>35312</c:v>
                </c:pt>
                <c:pt idx="797">
                  <c:v>35313</c:v>
                </c:pt>
                <c:pt idx="798">
                  <c:v>35314</c:v>
                </c:pt>
                <c:pt idx="799">
                  <c:v>35315</c:v>
                </c:pt>
                <c:pt idx="800">
                  <c:v>35316</c:v>
                </c:pt>
                <c:pt idx="801">
                  <c:v>35317</c:v>
                </c:pt>
                <c:pt idx="802">
                  <c:v>35318</c:v>
                </c:pt>
                <c:pt idx="803">
                  <c:v>35319</c:v>
                </c:pt>
                <c:pt idx="804">
                  <c:v>35320</c:v>
                </c:pt>
                <c:pt idx="805">
                  <c:v>35321</c:v>
                </c:pt>
                <c:pt idx="806">
                  <c:v>35322</c:v>
                </c:pt>
                <c:pt idx="807">
                  <c:v>35323</c:v>
                </c:pt>
                <c:pt idx="808">
                  <c:v>35324</c:v>
                </c:pt>
                <c:pt idx="809">
                  <c:v>35325</c:v>
                </c:pt>
                <c:pt idx="810">
                  <c:v>35326</c:v>
                </c:pt>
                <c:pt idx="811">
                  <c:v>35327</c:v>
                </c:pt>
                <c:pt idx="812">
                  <c:v>35328</c:v>
                </c:pt>
                <c:pt idx="813">
                  <c:v>35329</c:v>
                </c:pt>
                <c:pt idx="814">
                  <c:v>35330</c:v>
                </c:pt>
                <c:pt idx="815">
                  <c:v>35331</c:v>
                </c:pt>
                <c:pt idx="816">
                  <c:v>35332</c:v>
                </c:pt>
                <c:pt idx="817">
                  <c:v>35333</c:v>
                </c:pt>
                <c:pt idx="818">
                  <c:v>35334</c:v>
                </c:pt>
                <c:pt idx="819">
                  <c:v>35335</c:v>
                </c:pt>
                <c:pt idx="820">
                  <c:v>35336</c:v>
                </c:pt>
                <c:pt idx="821">
                  <c:v>35337</c:v>
                </c:pt>
                <c:pt idx="822">
                  <c:v>35338</c:v>
                </c:pt>
                <c:pt idx="823">
                  <c:v>35339</c:v>
                </c:pt>
                <c:pt idx="824">
                  <c:v>35340</c:v>
                </c:pt>
                <c:pt idx="825">
                  <c:v>35341</c:v>
                </c:pt>
                <c:pt idx="826">
                  <c:v>35342</c:v>
                </c:pt>
                <c:pt idx="827">
                  <c:v>35343</c:v>
                </c:pt>
                <c:pt idx="828">
                  <c:v>35344</c:v>
                </c:pt>
                <c:pt idx="829">
                  <c:v>35345</c:v>
                </c:pt>
                <c:pt idx="830">
                  <c:v>35346</c:v>
                </c:pt>
                <c:pt idx="831">
                  <c:v>35347</c:v>
                </c:pt>
                <c:pt idx="832">
                  <c:v>35348</c:v>
                </c:pt>
                <c:pt idx="833">
                  <c:v>35349</c:v>
                </c:pt>
                <c:pt idx="834">
                  <c:v>35350</c:v>
                </c:pt>
                <c:pt idx="835">
                  <c:v>35351</c:v>
                </c:pt>
                <c:pt idx="836">
                  <c:v>35352</c:v>
                </c:pt>
                <c:pt idx="837">
                  <c:v>35353</c:v>
                </c:pt>
                <c:pt idx="838">
                  <c:v>35354</c:v>
                </c:pt>
                <c:pt idx="839">
                  <c:v>35355</c:v>
                </c:pt>
                <c:pt idx="840">
                  <c:v>35356</c:v>
                </c:pt>
                <c:pt idx="841">
                  <c:v>35357</c:v>
                </c:pt>
                <c:pt idx="842">
                  <c:v>35358</c:v>
                </c:pt>
                <c:pt idx="843">
                  <c:v>35359</c:v>
                </c:pt>
                <c:pt idx="844">
                  <c:v>35360</c:v>
                </c:pt>
                <c:pt idx="845">
                  <c:v>35361</c:v>
                </c:pt>
                <c:pt idx="846">
                  <c:v>35362</c:v>
                </c:pt>
                <c:pt idx="847">
                  <c:v>35363</c:v>
                </c:pt>
                <c:pt idx="848">
                  <c:v>35364</c:v>
                </c:pt>
                <c:pt idx="849">
                  <c:v>35365</c:v>
                </c:pt>
                <c:pt idx="850">
                  <c:v>35366</c:v>
                </c:pt>
                <c:pt idx="851">
                  <c:v>35367</c:v>
                </c:pt>
                <c:pt idx="852">
                  <c:v>35368</c:v>
                </c:pt>
                <c:pt idx="853">
                  <c:v>35369</c:v>
                </c:pt>
                <c:pt idx="854">
                  <c:v>35370</c:v>
                </c:pt>
                <c:pt idx="855">
                  <c:v>35371</c:v>
                </c:pt>
                <c:pt idx="856">
                  <c:v>35372</c:v>
                </c:pt>
                <c:pt idx="857">
                  <c:v>35373</c:v>
                </c:pt>
                <c:pt idx="858">
                  <c:v>35374</c:v>
                </c:pt>
                <c:pt idx="859">
                  <c:v>35375</c:v>
                </c:pt>
                <c:pt idx="860">
                  <c:v>35376</c:v>
                </c:pt>
                <c:pt idx="861">
                  <c:v>35377</c:v>
                </c:pt>
                <c:pt idx="862">
                  <c:v>35378</c:v>
                </c:pt>
                <c:pt idx="863">
                  <c:v>35379</c:v>
                </c:pt>
                <c:pt idx="864">
                  <c:v>35380</c:v>
                </c:pt>
                <c:pt idx="865">
                  <c:v>35381</c:v>
                </c:pt>
                <c:pt idx="866">
                  <c:v>35382</c:v>
                </c:pt>
                <c:pt idx="867">
                  <c:v>35383</c:v>
                </c:pt>
                <c:pt idx="868">
                  <c:v>35384</c:v>
                </c:pt>
                <c:pt idx="869">
                  <c:v>35385</c:v>
                </c:pt>
                <c:pt idx="870">
                  <c:v>35386</c:v>
                </c:pt>
                <c:pt idx="871">
                  <c:v>35387</c:v>
                </c:pt>
                <c:pt idx="872">
                  <c:v>35388</c:v>
                </c:pt>
                <c:pt idx="873">
                  <c:v>35389</c:v>
                </c:pt>
                <c:pt idx="874">
                  <c:v>35390</c:v>
                </c:pt>
                <c:pt idx="875">
                  <c:v>35391</c:v>
                </c:pt>
                <c:pt idx="876">
                  <c:v>35392</c:v>
                </c:pt>
                <c:pt idx="877">
                  <c:v>35393</c:v>
                </c:pt>
                <c:pt idx="878">
                  <c:v>35394</c:v>
                </c:pt>
                <c:pt idx="879">
                  <c:v>35395</c:v>
                </c:pt>
                <c:pt idx="880">
                  <c:v>35396</c:v>
                </c:pt>
                <c:pt idx="881">
                  <c:v>35397</c:v>
                </c:pt>
                <c:pt idx="882">
                  <c:v>35398</c:v>
                </c:pt>
                <c:pt idx="883">
                  <c:v>35399</c:v>
                </c:pt>
                <c:pt idx="884">
                  <c:v>35400</c:v>
                </c:pt>
                <c:pt idx="885">
                  <c:v>35401</c:v>
                </c:pt>
                <c:pt idx="886">
                  <c:v>35402</c:v>
                </c:pt>
                <c:pt idx="887">
                  <c:v>35403</c:v>
                </c:pt>
                <c:pt idx="888">
                  <c:v>35404</c:v>
                </c:pt>
                <c:pt idx="889">
                  <c:v>35405</c:v>
                </c:pt>
                <c:pt idx="890">
                  <c:v>35406</c:v>
                </c:pt>
                <c:pt idx="891">
                  <c:v>35407</c:v>
                </c:pt>
                <c:pt idx="892">
                  <c:v>35408</c:v>
                </c:pt>
                <c:pt idx="893">
                  <c:v>35409</c:v>
                </c:pt>
                <c:pt idx="894">
                  <c:v>35410</c:v>
                </c:pt>
                <c:pt idx="895">
                  <c:v>35411</c:v>
                </c:pt>
                <c:pt idx="896">
                  <c:v>35412</c:v>
                </c:pt>
                <c:pt idx="897">
                  <c:v>35413</c:v>
                </c:pt>
                <c:pt idx="898">
                  <c:v>35414</c:v>
                </c:pt>
                <c:pt idx="899">
                  <c:v>35415</c:v>
                </c:pt>
                <c:pt idx="900">
                  <c:v>35416</c:v>
                </c:pt>
                <c:pt idx="901">
                  <c:v>35417</c:v>
                </c:pt>
                <c:pt idx="902">
                  <c:v>35418</c:v>
                </c:pt>
                <c:pt idx="903">
                  <c:v>35419</c:v>
                </c:pt>
                <c:pt idx="904">
                  <c:v>35420</c:v>
                </c:pt>
                <c:pt idx="905">
                  <c:v>35421</c:v>
                </c:pt>
                <c:pt idx="906">
                  <c:v>35422</c:v>
                </c:pt>
                <c:pt idx="907">
                  <c:v>35423</c:v>
                </c:pt>
                <c:pt idx="908">
                  <c:v>35424</c:v>
                </c:pt>
                <c:pt idx="909">
                  <c:v>35425</c:v>
                </c:pt>
                <c:pt idx="910">
                  <c:v>35426</c:v>
                </c:pt>
                <c:pt idx="911">
                  <c:v>35427</c:v>
                </c:pt>
                <c:pt idx="912">
                  <c:v>35428</c:v>
                </c:pt>
                <c:pt idx="913">
                  <c:v>35429</c:v>
                </c:pt>
                <c:pt idx="914">
                  <c:v>35430</c:v>
                </c:pt>
                <c:pt idx="915">
                  <c:v>35431</c:v>
                </c:pt>
                <c:pt idx="916">
                  <c:v>35432</c:v>
                </c:pt>
                <c:pt idx="917">
                  <c:v>35433</c:v>
                </c:pt>
                <c:pt idx="918">
                  <c:v>35434</c:v>
                </c:pt>
                <c:pt idx="919">
                  <c:v>35435</c:v>
                </c:pt>
                <c:pt idx="920">
                  <c:v>35436</c:v>
                </c:pt>
                <c:pt idx="921">
                  <c:v>35437</c:v>
                </c:pt>
                <c:pt idx="922">
                  <c:v>35438</c:v>
                </c:pt>
                <c:pt idx="923">
                  <c:v>35439</c:v>
                </c:pt>
                <c:pt idx="924">
                  <c:v>35440</c:v>
                </c:pt>
                <c:pt idx="925">
                  <c:v>35441</c:v>
                </c:pt>
                <c:pt idx="926">
                  <c:v>35442</c:v>
                </c:pt>
                <c:pt idx="927">
                  <c:v>35443</c:v>
                </c:pt>
                <c:pt idx="928">
                  <c:v>35444</c:v>
                </c:pt>
                <c:pt idx="929">
                  <c:v>35445</c:v>
                </c:pt>
                <c:pt idx="930">
                  <c:v>35446</c:v>
                </c:pt>
                <c:pt idx="931">
                  <c:v>35447</c:v>
                </c:pt>
                <c:pt idx="932">
                  <c:v>35448</c:v>
                </c:pt>
                <c:pt idx="933">
                  <c:v>35449</c:v>
                </c:pt>
                <c:pt idx="934">
                  <c:v>35450</c:v>
                </c:pt>
                <c:pt idx="935">
                  <c:v>35451</c:v>
                </c:pt>
                <c:pt idx="936">
                  <c:v>35452</c:v>
                </c:pt>
                <c:pt idx="937">
                  <c:v>35453</c:v>
                </c:pt>
                <c:pt idx="938">
                  <c:v>35454</c:v>
                </c:pt>
                <c:pt idx="939">
                  <c:v>35455</c:v>
                </c:pt>
                <c:pt idx="940">
                  <c:v>35456</c:v>
                </c:pt>
                <c:pt idx="941">
                  <c:v>35457</c:v>
                </c:pt>
                <c:pt idx="942">
                  <c:v>35458</c:v>
                </c:pt>
                <c:pt idx="943">
                  <c:v>35459</c:v>
                </c:pt>
                <c:pt idx="944">
                  <c:v>35460</c:v>
                </c:pt>
                <c:pt idx="945">
                  <c:v>35461</c:v>
                </c:pt>
                <c:pt idx="946">
                  <c:v>35462</c:v>
                </c:pt>
                <c:pt idx="947">
                  <c:v>35463</c:v>
                </c:pt>
                <c:pt idx="948">
                  <c:v>35464</c:v>
                </c:pt>
                <c:pt idx="949">
                  <c:v>35465</c:v>
                </c:pt>
                <c:pt idx="950">
                  <c:v>35466</c:v>
                </c:pt>
                <c:pt idx="951">
                  <c:v>35467</c:v>
                </c:pt>
                <c:pt idx="952">
                  <c:v>35468</c:v>
                </c:pt>
                <c:pt idx="953">
                  <c:v>35469</c:v>
                </c:pt>
                <c:pt idx="954">
                  <c:v>35470</c:v>
                </c:pt>
                <c:pt idx="955">
                  <c:v>35471</c:v>
                </c:pt>
                <c:pt idx="956">
                  <c:v>35472</c:v>
                </c:pt>
                <c:pt idx="957">
                  <c:v>35473</c:v>
                </c:pt>
                <c:pt idx="958">
                  <c:v>35474</c:v>
                </c:pt>
                <c:pt idx="959">
                  <c:v>35475</c:v>
                </c:pt>
                <c:pt idx="960">
                  <c:v>35476</c:v>
                </c:pt>
                <c:pt idx="961">
                  <c:v>35477</c:v>
                </c:pt>
                <c:pt idx="962">
                  <c:v>35478</c:v>
                </c:pt>
                <c:pt idx="963">
                  <c:v>35479</c:v>
                </c:pt>
                <c:pt idx="964">
                  <c:v>35480</c:v>
                </c:pt>
                <c:pt idx="965">
                  <c:v>35481</c:v>
                </c:pt>
                <c:pt idx="966">
                  <c:v>35482</c:v>
                </c:pt>
                <c:pt idx="967">
                  <c:v>35483</c:v>
                </c:pt>
                <c:pt idx="968">
                  <c:v>35484</c:v>
                </c:pt>
                <c:pt idx="969">
                  <c:v>35485</c:v>
                </c:pt>
                <c:pt idx="970">
                  <c:v>35486</c:v>
                </c:pt>
                <c:pt idx="971">
                  <c:v>35487</c:v>
                </c:pt>
                <c:pt idx="972">
                  <c:v>35488</c:v>
                </c:pt>
                <c:pt idx="973">
                  <c:v>35489</c:v>
                </c:pt>
                <c:pt idx="974">
                  <c:v>35490</c:v>
                </c:pt>
                <c:pt idx="975">
                  <c:v>35491</c:v>
                </c:pt>
                <c:pt idx="976">
                  <c:v>35492</c:v>
                </c:pt>
                <c:pt idx="977">
                  <c:v>35493</c:v>
                </c:pt>
                <c:pt idx="978">
                  <c:v>35494</c:v>
                </c:pt>
                <c:pt idx="979">
                  <c:v>35495</c:v>
                </c:pt>
                <c:pt idx="980">
                  <c:v>35496</c:v>
                </c:pt>
                <c:pt idx="981">
                  <c:v>35497</c:v>
                </c:pt>
                <c:pt idx="982">
                  <c:v>35498</c:v>
                </c:pt>
                <c:pt idx="983">
                  <c:v>35499</c:v>
                </c:pt>
                <c:pt idx="984">
                  <c:v>35500</c:v>
                </c:pt>
                <c:pt idx="985">
                  <c:v>35501</c:v>
                </c:pt>
                <c:pt idx="986">
                  <c:v>35502</c:v>
                </c:pt>
                <c:pt idx="987">
                  <c:v>35503</c:v>
                </c:pt>
                <c:pt idx="988">
                  <c:v>35504</c:v>
                </c:pt>
                <c:pt idx="989">
                  <c:v>35505</c:v>
                </c:pt>
                <c:pt idx="990">
                  <c:v>35506</c:v>
                </c:pt>
                <c:pt idx="991">
                  <c:v>35507</c:v>
                </c:pt>
                <c:pt idx="992">
                  <c:v>35508</c:v>
                </c:pt>
                <c:pt idx="993">
                  <c:v>35509</c:v>
                </c:pt>
                <c:pt idx="994">
                  <c:v>35510</c:v>
                </c:pt>
                <c:pt idx="995">
                  <c:v>35511</c:v>
                </c:pt>
                <c:pt idx="996">
                  <c:v>35512</c:v>
                </c:pt>
                <c:pt idx="997">
                  <c:v>35513</c:v>
                </c:pt>
                <c:pt idx="998">
                  <c:v>35514</c:v>
                </c:pt>
                <c:pt idx="999">
                  <c:v>35515</c:v>
                </c:pt>
                <c:pt idx="1000">
                  <c:v>35516</c:v>
                </c:pt>
                <c:pt idx="1001">
                  <c:v>35517</c:v>
                </c:pt>
                <c:pt idx="1002">
                  <c:v>35518</c:v>
                </c:pt>
                <c:pt idx="1003">
                  <c:v>35519</c:v>
                </c:pt>
                <c:pt idx="1004">
                  <c:v>35520</c:v>
                </c:pt>
                <c:pt idx="1005">
                  <c:v>35521</c:v>
                </c:pt>
                <c:pt idx="1006">
                  <c:v>35522</c:v>
                </c:pt>
                <c:pt idx="1007">
                  <c:v>35523</c:v>
                </c:pt>
                <c:pt idx="1008">
                  <c:v>35524</c:v>
                </c:pt>
                <c:pt idx="1009">
                  <c:v>35525</c:v>
                </c:pt>
                <c:pt idx="1010">
                  <c:v>35526</c:v>
                </c:pt>
                <c:pt idx="1011">
                  <c:v>35527</c:v>
                </c:pt>
                <c:pt idx="1012">
                  <c:v>35528</c:v>
                </c:pt>
                <c:pt idx="1013">
                  <c:v>35529</c:v>
                </c:pt>
                <c:pt idx="1014">
                  <c:v>35530</c:v>
                </c:pt>
                <c:pt idx="1015">
                  <c:v>35531</c:v>
                </c:pt>
                <c:pt idx="1016">
                  <c:v>35532</c:v>
                </c:pt>
                <c:pt idx="1017">
                  <c:v>35533</c:v>
                </c:pt>
                <c:pt idx="1018">
                  <c:v>35534</c:v>
                </c:pt>
                <c:pt idx="1019">
                  <c:v>35535</c:v>
                </c:pt>
                <c:pt idx="1020">
                  <c:v>35536</c:v>
                </c:pt>
                <c:pt idx="1021">
                  <c:v>35537</c:v>
                </c:pt>
                <c:pt idx="1022">
                  <c:v>35538</c:v>
                </c:pt>
                <c:pt idx="1023">
                  <c:v>35539</c:v>
                </c:pt>
                <c:pt idx="1024">
                  <c:v>35540</c:v>
                </c:pt>
                <c:pt idx="1025">
                  <c:v>35541</c:v>
                </c:pt>
                <c:pt idx="1026">
                  <c:v>35542</c:v>
                </c:pt>
                <c:pt idx="1027">
                  <c:v>35543</c:v>
                </c:pt>
                <c:pt idx="1028">
                  <c:v>35544</c:v>
                </c:pt>
                <c:pt idx="1029">
                  <c:v>35545</c:v>
                </c:pt>
                <c:pt idx="1030">
                  <c:v>35546</c:v>
                </c:pt>
                <c:pt idx="1031">
                  <c:v>35547</c:v>
                </c:pt>
                <c:pt idx="1032">
                  <c:v>35548</c:v>
                </c:pt>
                <c:pt idx="1033">
                  <c:v>35549</c:v>
                </c:pt>
                <c:pt idx="1034">
                  <c:v>35550</c:v>
                </c:pt>
                <c:pt idx="1035">
                  <c:v>35551</c:v>
                </c:pt>
                <c:pt idx="1036">
                  <c:v>35552</c:v>
                </c:pt>
                <c:pt idx="1037">
                  <c:v>35553</c:v>
                </c:pt>
                <c:pt idx="1038">
                  <c:v>35554</c:v>
                </c:pt>
                <c:pt idx="1039">
                  <c:v>35555</c:v>
                </c:pt>
                <c:pt idx="1040">
                  <c:v>35556</c:v>
                </c:pt>
                <c:pt idx="1041">
                  <c:v>35557</c:v>
                </c:pt>
                <c:pt idx="1042">
                  <c:v>35558</c:v>
                </c:pt>
                <c:pt idx="1043">
                  <c:v>35559</c:v>
                </c:pt>
                <c:pt idx="1044">
                  <c:v>35560</c:v>
                </c:pt>
                <c:pt idx="1045">
                  <c:v>35561</c:v>
                </c:pt>
                <c:pt idx="1046">
                  <c:v>35562</c:v>
                </c:pt>
                <c:pt idx="1047">
                  <c:v>35563</c:v>
                </c:pt>
                <c:pt idx="1048">
                  <c:v>35564</c:v>
                </c:pt>
                <c:pt idx="1049">
                  <c:v>35565</c:v>
                </c:pt>
                <c:pt idx="1050">
                  <c:v>35566</c:v>
                </c:pt>
                <c:pt idx="1051">
                  <c:v>35567</c:v>
                </c:pt>
                <c:pt idx="1052">
                  <c:v>35568</c:v>
                </c:pt>
                <c:pt idx="1053">
                  <c:v>35569</c:v>
                </c:pt>
                <c:pt idx="1054">
                  <c:v>35570</c:v>
                </c:pt>
                <c:pt idx="1055">
                  <c:v>35571</c:v>
                </c:pt>
                <c:pt idx="1056">
                  <c:v>35572</c:v>
                </c:pt>
                <c:pt idx="1057">
                  <c:v>35573</c:v>
                </c:pt>
                <c:pt idx="1058">
                  <c:v>35574</c:v>
                </c:pt>
                <c:pt idx="1059">
                  <c:v>35575</c:v>
                </c:pt>
                <c:pt idx="1060">
                  <c:v>35576</c:v>
                </c:pt>
                <c:pt idx="1061">
                  <c:v>35577</c:v>
                </c:pt>
                <c:pt idx="1062">
                  <c:v>35578</c:v>
                </c:pt>
                <c:pt idx="1063">
                  <c:v>35579</c:v>
                </c:pt>
                <c:pt idx="1064">
                  <c:v>35580</c:v>
                </c:pt>
                <c:pt idx="1065">
                  <c:v>35581</c:v>
                </c:pt>
                <c:pt idx="1066">
                  <c:v>35582</c:v>
                </c:pt>
                <c:pt idx="1067">
                  <c:v>35583</c:v>
                </c:pt>
                <c:pt idx="1068">
                  <c:v>35584</c:v>
                </c:pt>
                <c:pt idx="1069">
                  <c:v>35585</c:v>
                </c:pt>
                <c:pt idx="1070">
                  <c:v>35586</c:v>
                </c:pt>
                <c:pt idx="1071">
                  <c:v>35587</c:v>
                </c:pt>
                <c:pt idx="1072">
                  <c:v>35588</c:v>
                </c:pt>
                <c:pt idx="1073">
                  <c:v>35589</c:v>
                </c:pt>
                <c:pt idx="1074">
                  <c:v>35590</c:v>
                </c:pt>
                <c:pt idx="1075">
                  <c:v>35591</c:v>
                </c:pt>
                <c:pt idx="1076">
                  <c:v>35592</c:v>
                </c:pt>
                <c:pt idx="1077">
                  <c:v>35593</c:v>
                </c:pt>
                <c:pt idx="1078">
                  <c:v>35594</c:v>
                </c:pt>
                <c:pt idx="1079">
                  <c:v>35595</c:v>
                </c:pt>
                <c:pt idx="1080">
                  <c:v>35596</c:v>
                </c:pt>
                <c:pt idx="1081">
                  <c:v>35597</c:v>
                </c:pt>
                <c:pt idx="1082">
                  <c:v>35598</c:v>
                </c:pt>
                <c:pt idx="1083">
                  <c:v>35599</c:v>
                </c:pt>
                <c:pt idx="1084">
                  <c:v>35600</c:v>
                </c:pt>
                <c:pt idx="1085">
                  <c:v>35601</c:v>
                </c:pt>
                <c:pt idx="1086">
                  <c:v>35602</c:v>
                </c:pt>
                <c:pt idx="1087">
                  <c:v>35603</c:v>
                </c:pt>
                <c:pt idx="1088">
                  <c:v>35604</c:v>
                </c:pt>
                <c:pt idx="1089">
                  <c:v>35605</c:v>
                </c:pt>
                <c:pt idx="1090">
                  <c:v>35606</c:v>
                </c:pt>
                <c:pt idx="1091">
                  <c:v>35607</c:v>
                </c:pt>
                <c:pt idx="1092">
                  <c:v>35608</c:v>
                </c:pt>
                <c:pt idx="1093">
                  <c:v>35609</c:v>
                </c:pt>
                <c:pt idx="1094">
                  <c:v>35610</c:v>
                </c:pt>
                <c:pt idx="1095">
                  <c:v>35611</c:v>
                </c:pt>
                <c:pt idx="1096">
                  <c:v>35612</c:v>
                </c:pt>
                <c:pt idx="1097">
                  <c:v>35613</c:v>
                </c:pt>
                <c:pt idx="1098">
                  <c:v>35614</c:v>
                </c:pt>
                <c:pt idx="1099">
                  <c:v>35615</c:v>
                </c:pt>
                <c:pt idx="1100">
                  <c:v>35616</c:v>
                </c:pt>
                <c:pt idx="1101">
                  <c:v>35617</c:v>
                </c:pt>
                <c:pt idx="1102">
                  <c:v>35618</c:v>
                </c:pt>
                <c:pt idx="1103">
                  <c:v>35619</c:v>
                </c:pt>
                <c:pt idx="1104">
                  <c:v>35620</c:v>
                </c:pt>
                <c:pt idx="1105">
                  <c:v>35621</c:v>
                </c:pt>
                <c:pt idx="1106">
                  <c:v>35622</c:v>
                </c:pt>
                <c:pt idx="1107">
                  <c:v>35623</c:v>
                </c:pt>
                <c:pt idx="1108">
                  <c:v>35624</c:v>
                </c:pt>
                <c:pt idx="1109">
                  <c:v>35625</c:v>
                </c:pt>
                <c:pt idx="1110">
                  <c:v>35626</c:v>
                </c:pt>
                <c:pt idx="1111">
                  <c:v>35627</c:v>
                </c:pt>
                <c:pt idx="1112">
                  <c:v>35628</c:v>
                </c:pt>
                <c:pt idx="1113">
                  <c:v>35629</c:v>
                </c:pt>
                <c:pt idx="1114">
                  <c:v>35630</c:v>
                </c:pt>
                <c:pt idx="1115">
                  <c:v>35631</c:v>
                </c:pt>
                <c:pt idx="1116">
                  <c:v>35632</c:v>
                </c:pt>
                <c:pt idx="1117">
                  <c:v>35633</c:v>
                </c:pt>
                <c:pt idx="1118">
                  <c:v>35634</c:v>
                </c:pt>
                <c:pt idx="1119">
                  <c:v>35635</c:v>
                </c:pt>
                <c:pt idx="1120">
                  <c:v>35636</c:v>
                </c:pt>
                <c:pt idx="1121">
                  <c:v>35637</c:v>
                </c:pt>
                <c:pt idx="1122">
                  <c:v>35638</c:v>
                </c:pt>
                <c:pt idx="1123">
                  <c:v>35639</c:v>
                </c:pt>
                <c:pt idx="1124">
                  <c:v>35640</c:v>
                </c:pt>
                <c:pt idx="1125">
                  <c:v>35641</c:v>
                </c:pt>
                <c:pt idx="1126">
                  <c:v>35642</c:v>
                </c:pt>
                <c:pt idx="1127">
                  <c:v>35643</c:v>
                </c:pt>
                <c:pt idx="1128">
                  <c:v>35644</c:v>
                </c:pt>
                <c:pt idx="1129">
                  <c:v>35645</c:v>
                </c:pt>
                <c:pt idx="1130">
                  <c:v>35646</c:v>
                </c:pt>
                <c:pt idx="1131">
                  <c:v>35647</c:v>
                </c:pt>
                <c:pt idx="1132">
                  <c:v>35648</c:v>
                </c:pt>
                <c:pt idx="1133">
                  <c:v>35649</c:v>
                </c:pt>
                <c:pt idx="1134">
                  <c:v>35650</c:v>
                </c:pt>
                <c:pt idx="1135">
                  <c:v>35651</c:v>
                </c:pt>
                <c:pt idx="1136">
                  <c:v>35652</c:v>
                </c:pt>
                <c:pt idx="1137">
                  <c:v>35653</c:v>
                </c:pt>
                <c:pt idx="1138">
                  <c:v>35654</c:v>
                </c:pt>
                <c:pt idx="1139">
                  <c:v>35655</c:v>
                </c:pt>
                <c:pt idx="1140">
                  <c:v>35656</c:v>
                </c:pt>
                <c:pt idx="1141">
                  <c:v>35657</c:v>
                </c:pt>
                <c:pt idx="1142">
                  <c:v>35658</c:v>
                </c:pt>
                <c:pt idx="1143">
                  <c:v>35659</c:v>
                </c:pt>
                <c:pt idx="1144">
                  <c:v>35660</c:v>
                </c:pt>
                <c:pt idx="1145">
                  <c:v>35661</c:v>
                </c:pt>
                <c:pt idx="1146">
                  <c:v>35662</c:v>
                </c:pt>
                <c:pt idx="1147">
                  <c:v>35663</c:v>
                </c:pt>
                <c:pt idx="1148">
                  <c:v>35664</c:v>
                </c:pt>
                <c:pt idx="1149">
                  <c:v>35665</c:v>
                </c:pt>
                <c:pt idx="1150">
                  <c:v>35666</c:v>
                </c:pt>
                <c:pt idx="1151">
                  <c:v>35667</c:v>
                </c:pt>
                <c:pt idx="1152">
                  <c:v>35668</c:v>
                </c:pt>
                <c:pt idx="1153">
                  <c:v>35669</c:v>
                </c:pt>
                <c:pt idx="1154">
                  <c:v>35670</c:v>
                </c:pt>
                <c:pt idx="1155">
                  <c:v>35671</c:v>
                </c:pt>
                <c:pt idx="1156">
                  <c:v>35672</c:v>
                </c:pt>
                <c:pt idx="1157">
                  <c:v>35673</c:v>
                </c:pt>
                <c:pt idx="1158">
                  <c:v>35674</c:v>
                </c:pt>
                <c:pt idx="1159">
                  <c:v>35675</c:v>
                </c:pt>
                <c:pt idx="1160">
                  <c:v>35676</c:v>
                </c:pt>
                <c:pt idx="1161">
                  <c:v>35677</c:v>
                </c:pt>
                <c:pt idx="1162">
                  <c:v>35678</c:v>
                </c:pt>
                <c:pt idx="1163">
                  <c:v>35679</c:v>
                </c:pt>
                <c:pt idx="1164">
                  <c:v>35680</c:v>
                </c:pt>
                <c:pt idx="1165">
                  <c:v>35681</c:v>
                </c:pt>
                <c:pt idx="1166">
                  <c:v>35682</c:v>
                </c:pt>
                <c:pt idx="1167">
                  <c:v>35683</c:v>
                </c:pt>
                <c:pt idx="1168">
                  <c:v>35684</c:v>
                </c:pt>
                <c:pt idx="1169">
                  <c:v>35685</c:v>
                </c:pt>
                <c:pt idx="1170">
                  <c:v>35686</c:v>
                </c:pt>
                <c:pt idx="1171">
                  <c:v>35687</c:v>
                </c:pt>
                <c:pt idx="1172">
                  <c:v>35688</c:v>
                </c:pt>
                <c:pt idx="1173">
                  <c:v>35689</c:v>
                </c:pt>
                <c:pt idx="1174">
                  <c:v>35690</c:v>
                </c:pt>
                <c:pt idx="1175">
                  <c:v>35691</c:v>
                </c:pt>
                <c:pt idx="1176">
                  <c:v>35692</c:v>
                </c:pt>
                <c:pt idx="1177">
                  <c:v>35693</c:v>
                </c:pt>
                <c:pt idx="1178">
                  <c:v>35694</c:v>
                </c:pt>
                <c:pt idx="1179">
                  <c:v>35695</c:v>
                </c:pt>
                <c:pt idx="1180">
                  <c:v>35696</c:v>
                </c:pt>
                <c:pt idx="1181">
                  <c:v>35697</c:v>
                </c:pt>
                <c:pt idx="1182">
                  <c:v>35698</c:v>
                </c:pt>
                <c:pt idx="1183">
                  <c:v>35699</c:v>
                </c:pt>
                <c:pt idx="1184">
                  <c:v>35700</c:v>
                </c:pt>
                <c:pt idx="1185">
                  <c:v>35701</c:v>
                </c:pt>
                <c:pt idx="1186">
                  <c:v>35702</c:v>
                </c:pt>
                <c:pt idx="1187">
                  <c:v>35703</c:v>
                </c:pt>
                <c:pt idx="1188">
                  <c:v>35704</c:v>
                </c:pt>
                <c:pt idx="1189">
                  <c:v>35705</c:v>
                </c:pt>
                <c:pt idx="1190">
                  <c:v>35706</c:v>
                </c:pt>
                <c:pt idx="1191">
                  <c:v>35707</c:v>
                </c:pt>
                <c:pt idx="1192">
                  <c:v>35708</c:v>
                </c:pt>
                <c:pt idx="1193">
                  <c:v>35709</c:v>
                </c:pt>
                <c:pt idx="1194">
                  <c:v>35710</c:v>
                </c:pt>
                <c:pt idx="1195">
                  <c:v>35711</c:v>
                </c:pt>
                <c:pt idx="1196">
                  <c:v>35712</c:v>
                </c:pt>
                <c:pt idx="1197">
                  <c:v>35713</c:v>
                </c:pt>
                <c:pt idx="1198">
                  <c:v>35714</c:v>
                </c:pt>
                <c:pt idx="1199">
                  <c:v>35715</c:v>
                </c:pt>
                <c:pt idx="1200">
                  <c:v>35716</c:v>
                </c:pt>
                <c:pt idx="1201">
                  <c:v>35717</c:v>
                </c:pt>
                <c:pt idx="1202">
                  <c:v>35718</c:v>
                </c:pt>
                <c:pt idx="1203">
                  <c:v>35719</c:v>
                </c:pt>
                <c:pt idx="1204">
                  <c:v>35720</c:v>
                </c:pt>
                <c:pt idx="1205">
                  <c:v>35721</c:v>
                </c:pt>
                <c:pt idx="1206">
                  <c:v>35722</c:v>
                </c:pt>
                <c:pt idx="1207">
                  <c:v>35723</c:v>
                </c:pt>
                <c:pt idx="1208">
                  <c:v>35724</c:v>
                </c:pt>
                <c:pt idx="1209">
                  <c:v>35725</c:v>
                </c:pt>
                <c:pt idx="1210">
                  <c:v>35726</c:v>
                </c:pt>
                <c:pt idx="1211">
                  <c:v>35727</c:v>
                </c:pt>
                <c:pt idx="1212">
                  <c:v>35728</c:v>
                </c:pt>
                <c:pt idx="1213">
                  <c:v>35729</c:v>
                </c:pt>
                <c:pt idx="1214">
                  <c:v>35730</c:v>
                </c:pt>
                <c:pt idx="1215">
                  <c:v>35731</c:v>
                </c:pt>
                <c:pt idx="1216">
                  <c:v>35732</c:v>
                </c:pt>
                <c:pt idx="1217">
                  <c:v>35733</c:v>
                </c:pt>
                <c:pt idx="1218">
                  <c:v>35734</c:v>
                </c:pt>
                <c:pt idx="1219">
                  <c:v>35735</c:v>
                </c:pt>
                <c:pt idx="1220">
                  <c:v>35736</c:v>
                </c:pt>
                <c:pt idx="1221">
                  <c:v>35737</c:v>
                </c:pt>
                <c:pt idx="1222">
                  <c:v>35738</c:v>
                </c:pt>
                <c:pt idx="1223">
                  <c:v>35739</c:v>
                </c:pt>
                <c:pt idx="1224">
                  <c:v>35740</c:v>
                </c:pt>
                <c:pt idx="1225">
                  <c:v>35741</c:v>
                </c:pt>
                <c:pt idx="1226">
                  <c:v>35742</c:v>
                </c:pt>
                <c:pt idx="1227">
                  <c:v>35743</c:v>
                </c:pt>
                <c:pt idx="1228">
                  <c:v>35744</c:v>
                </c:pt>
                <c:pt idx="1229">
                  <c:v>35745</c:v>
                </c:pt>
                <c:pt idx="1230">
                  <c:v>35746</c:v>
                </c:pt>
                <c:pt idx="1231">
                  <c:v>35747</c:v>
                </c:pt>
                <c:pt idx="1232">
                  <c:v>35748</c:v>
                </c:pt>
                <c:pt idx="1233">
                  <c:v>35749</c:v>
                </c:pt>
                <c:pt idx="1234">
                  <c:v>35750</c:v>
                </c:pt>
                <c:pt idx="1235">
                  <c:v>35751</c:v>
                </c:pt>
                <c:pt idx="1236">
                  <c:v>35752</c:v>
                </c:pt>
                <c:pt idx="1237">
                  <c:v>35753</c:v>
                </c:pt>
                <c:pt idx="1238">
                  <c:v>35754</c:v>
                </c:pt>
                <c:pt idx="1239">
                  <c:v>35755</c:v>
                </c:pt>
                <c:pt idx="1240">
                  <c:v>35756</c:v>
                </c:pt>
                <c:pt idx="1241">
                  <c:v>35757</c:v>
                </c:pt>
                <c:pt idx="1242">
                  <c:v>35758</c:v>
                </c:pt>
                <c:pt idx="1243">
                  <c:v>35759</c:v>
                </c:pt>
                <c:pt idx="1244">
                  <c:v>35760</c:v>
                </c:pt>
                <c:pt idx="1245">
                  <c:v>35761</c:v>
                </c:pt>
                <c:pt idx="1246">
                  <c:v>35762</c:v>
                </c:pt>
                <c:pt idx="1247">
                  <c:v>35763</c:v>
                </c:pt>
                <c:pt idx="1248">
                  <c:v>35764</c:v>
                </c:pt>
                <c:pt idx="1249">
                  <c:v>35765</c:v>
                </c:pt>
                <c:pt idx="1250">
                  <c:v>35766</c:v>
                </c:pt>
                <c:pt idx="1251">
                  <c:v>35767</c:v>
                </c:pt>
                <c:pt idx="1252">
                  <c:v>35768</c:v>
                </c:pt>
                <c:pt idx="1253">
                  <c:v>35769</c:v>
                </c:pt>
                <c:pt idx="1254">
                  <c:v>35770</c:v>
                </c:pt>
                <c:pt idx="1255">
                  <c:v>35771</c:v>
                </c:pt>
                <c:pt idx="1256">
                  <c:v>35772</c:v>
                </c:pt>
                <c:pt idx="1257">
                  <c:v>35773</c:v>
                </c:pt>
                <c:pt idx="1258">
                  <c:v>35774</c:v>
                </c:pt>
                <c:pt idx="1259">
                  <c:v>35775</c:v>
                </c:pt>
                <c:pt idx="1260">
                  <c:v>35776</c:v>
                </c:pt>
                <c:pt idx="1261">
                  <c:v>35777</c:v>
                </c:pt>
                <c:pt idx="1262">
                  <c:v>35778</c:v>
                </c:pt>
                <c:pt idx="1263">
                  <c:v>35779</c:v>
                </c:pt>
                <c:pt idx="1264">
                  <c:v>35780</c:v>
                </c:pt>
                <c:pt idx="1265">
                  <c:v>35781</c:v>
                </c:pt>
                <c:pt idx="1266">
                  <c:v>35782</c:v>
                </c:pt>
                <c:pt idx="1267">
                  <c:v>35783</c:v>
                </c:pt>
                <c:pt idx="1268">
                  <c:v>35784</c:v>
                </c:pt>
                <c:pt idx="1269">
                  <c:v>35785</c:v>
                </c:pt>
                <c:pt idx="1270">
                  <c:v>35786</c:v>
                </c:pt>
                <c:pt idx="1271">
                  <c:v>35787</c:v>
                </c:pt>
                <c:pt idx="1272">
                  <c:v>35788</c:v>
                </c:pt>
                <c:pt idx="1273">
                  <c:v>35789</c:v>
                </c:pt>
                <c:pt idx="1274">
                  <c:v>35790</c:v>
                </c:pt>
                <c:pt idx="1275">
                  <c:v>35791</c:v>
                </c:pt>
                <c:pt idx="1276">
                  <c:v>35792</c:v>
                </c:pt>
                <c:pt idx="1277">
                  <c:v>35793</c:v>
                </c:pt>
                <c:pt idx="1278">
                  <c:v>35794</c:v>
                </c:pt>
                <c:pt idx="1279">
                  <c:v>35795</c:v>
                </c:pt>
                <c:pt idx="1280">
                  <c:v>35796</c:v>
                </c:pt>
                <c:pt idx="1281">
                  <c:v>35797</c:v>
                </c:pt>
                <c:pt idx="1282">
                  <c:v>35798</c:v>
                </c:pt>
                <c:pt idx="1283">
                  <c:v>35799</c:v>
                </c:pt>
                <c:pt idx="1284">
                  <c:v>35800</c:v>
                </c:pt>
                <c:pt idx="1285">
                  <c:v>35801</c:v>
                </c:pt>
                <c:pt idx="1286">
                  <c:v>35802</c:v>
                </c:pt>
                <c:pt idx="1287">
                  <c:v>35803</c:v>
                </c:pt>
                <c:pt idx="1288">
                  <c:v>35804</c:v>
                </c:pt>
                <c:pt idx="1289">
                  <c:v>35805</c:v>
                </c:pt>
                <c:pt idx="1290">
                  <c:v>35806</c:v>
                </c:pt>
                <c:pt idx="1291">
                  <c:v>35807</c:v>
                </c:pt>
                <c:pt idx="1292">
                  <c:v>35808</c:v>
                </c:pt>
                <c:pt idx="1293">
                  <c:v>35809</c:v>
                </c:pt>
                <c:pt idx="1294">
                  <c:v>35810</c:v>
                </c:pt>
                <c:pt idx="1295">
                  <c:v>35811</c:v>
                </c:pt>
                <c:pt idx="1296">
                  <c:v>35812</c:v>
                </c:pt>
                <c:pt idx="1297">
                  <c:v>35813</c:v>
                </c:pt>
                <c:pt idx="1298">
                  <c:v>35814</c:v>
                </c:pt>
                <c:pt idx="1299">
                  <c:v>35815</c:v>
                </c:pt>
                <c:pt idx="1300">
                  <c:v>35816</c:v>
                </c:pt>
                <c:pt idx="1301">
                  <c:v>35817</c:v>
                </c:pt>
                <c:pt idx="1302">
                  <c:v>35818</c:v>
                </c:pt>
                <c:pt idx="1303">
                  <c:v>35819</c:v>
                </c:pt>
                <c:pt idx="1304">
                  <c:v>35820</c:v>
                </c:pt>
                <c:pt idx="1305">
                  <c:v>35821</c:v>
                </c:pt>
                <c:pt idx="1306">
                  <c:v>35822</c:v>
                </c:pt>
                <c:pt idx="1307">
                  <c:v>35823</c:v>
                </c:pt>
                <c:pt idx="1308">
                  <c:v>35824</c:v>
                </c:pt>
                <c:pt idx="1309">
                  <c:v>35825</c:v>
                </c:pt>
                <c:pt idx="1310">
                  <c:v>35826</c:v>
                </c:pt>
                <c:pt idx="1311">
                  <c:v>35827</c:v>
                </c:pt>
                <c:pt idx="1312">
                  <c:v>35828</c:v>
                </c:pt>
                <c:pt idx="1313">
                  <c:v>35829</c:v>
                </c:pt>
                <c:pt idx="1314">
                  <c:v>35830</c:v>
                </c:pt>
                <c:pt idx="1315">
                  <c:v>35831</c:v>
                </c:pt>
                <c:pt idx="1316">
                  <c:v>35832</c:v>
                </c:pt>
                <c:pt idx="1317">
                  <c:v>35833</c:v>
                </c:pt>
                <c:pt idx="1318">
                  <c:v>35834</c:v>
                </c:pt>
                <c:pt idx="1319">
                  <c:v>35835</c:v>
                </c:pt>
                <c:pt idx="1320">
                  <c:v>35836</c:v>
                </c:pt>
                <c:pt idx="1321">
                  <c:v>35837</c:v>
                </c:pt>
                <c:pt idx="1322">
                  <c:v>35838</c:v>
                </c:pt>
                <c:pt idx="1323">
                  <c:v>35839</c:v>
                </c:pt>
                <c:pt idx="1324">
                  <c:v>35840</c:v>
                </c:pt>
                <c:pt idx="1325">
                  <c:v>35841</c:v>
                </c:pt>
                <c:pt idx="1326">
                  <c:v>35842</c:v>
                </c:pt>
                <c:pt idx="1327">
                  <c:v>35843</c:v>
                </c:pt>
                <c:pt idx="1328">
                  <c:v>35844</c:v>
                </c:pt>
                <c:pt idx="1329">
                  <c:v>35845</c:v>
                </c:pt>
                <c:pt idx="1330">
                  <c:v>35846</c:v>
                </c:pt>
                <c:pt idx="1331">
                  <c:v>35847</c:v>
                </c:pt>
                <c:pt idx="1332">
                  <c:v>35848</c:v>
                </c:pt>
                <c:pt idx="1333">
                  <c:v>35849</c:v>
                </c:pt>
                <c:pt idx="1334">
                  <c:v>35850</c:v>
                </c:pt>
                <c:pt idx="1335">
                  <c:v>35851</c:v>
                </c:pt>
                <c:pt idx="1336">
                  <c:v>35852</c:v>
                </c:pt>
                <c:pt idx="1337">
                  <c:v>35853</c:v>
                </c:pt>
                <c:pt idx="1338">
                  <c:v>35854</c:v>
                </c:pt>
                <c:pt idx="1339">
                  <c:v>35855</c:v>
                </c:pt>
                <c:pt idx="1340">
                  <c:v>35856</c:v>
                </c:pt>
                <c:pt idx="1341">
                  <c:v>35857</c:v>
                </c:pt>
                <c:pt idx="1342">
                  <c:v>35858</c:v>
                </c:pt>
                <c:pt idx="1343">
                  <c:v>35859</c:v>
                </c:pt>
                <c:pt idx="1344">
                  <c:v>35860</c:v>
                </c:pt>
                <c:pt idx="1345">
                  <c:v>35861</c:v>
                </c:pt>
                <c:pt idx="1346">
                  <c:v>35862</c:v>
                </c:pt>
                <c:pt idx="1347">
                  <c:v>35863</c:v>
                </c:pt>
                <c:pt idx="1348">
                  <c:v>35864</c:v>
                </c:pt>
                <c:pt idx="1349">
                  <c:v>35865</c:v>
                </c:pt>
                <c:pt idx="1350">
                  <c:v>35866</c:v>
                </c:pt>
                <c:pt idx="1351">
                  <c:v>35867</c:v>
                </c:pt>
                <c:pt idx="1352">
                  <c:v>35868</c:v>
                </c:pt>
                <c:pt idx="1353">
                  <c:v>35869</c:v>
                </c:pt>
                <c:pt idx="1354">
                  <c:v>35870</c:v>
                </c:pt>
                <c:pt idx="1355">
                  <c:v>35871</c:v>
                </c:pt>
                <c:pt idx="1356">
                  <c:v>35872</c:v>
                </c:pt>
                <c:pt idx="1357">
                  <c:v>35873</c:v>
                </c:pt>
                <c:pt idx="1358">
                  <c:v>35874</c:v>
                </c:pt>
                <c:pt idx="1359">
                  <c:v>35875</c:v>
                </c:pt>
                <c:pt idx="1360">
                  <c:v>35876</c:v>
                </c:pt>
                <c:pt idx="1361">
                  <c:v>35877</c:v>
                </c:pt>
                <c:pt idx="1362">
                  <c:v>35878</c:v>
                </c:pt>
                <c:pt idx="1363">
                  <c:v>35879</c:v>
                </c:pt>
                <c:pt idx="1364">
                  <c:v>35880</c:v>
                </c:pt>
                <c:pt idx="1365">
                  <c:v>35881</c:v>
                </c:pt>
                <c:pt idx="1366">
                  <c:v>35882</c:v>
                </c:pt>
                <c:pt idx="1367">
                  <c:v>35883</c:v>
                </c:pt>
                <c:pt idx="1368">
                  <c:v>35884</c:v>
                </c:pt>
                <c:pt idx="1369">
                  <c:v>35885</c:v>
                </c:pt>
                <c:pt idx="1370">
                  <c:v>35886</c:v>
                </c:pt>
                <c:pt idx="1371">
                  <c:v>35887</c:v>
                </c:pt>
                <c:pt idx="1372">
                  <c:v>35888</c:v>
                </c:pt>
                <c:pt idx="1373">
                  <c:v>35889</c:v>
                </c:pt>
                <c:pt idx="1374">
                  <c:v>35890</c:v>
                </c:pt>
                <c:pt idx="1375">
                  <c:v>35891</c:v>
                </c:pt>
                <c:pt idx="1376">
                  <c:v>35892</c:v>
                </c:pt>
                <c:pt idx="1377">
                  <c:v>35893</c:v>
                </c:pt>
                <c:pt idx="1378">
                  <c:v>35894</c:v>
                </c:pt>
                <c:pt idx="1379">
                  <c:v>35895</c:v>
                </c:pt>
                <c:pt idx="1380">
                  <c:v>35896</c:v>
                </c:pt>
                <c:pt idx="1381">
                  <c:v>35897</c:v>
                </c:pt>
                <c:pt idx="1382">
                  <c:v>35898</c:v>
                </c:pt>
                <c:pt idx="1383">
                  <c:v>35899</c:v>
                </c:pt>
                <c:pt idx="1384">
                  <c:v>35900</c:v>
                </c:pt>
                <c:pt idx="1385">
                  <c:v>35901</c:v>
                </c:pt>
                <c:pt idx="1386">
                  <c:v>35902</c:v>
                </c:pt>
                <c:pt idx="1387">
                  <c:v>35903</c:v>
                </c:pt>
                <c:pt idx="1388">
                  <c:v>35904</c:v>
                </c:pt>
                <c:pt idx="1389">
                  <c:v>35905</c:v>
                </c:pt>
                <c:pt idx="1390">
                  <c:v>35906</c:v>
                </c:pt>
                <c:pt idx="1391">
                  <c:v>35907</c:v>
                </c:pt>
                <c:pt idx="1392">
                  <c:v>35908</c:v>
                </c:pt>
                <c:pt idx="1393">
                  <c:v>35909</c:v>
                </c:pt>
                <c:pt idx="1394">
                  <c:v>35910</c:v>
                </c:pt>
                <c:pt idx="1395">
                  <c:v>35911</c:v>
                </c:pt>
                <c:pt idx="1396">
                  <c:v>35912</c:v>
                </c:pt>
                <c:pt idx="1397">
                  <c:v>35913</c:v>
                </c:pt>
                <c:pt idx="1398">
                  <c:v>35914</c:v>
                </c:pt>
                <c:pt idx="1399">
                  <c:v>35915</c:v>
                </c:pt>
                <c:pt idx="1400">
                  <c:v>35916</c:v>
                </c:pt>
                <c:pt idx="1401">
                  <c:v>35917</c:v>
                </c:pt>
                <c:pt idx="1402">
                  <c:v>35918</c:v>
                </c:pt>
                <c:pt idx="1403">
                  <c:v>35919</c:v>
                </c:pt>
                <c:pt idx="1404">
                  <c:v>35920</c:v>
                </c:pt>
                <c:pt idx="1405">
                  <c:v>35921</c:v>
                </c:pt>
                <c:pt idx="1406">
                  <c:v>35922</c:v>
                </c:pt>
                <c:pt idx="1407">
                  <c:v>35923</c:v>
                </c:pt>
                <c:pt idx="1408">
                  <c:v>35924</c:v>
                </c:pt>
                <c:pt idx="1409">
                  <c:v>35925</c:v>
                </c:pt>
                <c:pt idx="1410">
                  <c:v>35926</c:v>
                </c:pt>
                <c:pt idx="1411">
                  <c:v>35927</c:v>
                </c:pt>
                <c:pt idx="1412">
                  <c:v>35928</c:v>
                </c:pt>
                <c:pt idx="1413">
                  <c:v>35929</c:v>
                </c:pt>
                <c:pt idx="1414">
                  <c:v>35930</c:v>
                </c:pt>
                <c:pt idx="1415">
                  <c:v>35931</c:v>
                </c:pt>
                <c:pt idx="1416">
                  <c:v>35932</c:v>
                </c:pt>
                <c:pt idx="1417">
                  <c:v>35933</c:v>
                </c:pt>
                <c:pt idx="1418">
                  <c:v>35934</c:v>
                </c:pt>
                <c:pt idx="1419">
                  <c:v>35935</c:v>
                </c:pt>
                <c:pt idx="1420">
                  <c:v>35936</c:v>
                </c:pt>
                <c:pt idx="1421">
                  <c:v>35937</c:v>
                </c:pt>
                <c:pt idx="1422">
                  <c:v>35938</c:v>
                </c:pt>
                <c:pt idx="1423">
                  <c:v>35939</c:v>
                </c:pt>
                <c:pt idx="1424">
                  <c:v>35940</c:v>
                </c:pt>
                <c:pt idx="1425">
                  <c:v>35941</c:v>
                </c:pt>
                <c:pt idx="1426">
                  <c:v>35942</c:v>
                </c:pt>
                <c:pt idx="1427">
                  <c:v>35943</c:v>
                </c:pt>
                <c:pt idx="1428">
                  <c:v>35944</c:v>
                </c:pt>
                <c:pt idx="1429">
                  <c:v>35945</c:v>
                </c:pt>
                <c:pt idx="1430">
                  <c:v>35946</c:v>
                </c:pt>
                <c:pt idx="1431">
                  <c:v>35947</c:v>
                </c:pt>
                <c:pt idx="1432">
                  <c:v>35948</c:v>
                </c:pt>
                <c:pt idx="1433">
                  <c:v>35949</c:v>
                </c:pt>
                <c:pt idx="1434">
                  <c:v>35950</c:v>
                </c:pt>
                <c:pt idx="1435">
                  <c:v>35951</c:v>
                </c:pt>
                <c:pt idx="1436">
                  <c:v>35952</c:v>
                </c:pt>
                <c:pt idx="1437">
                  <c:v>35953</c:v>
                </c:pt>
                <c:pt idx="1438">
                  <c:v>35954</c:v>
                </c:pt>
                <c:pt idx="1439">
                  <c:v>35955</c:v>
                </c:pt>
                <c:pt idx="1440">
                  <c:v>35956</c:v>
                </c:pt>
                <c:pt idx="1441">
                  <c:v>35957</c:v>
                </c:pt>
                <c:pt idx="1442">
                  <c:v>35958</c:v>
                </c:pt>
                <c:pt idx="1443">
                  <c:v>35959</c:v>
                </c:pt>
                <c:pt idx="1444">
                  <c:v>35960</c:v>
                </c:pt>
                <c:pt idx="1445">
                  <c:v>35961</c:v>
                </c:pt>
                <c:pt idx="1446">
                  <c:v>35962</c:v>
                </c:pt>
                <c:pt idx="1447">
                  <c:v>35963</c:v>
                </c:pt>
                <c:pt idx="1448">
                  <c:v>35964</c:v>
                </c:pt>
                <c:pt idx="1449">
                  <c:v>35965</c:v>
                </c:pt>
                <c:pt idx="1450">
                  <c:v>35966</c:v>
                </c:pt>
                <c:pt idx="1451">
                  <c:v>35967</c:v>
                </c:pt>
                <c:pt idx="1452">
                  <c:v>35968</c:v>
                </c:pt>
                <c:pt idx="1453">
                  <c:v>35969</c:v>
                </c:pt>
                <c:pt idx="1454">
                  <c:v>35970</c:v>
                </c:pt>
                <c:pt idx="1455">
                  <c:v>35971</c:v>
                </c:pt>
                <c:pt idx="1456">
                  <c:v>35972</c:v>
                </c:pt>
                <c:pt idx="1457">
                  <c:v>35973</c:v>
                </c:pt>
                <c:pt idx="1458">
                  <c:v>35974</c:v>
                </c:pt>
                <c:pt idx="1459">
                  <c:v>35975</c:v>
                </c:pt>
                <c:pt idx="1460">
                  <c:v>35976</c:v>
                </c:pt>
                <c:pt idx="1461">
                  <c:v>35977</c:v>
                </c:pt>
                <c:pt idx="1462">
                  <c:v>35978</c:v>
                </c:pt>
                <c:pt idx="1463">
                  <c:v>35979</c:v>
                </c:pt>
                <c:pt idx="1464">
                  <c:v>35980</c:v>
                </c:pt>
                <c:pt idx="1465">
                  <c:v>35981</c:v>
                </c:pt>
                <c:pt idx="1466">
                  <c:v>35982</c:v>
                </c:pt>
                <c:pt idx="1467">
                  <c:v>35983</c:v>
                </c:pt>
                <c:pt idx="1468">
                  <c:v>35984</c:v>
                </c:pt>
                <c:pt idx="1469">
                  <c:v>35985</c:v>
                </c:pt>
                <c:pt idx="1470">
                  <c:v>35986</c:v>
                </c:pt>
                <c:pt idx="1471">
                  <c:v>35987</c:v>
                </c:pt>
                <c:pt idx="1472">
                  <c:v>35988</c:v>
                </c:pt>
                <c:pt idx="1473">
                  <c:v>35989</c:v>
                </c:pt>
                <c:pt idx="1474">
                  <c:v>35990</c:v>
                </c:pt>
                <c:pt idx="1475">
                  <c:v>35991</c:v>
                </c:pt>
                <c:pt idx="1476">
                  <c:v>35992</c:v>
                </c:pt>
                <c:pt idx="1477">
                  <c:v>35993</c:v>
                </c:pt>
                <c:pt idx="1478">
                  <c:v>35994</c:v>
                </c:pt>
                <c:pt idx="1479">
                  <c:v>35995</c:v>
                </c:pt>
                <c:pt idx="1480">
                  <c:v>35996</c:v>
                </c:pt>
                <c:pt idx="1481">
                  <c:v>35997</c:v>
                </c:pt>
                <c:pt idx="1482">
                  <c:v>35998</c:v>
                </c:pt>
                <c:pt idx="1483">
                  <c:v>35999</c:v>
                </c:pt>
                <c:pt idx="1484">
                  <c:v>36000</c:v>
                </c:pt>
                <c:pt idx="1485">
                  <c:v>36001</c:v>
                </c:pt>
                <c:pt idx="1486">
                  <c:v>36002</c:v>
                </c:pt>
                <c:pt idx="1487">
                  <c:v>36003</c:v>
                </c:pt>
                <c:pt idx="1488">
                  <c:v>36004</c:v>
                </c:pt>
                <c:pt idx="1489">
                  <c:v>36005</c:v>
                </c:pt>
                <c:pt idx="1490">
                  <c:v>36006</c:v>
                </c:pt>
                <c:pt idx="1491">
                  <c:v>36007</c:v>
                </c:pt>
                <c:pt idx="1492">
                  <c:v>36008</c:v>
                </c:pt>
                <c:pt idx="1493">
                  <c:v>36009</c:v>
                </c:pt>
                <c:pt idx="1494">
                  <c:v>36010</c:v>
                </c:pt>
                <c:pt idx="1495">
                  <c:v>36011</c:v>
                </c:pt>
                <c:pt idx="1496">
                  <c:v>36012</c:v>
                </c:pt>
                <c:pt idx="1497">
                  <c:v>36013</c:v>
                </c:pt>
                <c:pt idx="1498">
                  <c:v>36014</c:v>
                </c:pt>
                <c:pt idx="1499">
                  <c:v>36015</c:v>
                </c:pt>
                <c:pt idx="1500">
                  <c:v>36016</c:v>
                </c:pt>
                <c:pt idx="1501">
                  <c:v>36017</c:v>
                </c:pt>
                <c:pt idx="1502">
                  <c:v>36018</c:v>
                </c:pt>
                <c:pt idx="1503">
                  <c:v>36019</c:v>
                </c:pt>
                <c:pt idx="1504">
                  <c:v>36020</c:v>
                </c:pt>
                <c:pt idx="1505">
                  <c:v>36021</c:v>
                </c:pt>
                <c:pt idx="1506">
                  <c:v>36022</c:v>
                </c:pt>
                <c:pt idx="1507">
                  <c:v>36023</c:v>
                </c:pt>
                <c:pt idx="1508">
                  <c:v>36024</c:v>
                </c:pt>
                <c:pt idx="1509">
                  <c:v>36025</c:v>
                </c:pt>
                <c:pt idx="1510">
                  <c:v>36026</c:v>
                </c:pt>
                <c:pt idx="1511">
                  <c:v>36027</c:v>
                </c:pt>
                <c:pt idx="1512">
                  <c:v>36028</c:v>
                </c:pt>
                <c:pt idx="1513">
                  <c:v>36029</c:v>
                </c:pt>
                <c:pt idx="1514">
                  <c:v>36030</c:v>
                </c:pt>
                <c:pt idx="1515">
                  <c:v>36031</c:v>
                </c:pt>
                <c:pt idx="1516">
                  <c:v>36032</c:v>
                </c:pt>
                <c:pt idx="1517">
                  <c:v>36033</c:v>
                </c:pt>
                <c:pt idx="1518">
                  <c:v>36034</c:v>
                </c:pt>
                <c:pt idx="1519">
                  <c:v>36035</c:v>
                </c:pt>
                <c:pt idx="1520">
                  <c:v>36036</c:v>
                </c:pt>
                <c:pt idx="1521">
                  <c:v>36037</c:v>
                </c:pt>
                <c:pt idx="1522">
                  <c:v>36038</c:v>
                </c:pt>
                <c:pt idx="1523">
                  <c:v>36039</c:v>
                </c:pt>
                <c:pt idx="1524">
                  <c:v>36040</c:v>
                </c:pt>
                <c:pt idx="1525">
                  <c:v>36041</c:v>
                </c:pt>
                <c:pt idx="1526">
                  <c:v>36042</c:v>
                </c:pt>
                <c:pt idx="1527">
                  <c:v>36043</c:v>
                </c:pt>
                <c:pt idx="1528">
                  <c:v>36044</c:v>
                </c:pt>
                <c:pt idx="1529">
                  <c:v>36045</c:v>
                </c:pt>
                <c:pt idx="1530">
                  <c:v>36046</c:v>
                </c:pt>
                <c:pt idx="1531">
                  <c:v>36047</c:v>
                </c:pt>
                <c:pt idx="1532">
                  <c:v>36048</c:v>
                </c:pt>
                <c:pt idx="1533">
                  <c:v>36049</c:v>
                </c:pt>
                <c:pt idx="1534">
                  <c:v>36050</c:v>
                </c:pt>
                <c:pt idx="1535">
                  <c:v>36051</c:v>
                </c:pt>
                <c:pt idx="1536">
                  <c:v>36052</c:v>
                </c:pt>
                <c:pt idx="1537">
                  <c:v>36053</c:v>
                </c:pt>
                <c:pt idx="1538">
                  <c:v>36054</c:v>
                </c:pt>
                <c:pt idx="1539">
                  <c:v>36055</c:v>
                </c:pt>
                <c:pt idx="1540">
                  <c:v>36056</c:v>
                </c:pt>
                <c:pt idx="1541">
                  <c:v>36057</c:v>
                </c:pt>
                <c:pt idx="1542">
                  <c:v>36058</c:v>
                </c:pt>
                <c:pt idx="1543">
                  <c:v>36059</c:v>
                </c:pt>
                <c:pt idx="1544">
                  <c:v>36060</c:v>
                </c:pt>
                <c:pt idx="1545">
                  <c:v>36061</c:v>
                </c:pt>
                <c:pt idx="1546">
                  <c:v>36062</c:v>
                </c:pt>
                <c:pt idx="1547">
                  <c:v>36063</c:v>
                </c:pt>
                <c:pt idx="1548">
                  <c:v>36064</c:v>
                </c:pt>
                <c:pt idx="1549">
                  <c:v>36065</c:v>
                </c:pt>
                <c:pt idx="1550">
                  <c:v>36066</c:v>
                </c:pt>
                <c:pt idx="1551">
                  <c:v>36067</c:v>
                </c:pt>
                <c:pt idx="1552">
                  <c:v>36068</c:v>
                </c:pt>
                <c:pt idx="1553">
                  <c:v>36069</c:v>
                </c:pt>
                <c:pt idx="1554">
                  <c:v>36070</c:v>
                </c:pt>
                <c:pt idx="1555">
                  <c:v>36071</c:v>
                </c:pt>
                <c:pt idx="1556">
                  <c:v>36072</c:v>
                </c:pt>
                <c:pt idx="1557">
                  <c:v>36073</c:v>
                </c:pt>
                <c:pt idx="1558">
                  <c:v>36074</c:v>
                </c:pt>
                <c:pt idx="1559">
                  <c:v>36075</c:v>
                </c:pt>
                <c:pt idx="1560">
                  <c:v>36076</c:v>
                </c:pt>
                <c:pt idx="1561">
                  <c:v>36077</c:v>
                </c:pt>
                <c:pt idx="1562">
                  <c:v>36078</c:v>
                </c:pt>
                <c:pt idx="1563">
                  <c:v>36079</c:v>
                </c:pt>
                <c:pt idx="1564">
                  <c:v>36080</c:v>
                </c:pt>
                <c:pt idx="1565">
                  <c:v>36081</c:v>
                </c:pt>
                <c:pt idx="1566">
                  <c:v>36082</c:v>
                </c:pt>
                <c:pt idx="1567">
                  <c:v>36083</c:v>
                </c:pt>
                <c:pt idx="1568">
                  <c:v>36084</c:v>
                </c:pt>
                <c:pt idx="1569">
                  <c:v>36085</c:v>
                </c:pt>
                <c:pt idx="1570">
                  <c:v>36086</c:v>
                </c:pt>
                <c:pt idx="1571">
                  <c:v>36087</c:v>
                </c:pt>
                <c:pt idx="1572">
                  <c:v>36088</c:v>
                </c:pt>
                <c:pt idx="1573">
                  <c:v>36089</c:v>
                </c:pt>
                <c:pt idx="1574">
                  <c:v>36090</c:v>
                </c:pt>
                <c:pt idx="1575">
                  <c:v>36091</c:v>
                </c:pt>
                <c:pt idx="1576">
                  <c:v>36092</c:v>
                </c:pt>
                <c:pt idx="1577">
                  <c:v>36093</c:v>
                </c:pt>
                <c:pt idx="1578">
                  <c:v>36094</c:v>
                </c:pt>
                <c:pt idx="1579">
                  <c:v>36095</c:v>
                </c:pt>
                <c:pt idx="1580">
                  <c:v>36096</c:v>
                </c:pt>
                <c:pt idx="1581">
                  <c:v>36097</c:v>
                </c:pt>
                <c:pt idx="1582">
                  <c:v>36098</c:v>
                </c:pt>
                <c:pt idx="1583">
                  <c:v>36099</c:v>
                </c:pt>
                <c:pt idx="1584">
                  <c:v>36100</c:v>
                </c:pt>
                <c:pt idx="1585">
                  <c:v>36101</c:v>
                </c:pt>
                <c:pt idx="1586">
                  <c:v>36102</c:v>
                </c:pt>
                <c:pt idx="1587">
                  <c:v>36103</c:v>
                </c:pt>
                <c:pt idx="1588">
                  <c:v>36104</c:v>
                </c:pt>
                <c:pt idx="1589">
                  <c:v>36105</c:v>
                </c:pt>
                <c:pt idx="1590">
                  <c:v>36106</c:v>
                </c:pt>
                <c:pt idx="1591">
                  <c:v>36107</c:v>
                </c:pt>
                <c:pt idx="1592">
                  <c:v>36108</c:v>
                </c:pt>
                <c:pt idx="1593">
                  <c:v>36109</c:v>
                </c:pt>
                <c:pt idx="1594">
                  <c:v>36110</c:v>
                </c:pt>
                <c:pt idx="1595">
                  <c:v>36111</c:v>
                </c:pt>
                <c:pt idx="1596">
                  <c:v>36112</c:v>
                </c:pt>
                <c:pt idx="1597">
                  <c:v>36113</c:v>
                </c:pt>
                <c:pt idx="1598">
                  <c:v>36114</c:v>
                </c:pt>
                <c:pt idx="1599">
                  <c:v>36115</c:v>
                </c:pt>
                <c:pt idx="1600">
                  <c:v>36116</c:v>
                </c:pt>
                <c:pt idx="1601">
                  <c:v>36117</c:v>
                </c:pt>
                <c:pt idx="1602">
                  <c:v>36118</c:v>
                </c:pt>
                <c:pt idx="1603">
                  <c:v>36119</c:v>
                </c:pt>
                <c:pt idx="1604">
                  <c:v>36120</c:v>
                </c:pt>
                <c:pt idx="1605">
                  <c:v>36121</c:v>
                </c:pt>
                <c:pt idx="1606">
                  <c:v>36122</c:v>
                </c:pt>
                <c:pt idx="1607">
                  <c:v>36123</c:v>
                </c:pt>
                <c:pt idx="1608">
                  <c:v>36124</c:v>
                </c:pt>
                <c:pt idx="1609">
                  <c:v>36125</c:v>
                </c:pt>
                <c:pt idx="1610">
                  <c:v>36126</c:v>
                </c:pt>
                <c:pt idx="1611">
                  <c:v>36127</c:v>
                </c:pt>
                <c:pt idx="1612">
                  <c:v>36128</c:v>
                </c:pt>
                <c:pt idx="1613">
                  <c:v>36129</c:v>
                </c:pt>
                <c:pt idx="1614">
                  <c:v>36130</c:v>
                </c:pt>
                <c:pt idx="1615">
                  <c:v>36131</c:v>
                </c:pt>
                <c:pt idx="1616">
                  <c:v>36132</c:v>
                </c:pt>
                <c:pt idx="1617">
                  <c:v>36133</c:v>
                </c:pt>
                <c:pt idx="1618">
                  <c:v>36134</c:v>
                </c:pt>
                <c:pt idx="1619">
                  <c:v>36135</c:v>
                </c:pt>
                <c:pt idx="1620">
                  <c:v>36136</c:v>
                </c:pt>
                <c:pt idx="1621">
                  <c:v>36137</c:v>
                </c:pt>
                <c:pt idx="1622">
                  <c:v>36138</c:v>
                </c:pt>
                <c:pt idx="1623">
                  <c:v>36139</c:v>
                </c:pt>
                <c:pt idx="1624">
                  <c:v>36140</c:v>
                </c:pt>
                <c:pt idx="1625">
                  <c:v>36141</c:v>
                </c:pt>
                <c:pt idx="1626">
                  <c:v>36142</c:v>
                </c:pt>
                <c:pt idx="1627">
                  <c:v>36143</c:v>
                </c:pt>
                <c:pt idx="1628">
                  <c:v>36144</c:v>
                </c:pt>
                <c:pt idx="1629">
                  <c:v>36145</c:v>
                </c:pt>
                <c:pt idx="1630">
                  <c:v>36146</c:v>
                </c:pt>
                <c:pt idx="1631">
                  <c:v>36147</c:v>
                </c:pt>
                <c:pt idx="1632">
                  <c:v>36148</c:v>
                </c:pt>
                <c:pt idx="1633">
                  <c:v>36149</c:v>
                </c:pt>
                <c:pt idx="1634">
                  <c:v>36150</c:v>
                </c:pt>
                <c:pt idx="1635">
                  <c:v>36151</c:v>
                </c:pt>
                <c:pt idx="1636">
                  <c:v>36152</c:v>
                </c:pt>
                <c:pt idx="1637">
                  <c:v>36153</c:v>
                </c:pt>
                <c:pt idx="1638">
                  <c:v>36154</c:v>
                </c:pt>
                <c:pt idx="1639">
                  <c:v>36155</c:v>
                </c:pt>
                <c:pt idx="1640">
                  <c:v>36156</c:v>
                </c:pt>
                <c:pt idx="1641">
                  <c:v>36157</c:v>
                </c:pt>
                <c:pt idx="1642">
                  <c:v>36158</c:v>
                </c:pt>
                <c:pt idx="1643">
                  <c:v>36159</c:v>
                </c:pt>
                <c:pt idx="1644">
                  <c:v>36160</c:v>
                </c:pt>
                <c:pt idx="1645">
                  <c:v>36161</c:v>
                </c:pt>
                <c:pt idx="1646">
                  <c:v>36162</c:v>
                </c:pt>
                <c:pt idx="1647">
                  <c:v>36163</c:v>
                </c:pt>
                <c:pt idx="1648">
                  <c:v>36164</c:v>
                </c:pt>
                <c:pt idx="1649">
                  <c:v>36165</c:v>
                </c:pt>
                <c:pt idx="1650">
                  <c:v>36166</c:v>
                </c:pt>
                <c:pt idx="1651">
                  <c:v>36167</c:v>
                </c:pt>
                <c:pt idx="1652">
                  <c:v>36168</c:v>
                </c:pt>
                <c:pt idx="1653">
                  <c:v>36169</c:v>
                </c:pt>
                <c:pt idx="1654">
                  <c:v>36170</c:v>
                </c:pt>
                <c:pt idx="1655">
                  <c:v>36171</c:v>
                </c:pt>
                <c:pt idx="1656">
                  <c:v>36172</c:v>
                </c:pt>
                <c:pt idx="1657">
                  <c:v>36173</c:v>
                </c:pt>
                <c:pt idx="1658">
                  <c:v>36174</c:v>
                </c:pt>
                <c:pt idx="1659">
                  <c:v>36175</c:v>
                </c:pt>
                <c:pt idx="1660">
                  <c:v>36176</c:v>
                </c:pt>
                <c:pt idx="1661">
                  <c:v>36177</c:v>
                </c:pt>
                <c:pt idx="1662">
                  <c:v>36178</c:v>
                </c:pt>
                <c:pt idx="1663">
                  <c:v>36179</c:v>
                </c:pt>
                <c:pt idx="1664">
                  <c:v>36180</c:v>
                </c:pt>
                <c:pt idx="1665">
                  <c:v>36181</c:v>
                </c:pt>
                <c:pt idx="1666">
                  <c:v>36182</c:v>
                </c:pt>
                <c:pt idx="1667">
                  <c:v>36183</c:v>
                </c:pt>
                <c:pt idx="1668">
                  <c:v>36184</c:v>
                </c:pt>
                <c:pt idx="1669">
                  <c:v>36185</c:v>
                </c:pt>
                <c:pt idx="1670">
                  <c:v>36186</c:v>
                </c:pt>
                <c:pt idx="1671">
                  <c:v>36187</c:v>
                </c:pt>
                <c:pt idx="1672">
                  <c:v>36188</c:v>
                </c:pt>
                <c:pt idx="1673">
                  <c:v>36189</c:v>
                </c:pt>
                <c:pt idx="1674">
                  <c:v>36190</c:v>
                </c:pt>
                <c:pt idx="1675">
                  <c:v>36191</c:v>
                </c:pt>
                <c:pt idx="1676">
                  <c:v>36192</c:v>
                </c:pt>
                <c:pt idx="1677">
                  <c:v>36193</c:v>
                </c:pt>
                <c:pt idx="1678">
                  <c:v>36194</c:v>
                </c:pt>
                <c:pt idx="1679">
                  <c:v>36195</c:v>
                </c:pt>
                <c:pt idx="1680">
                  <c:v>36196</c:v>
                </c:pt>
                <c:pt idx="1681">
                  <c:v>36197</c:v>
                </c:pt>
                <c:pt idx="1682">
                  <c:v>36198</c:v>
                </c:pt>
                <c:pt idx="1683">
                  <c:v>36199</c:v>
                </c:pt>
                <c:pt idx="1684">
                  <c:v>36200</c:v>
                </c:pt>
                <c:pt idx="1685">
                  <c:v>36201</c:v>
                </c:pt>
                <c:pt idx="1686">
                  <c:v>36202</c:v>
                </c:pt>
                <c:pt idx="1687">
                  <c:v>36203</c:v>
                </c:pt>
                <c:pt idx="1688">
                  <c:v>36204</c:v>
                </c:pt>
                <c:pt idx="1689">
                  <c:v>36205</c:v>
                </c:pt>
                <c:pt idx="1690">
                  <c:v>36206</c:v>
                </c:pt>
                <c:pt idx="1691">
                  <c:v>36207</c:v>
                </c:pt>
                <c:pt idx="1692">
                  <c:v>36208</c:v>
                </c:pt>
                <c:pt idx="1693">
                  <c:v>36209</c:v>
                </c:pt>
                <c:pt idx="1694">
                  <c:v>36210</c:v>
                </c:pt>
                <c:pt idx="1695">
                  <c:v>36211</c:v>
                </c:pt>
                <c:pt idx="1696">
                  <c:v>36212</c:v>
                </c:pt>
                <c:pt idx="1697">
                  <c:v>36213</c:v>
                </c:pt>
                <c:pt idx="1698">
                  <c:v>36214</c:v>
                </c:pt>
                <c:pt idx="1699">
                  <c:v>36215</c:v>
                </c:pt>
                <c:pt idx="1700">
                  <c:v>36216</c:v>
                </c:pt>
                <c:pt idx="1701">
                  <c:v>36217</c:v>
                </c:pt>
                <c:pt idx="1702">
                  <c:v>36218</c:v>
                </c:pt>
                <c:pt idx="1703">
                  <c:v>36219</c:v>
                </c:pt>
                <c:pt idx="1704">
                  <c:v>36220</c:v>
                </c:pt>
                <c:pt idx="1705">
                  <c:v>36221</c:v>
                </c:pt>
                <c:pt idx="1706">
                  <c:v>36222</c:v>
                </c:pt>
                <c:pt idx="1707">
                  <c:v>36223</c:v>
                </c:pt>
                <c:pt idx="1708">
                  <c:v>36224</c:v>
                </c:pt>
                <c:pt idx="1709">
                  <c:v>36225</c:v>
                </c:pt>
                <c:pt idx="1710">
                  <c:v>36226</c:v>
                </c:pt>
                <c:pt idx="1711">
                  <c:v>36227</c:v>
                </c:pt>
                <c:pt idx="1712">
                  <c:v>36228</c:v>
                </c:pt>
                <c:pt idx="1713">
                  <c:v>36229</c:v>
                </c:pt>
                <c:pt idx="1714">
                  <c:v>36230</c:v>
                </c:pt>
                <c:pt idx="1715">
                  <c:v>36231</c:v>
                </c:pt>
                <c:pt idx="1716">
                  <c:v>36232</c:v>
                </c:pt>
                <c:pt idx="1717">
                  <c:v>36233</c:v>
                </c:pt>
                <c:pt idx="1718">
                  <c:v>36234</c:v>
                </c:pt>
                <c:pt idx="1719">
                  <c:v>36235</c:v>
                </c:pt>
                <c:pt idx="1720">
                  <c:v>36236</c:v>
                </c:pt>
                <c:pt idx="1721">
                  <c:v>36237</c:v>
                </c:pt>
                <c:pt idx="1722">
                  <c:v>36238</c:v>
                </c:pt>
                <c:pt idx="1723">
                  <c:v>36239</c:v>
                </c:pt>
                <c:pt idx="1724">
                  <c:v>36240</c:v>
                </c:pt>
                <c:pt idx="1725">
                  <c:v>36241</c:v>
                </c:pt>
                <c:pt idx="1726">
                  <c:v>36242</c:v>
                </c:pt>
                <c:pt idx="1727">
                  <c:v>36243</c:v>
                </c:pt>
                <c:pt idx="1728">
                  <c:v>36244</c:v>
                </c:pt>
                <c:pt idx="1729">
                  <c:v>36245</c:v>
                </c:pt>
                <c:pt idx="1730">
                  <c:v>36246</c:v>
                </c:pt>
                <c:pt idx="1731">
                  <c:v>36247</c:v>
                </c:pt>
                <c:pt idx="1732">
                  <c:v>36248</c:v>
                </c:pt>
                <c:pt idx="1733">
                  <c:v>36249</c:v>
                </c:pt>
                <c:pt idx="1734">
                  <c:v>36250</c:v>
                </c:pt>
                <c:pt idx="1735">
                  <c:v>36251</c:v>
                </c:pt>
                <c:pt idx="1736">
                  <c:v>36252</c:v>
                </c:pt>
                <c:pt idx="1737">
                  <c:v>36253</c:v>
                </c:pt>
                <c:pt idx="1738">
                  <c:v>36254</c:v>
                </c:pt>
                <c:pt idx="1739">
                  <c:v>36255</c:v>
                </c:pt>
                <c:pt idx="1740">
                  <c:v>36256</c:v>
                </c:pt>
                <c:pt idx="1741">
                  <c:v>36257</c:v>
                </c:pt>
                <c:pt idx="1742">
                  <c:v>36258</c:v>
                </c:pt>
                <c:pt idx="1743">
                  <c:v>36259</c:v>
                </c:pt>
                <c:pt idx="1744">
                  <c:v>36260</c:v>
                </c:pt>
                <c:pt idx="1745">
                  <c:v>36261</c:v>
                </c:pt>
                <c:pt idx="1746">
                  <c:v>36262</c:v>
                </c:pt>
                <c:pt idx="1747">
                  <c:v>36263</c:v>
                </c:pt>
                <c:pt idx="1748">
                  <c:v>36264</c:v>
                </c:pt>
                <c:pt idx="1749">
                  <c:v>36265</c:v>
                </c:pt>
                <c:pt idx="1750">
                  <c:v>36266</c:v>
                </c:pt>
                <c:pt idx="1751">
                  <c:v>36267</c:v>
                </c:pt>
                <c:pt idx="1752">
                  <c:v>36268</c:v>
                </c:pt>
                <c:pt idx="1753">
                  <c:v>36269</c:v>
                </c:pt>
                <c:pt idx="1754">
                  <c:v>36270</c:v>
                </c:pt>
                <c:pt idx="1755">
                  <c:v>36271</c:v>
                </c:pt>
                <c:pt idx="1756">
                  <c:v>36272</c:v>
                </c:pt>
                <c:pt idx="1757">
                  <c:v>36273</c:v>
                </c:pt>
                <c:pt idx="1758">
                  <c:v>36274</c:v>
                </c:pt>
                <c:pt idx="1759">
                  <c:v>36275</c:v>
                </c:pt>
                <c:pt idx="1760">
                  <c:v>36276</c:v>
                </c:pt>
                <c:pt idx="1761">
                  <c:v>36277</c:v>
                </c:pt>
                <c:pt idx="1762">
                  <c:v>36278</c:v>
                </c:pt>
                <c:pt idx="1763">
                  <c:v>36279</c:v>
                </c:pt>
                <c:pt idx="1764">
                  <c:v>36280</c:v>
                </c:pt>
                <c:pt idx="1765">
                  <c:v>36281</c:v>
                </c:pt>
                <c:pt idx="1766">
                  <c:v>36282</c:v>
                </c:pt>
                <c:pt idx="1767">
                  <c:v>36283</c:v>
                </c:pt>
                <c:pt idx="1768">
                  <c:v>36284</c:v>
                </c:pt>
                <c:pt idx="1769">
                  <c:v>36285</c:v>
                </c:pt>
                <c:pt idx="1770">
                  <c:v>36286</c:v>
                </c:pt>
                <c:pt idx="1771">
                  <c:v>36287</c:v>
                </c:pt>
                <c:pt idx="1772">
                  <c:v>36288</c:v>
                </c:pt>
                <c:pt idx="1773">
                  <c:v>36289</c:v>
                </c:pt>
                <c:pt idx="1774">
                  <c:v>36290</c:v>
                </c:pt>
                <c:pt idx="1775">
                  <c:v>36291</c:v>
                </c:pt>
                <c:pt idx="1776">
                  <c:v>36292</c:v>
                </c:pt>
                <c:pt idx="1777">
                  <c:v>36293</c:v>
                </c:pt>
                <c:pt idx="1778">
                  <c:v>36294</c:v>
                </c:pt>
                <c:pt idx="1779">
                  <c:v>36295</c:v>
                </c:pt>
                <c:pt idx="1780">
                  <c:v>36296</c:v>
                </c:pt>
                <c:pt idx="1781">
                  <c:v>36297</c:v>
                </c:pt>
                <c:pt idx="1782">
                  <c:v>36298</c:v>
                </c:pt>
                <c:pt idx="1783">
                  <c:v>36299</c:v>
                </c:pt>
                <c:pt idx="1784">
                  <c:v>36300</c:v>
                </c:pt>
                <c:pt idx="1785">
                  <c:v>36301</c:v>
                </c:pt>
                <c:pt idx="1786">
                  <c:v>36302</c:v>
                </c:pt>
                <c:pt idx="1787">
                  <c:v>36303</c:v>
                </c:pt>
                <c:pt idx="1788">
                  <c:v>36304</c:v>
                </c:pt>
                <c:pt idx="1789">
                  <c:v>36305</c:v>
                </c:pt>
                <c:pt idx="1790">
                  <c:v>36306</c:v>
                </c:pt>
                <c:pt idx="1791">
                  <c:v>36307</c:v>
                </c:pt>
                <c:pt idx="1792">
                  <c:v>36308</c:v>
                </c:pt>
                <c:pt idx="1793">
                  <c:v>36309</c:v>
                </c:pt>
                <c:pt idx="1794">
                  <c:v>36310</c:v>
                </c:pt>
                <c:pt idx="1795">
                  <c:v>36311</c:v>
                </c:pt>
                <c:pt idx="1796">
                  <c:v>36312</c:v>
                </c:pt>
                <c:pt idx="1797">
                  <c:v>36313</c:v>
                </c:pt>
                <c:pt idx="1798">
                  <c:v>36314</c:v>
                </c:pt>
                <c:pt idx="1799">
                  <c:v>36315</c:v>
                </c:pt>
                <c:pt idx="1800">
                  <c:v>36316</c:v>
                </c:pt>
                <c:pt idx="1801">
                  <c:v>36317</c:v>
                </c:pt>
                <c:pt idx="1802">
                  <c:v>36318</c:v>
                </c:pt>
                <c:pt idx="1803">
                  <c:v>36319</c:v>
                </c:pt>
                <c:pt idx="1804">
                  <c:v>36320</c:v>
                </c:pt>
                <c:pt idx="1805">
                  <c:v>36321</c:v>
                </c:pt>
                <c:pt idx="1806">
                  <c:v>36322</c:v>
                </c:pt>
                <c:pt idx="1807">
                  <c:v>36323</c:v>
                </c:pt>
                <c:pt idx="1808">
                  <c:v>36324</c:v>
                </c:pt>
                <c:pt idx="1809">
                  <c:v>36325</c:v>
                </c:pt>
                <c:pt idx="1810">
                  <c:v>36326</c:v>
                </c:pt>
                <c:pt idx="1811">
                  <c:v>36327</c:v>
                </c:pt>
                <c:pt idx="1812">
                  <c:v>36328</c:v>
                </c:pt>
                <c:pt idx="1813">
                  <c:v>36329</c:v>
                </c:pt>
                <c:pt idx="1814">
                  <c:v>36330</c:v>
                </c:pt>
                <c:pt idx="1815">
                  <c:v>36331</c:v>
                </c:pt>
                <c:pt idx="1816">
                  <c:v>36332</c:v>
                </c:pt>
                <c:pt idx="1817">
                  <c:v>36333</c:v>
                </c:pt>
                <c:pt idx="1818">
                  <c:v>36334</c:v>
                </c:pt>
                <c:pt idx="1819">
                  <c:v>36335</c:v>
                </c:pt>
                <c:pt idx="1820">
                  <c:v>36336</c:v>
                </c:pt>
                <c:pt idx="1821">
                  <c:v>36337</c:v>
                </c:pt>
                <c:pt idx="1822">
                  <c:v>36338</c:v>
                </c:pt>
                <c:pt idx="1823">
                  <c:v>36339</c:v>
                </c:pt>
                <c:pt idx="1824">
                  <c:v>36340</c:v>
                </c:pt>
                <c:pt idx="1825">
                  <c:v>36341</c:v>
                </c:pt>
                <c:pt idx="1826">
                  <c:v>36342</c:v>
                </c:pt>
                <c:pt idx="1827">
                  <c:v>36343</c:v>
                </c:pt>
                <c:pt idx="1828">
                  <c:v>36344</c:v>
                </c:pt>
                <c:pt idx="1829">
                  <c:v>36345</c:v>
                </c:pt>
                <c:pt idx="1830">
                  <c:v>36346</c:v>
                </c:pt>
                <c:pt idx="1831">
                  <c:v>36347</c:v>
                </c:pt>
                <c:pt idx="1832">
                  <c:v>36348</c:v>
                </c:pt>
                <c:pt idx="1833">
                  <c:v>36349</c:v>
                </c:pt>
                <c:pt idx="1834">
                  <c:v>36350</c:v>
                </c:pt>
                <c:pt idx="1835">
                  <c:v>36351</c:v>
                </c:pt>
                <c:pt idx="1836">
                  <c:v>36352</c:v>
                </c:pt>
                <c:pt idx="1837">
                  <c:v>36353</c:v>
                </c:pt>
                <c:pt idx="1838">
                  <c:v>36354</c:v>
                </c:pt>
                <c:pt idx="1839">
                  <c:v>36355</c:v>
                </c:pt>
                <c:pt idx="1840">
                  <c:v>36356</c:v>
                </c:pt>
                <c:pt idx="1841">
                  <c:v>36357</c:v>
                </c:pt>
                <c:pt idx="1842">
                  <c:v>36358</c:v>
                </c:pt>
                <c:pt idx="1843">
                  <c:v>36359</c:v>
                </c:pt>
                <c:pt idx="1844">
                  <c:v>36360</c:v>
                </c:pt>
                <c:pt idx="1845">
                  <c:v>36361</c:v>
                </c:pt>
                <c:pt idx="1846">
                  <c:v>36362</c:v>
                </c:pt>
                <c:pt idx="1847">
                  <c:v>36363</c:v>
                </c:pt>
                <c:pt idx="1848">
                  <c:v>36364</c:v>
                </c:pt>
                <c:pt idx="1849">
                  <c:v>36365</c:v>
                </c:pt>
                <c:pt idx="1850">
                  <c:v>36366</c:v>
                </c:pt>
                <c:pt idx="1851">
                  <c:v>36367</c:v>
                </c:pt>
                <c:pt idx="1852">
                  <c:v>36368</c:v>
                </c:pt>
                <c:pt idx="1853">
                  <c:v>36369</c:v>
                </c:pt>
                <c:pt idx="1854">
                  <c:v>36370</c:v>
                </c:pt>
                <c:pt idx="1855">
                  <c:v>36371</c:v>
                </c:pt>
                <c:pt idx="1856">
                  <c:v>36372</c:v>
                </c:pt>
                <c:pt idx="1857">
                  <c:v>36373</c:v>
                </c:pt>
                <c:pt idx="1858">
                  <c:v>36374</c:v>
                </c:pt>
                <c:pt idx="1859">
                  <c:v>36375</c:v>
                </c:pt>
                <c:pt idx="1860">
                  <c:v>36376</c:v>
                </c:pt>
                <c:pt idx="1861">
                  <c:v>36377</c:v>
                </c:pt>
                <c:pt idx="1862">
                  <c:v>36378</c:v>
                </c:pt>
                <c:pt idx="1863">
                  <c:v>36379</c:v>
                </c:pt>
                <c:pt idx="1864">
                  <c:v>36380</c:v>
                </c:pt>
                <c:pt idx="1865">
                  <c:v>36381</c:v>
                </c:pt>
                <c:pt idx="1866">
                  <c:v>36382</c:v>
                </c:pt>
                <c:pt idx="1867">
                  <c:v>36383</c:v>
                </c:pt>
                <c:pt idx="1868">
                  <c:v>36384</c:v>
                </c:pt>
                <c:pt idx="1869">
                  <c:v>36385</c:v>
                </c:pt>
                <c:pt idx="1870">
                  <c:v>36386</c:v>
                </c:pt>
                <c:pt idx="1871">
                  <c:v>36387</c:v>
                </c:pt>
                <c:pt idx="1872">
                  <c:v>36388</c:v>
                </c:pt>
                <c:pt idx="1873">
                  <c:v>36389</c:v>
                </c:pt>
                <c:pt idx="1874">
                  <c:v>36390</c:v>
                </c:pt>
                <c:pt idx="1875">
                  <c:v>36391</c:v>
                </c:pt>
                <c:pt idx="1876">
                  <c:v>36392</c:v>
                </c:pt>
                <c:pt idx="1877">
                  <c:v>36393</c:v>
                </c:pt>
                <c:pt idx="1878">
                  <c:v>36394</c:v>
                </c:pt>
                <c:pt idx="1879">
                  <c:v>36395</c:v>
                </c:pt>
                <c:pt idx="1880">
                  <c:v>36396</c:v>
                </c:pt>
                <c:pt idx="1881">
                  <c:v>36397</c:v>
                </c:pt>
                <c:pt idx="1882">
                  <c:v>36398</c:v>
                </c:pt>
                <c:pt idx="1883">
                  <c:v>36399</c:v>
                </c:pt>
                <c:pt idx="1884">
                  <c:v>36400</c:v>
                </c:pt>
                <c:pt idx="1885">
                  <c:v>36401</c:v>
                </c:pt>
                <c:pt idx="1886">
                  <c:v>36402</c:v>
                </c:pt>
                <c:pt idx="1887">
                  <c:v>36403</c:v>
                </c:pt>
                <c:pt idx="1888">
                  <c:v>36404</c:v>
                </c:pt>
                <c:pt idx="1889">
                  <c:v>36405</c:v>
                </c:pt>
                <c:pt idx="1890">
                  <c:v>36406</c:v>
                </c:pt>
                <c:pt idx="1891">
                  <c:v>36407</c:v>
                </c:pt>
                <c:pt idx="1892">
                  <c:v>36408</c:v>
                </c:pt>
                <c:pt idx="1893">
                  <c:v>36409</c:v>
                </c:pt>
                <c:pt idx="1894">
                  <c:v>36410</c:v>
                </c:pt>
                <c:pt idx="1895">
                  <c:v>36411</c:v>
                </c:pt>
                <c:pt idx="1896">
                  <c:v>36412</c:v>
                </c:pt>
                <c:pt idx="1897">
                  <c:v>36413</c:v>
                </c:pt>
                <c:pt idx="1898">
                  <c:v>36414</c:v>
                </c:pt>
                <c:pt idx="1899">
                  <c:v>36415</c:v>
                </c:pt>
                <c:pt idx="1900">
                  <c:v>36416</c:v>
                </c:pt>
                <c:pt idx="1901">
                  <c:v>36417</c:v>
                </c:pt>
                <c:pt idx="1902">
                  <c:v>36418</c:v>
                </c:pt>
                <c:pt idx="1903">
                  <c:v>36419</c:v>
                </c:pt>
                <c:pt idx="1904">
                  <c:v>36420</c:v>
                </c:pt>
                <c:pt idx="1905">
                  <c:v>36421</c:v>
                </c:pt>
                <c:pt idx="1906">
                  <c:v>36422</c:v>
                </c:pt>
                <c:pt idx="1907">
                  <c:v>36423</c:v>
                </c:pt>
                <c:pt idx="1908">
                  <c:v>36424</c:v>
                </c:pt>
                <c:pt idx="1909">
                  <c:v>36425</c:v>
                </c:pt>
                <c:pt idx="1910">
                  <c:v>36426</c:v>
                </c:pt>
                <c:pt idx="1911">
                  <c:v>36427</c:v>
                </c:pt>
                <c:pt idx="1912">
                  <c:v>36428</c:v>
                </c:pt>
                <c:pt idx="1913">
                  <c:v>36429</c:v>
                </c:pt>
                <c:pt idx="1914">
                  <c:v>36430</c:v>
                </c:pt>
                <c:pt idx="1915">
                  <c:v>36431</c:v>
                </c:pt>
                <c:pt idx="1916">
                  <c:v>36432</c:v>
                </c:pt>
                <c:pt idx="1917">
                  <c:v>36433</c:v>
                </c:pt>
                <c:pt idx="1918">
                  <c:v>36434</c:v>
                </c:pt>
                <c:pt idx="1919">
                  <c:v>36435</c:v>
                </c:pt>
                <c:pt idx="1920">
                  <c:v>36436</c:v>
                </c:pt>
                <c:pt idx="1921">
                  <c:v>36437</c:v>
                </c:pt>
                <c:pt idx="1922">
                  <c:v>36438</c:v>
                </c:pt>
                <c:pt idx="1923">
                  <c:v>36439</c:v>
                </c:pt>
                <c:pt idx="1924">
                  <c:v>36440</c:v>
                </c:pt>
                <c:pt idx="1925">
                  <c:v>36441</c:v>
                </c:pt>
                <c:pt idx="1926">
                  <c:v>36442</c:v>
                </c:pt>
                <c:pt idx="1927">
                  <c:v>36443</c:v>
                </c:pt>
                <c:pt idx="1928">
                  <c:v>36444</c:v>
                </c:pt>
                <c:pt idx="1929">
                  <c:v>36445</c:v>
                </c:pt>
                <c:pt idx="1930">
                  <c:v>36446</c:v>
                </c:pt>
                <c:pt idx="1931">
                  <c:v>36447</c:v>
                </c:pt>
                <c:pt idx="1932">
                  <c:v>36448</c:v>
                </c:pt>
                <c:pt idx="1933">
                  <c:v>36449</c:v>
                </c:pt>
                <c:pt idx="1934">
                  <c:v>36450</c:v>
                </c:pt>
                <c:pt idx="1935">
                  <c:v>36451</c:v>
                </c:pt>
                <c:pt idx="1936">
                  <c:v>36452</c:v>
                </c:pt>
                <c:pt idx="1937">
                  <c:v>36453</c:v>
                </c:pt>
                <c:pt idx="1938">
                  <c:v>36454</c:v>
                </c:pt>
                <c:pt idx="1939">
                  <c:v>36455</c:v>
                </c:pt>
                <c:pt idx="1940">
                  <c:v>36456</c:v>
                </c:pt>
                <c:pt idx="1941">
                  <c:v>36457</c:v>
                </c:pt>
                <c:pt idx="1942">
                  <c:v>36458</c:v>
                </c:pt>
                <c:pt idx="1943">
                  <c:v>36459</c:v>
                </c:pt>
                <c:pt idx="1944">
                  <c:v>36460</c:v>
                </c:pt>
                <c:pt idx="1945">
                  <c:v>36461</c:v>
                </c:pt>
                <c:pt idx="1946">
                  <c:v>36462</c:v>
                </c:pt>
                <c:pt idx="1947">
                  <c:v>36463</c:v>
                </c:pt>
                <c:pt idx="1948">
                  <c:v>36464</c:v>
                </c:pt>
                <c:pt idx="1949">
                  <c:v>36465</c:v>
                </c:pt>
                <c:pt idx="1950">
                  <c:v>36466</c:v>
                </c:pt>
                <c:pt idx="1951">
                  <c:v>36467</c:v>
                </c:pt>
                <c:pt idx="1952">
                  <c:v>36468</c:v>
                </c:pt>
                <c:pt idx="1953">
                  <c:v>36469</c:v>
                </c:pt>
                <c:pt idx="1954">
                  <c:v>36470</c:v>
                </c:pt>
                <c:pt idx="1955">
                  <c:v>36471</c:v>
                </c:pt>
                <c:pt idx="1956">
                  <c:v>36472</c:v>
                </c:pt>
                <c:pt idx="1957">
                  <c:v>36473</c:v>
                </c:pt>
                <c:pt idx="1958">
                  <c:v>36474</c:v>
                </c:pt>
                <c:pt idx="1959">
                  <c:v>36475</c:v>
                </c:pt>
                <c:pt idx="1960">
                  <c:v>36476</c:v>
                </c:pt>
                <c:pt idx="1961">
                  <c:v>36477</c:v>
                </c:pt>
                <c:pt idx="1962">
                  <c:v>36478</c:v>
                </c:pt>
                <c:pt idx="1963">
                  <c:v>36479</c:v>
                </c:pt>
                <c:pt idx="1964">
                  <c:v>36480</c:v>
                </c:pt>
                <c:pt idx="1965">
                  <c:v>36481</c:v>
                </c:pt>
                <c:pt idx="1966">
                  <c:v>36482</c:v>
                </c:pt>
                <c:pt idx="1967">
                  <c:v>36483</c:v>
                </c:pt>
                <c:pt idx="1968">
                  <c:v>36484</c:v>
                </c:pt>
                <c:pt idx="1969">
                  <c:v>36485</c:v>
                </c:pt>
                <c:pt idx="1970">
                  <c:v>36486</c:v>
                </c:pt>
                <c:pt idx="1971">
                  <c:v>36487</c:v>
                </c:pt>
                <c:pt idx="1972">
                  <c:v>36488</c:v>
                </c:pt>
                <c:pt idx="1973">
                  <c:v>36489</c:v>
                </c:pt>
                <c:pt idx="1974">
                  <c:v>36490</c:v>
                </c:pt>
                <c:pt idx="1975">
                  <c:v>36491</c:v>
                </c:pt>
                <c:pt idx="1976">
                  <c:v>36492</c:v>
                </c:pt>
                <c:pt idx="1977">
                  <c:v>36493</c:v>
                </c:pt>
                <c:pt idx="1978">
                  <c:v>36494</c:v>
                </c:pt>
                <c:pt idx="1979">
                  <c:v>36495</c:v>
                </c:pt>
                <c:pt idx="1980">
                  <c:v>36496</c:v>
                </c:pt>
                <c:pt idx="1981">
                  <c:v>36497</c:v>
                </c:pt>
                <c:pt idx="1982">
                  <c:v>36498</c:v>
                </c:pt>
                <c:pt idx="1983">
                  <c:v>36499</c:v>
                </c:pt>
                <c:pt idx="1984">
                  <c:v>36500</c:v>
                </c:pt>
                <c:pt idx="1985">
                  <c:v>36501</c:v>
                </c:pt>
                <c:pt idx="1986">
                  <c:v>36502</c:v>
                </c:pt>
                <c:pt idx="1987">
                  <c:v>36503</c:v>
                </c:pt>
                <c:pt idx="1988">
                  <c:v>36504</c:v>
                </c:pt>
                <c:pt idx="1989">
                  <c:v>36505</c:v>
                </c:pt>
                <c:pt idx="1990">
                  <c:v>36506</c:v>
                </c:pt>
                <c:pt idx="1991">
                  <c:v>36507</c:v>
                </c:pt>
                <c:pt idx="1992">
                  <c:v>36508</c:v>
                </c:pt>
                <c:pt idx="1993">
                  <c:v>36509</c:v>
                </c:pt>
                <c:pt idx="1994">
                  <c:v>36510</c:v>
                </c:pt>
                <c:pt idx="1995">
                  <c:v>36511</c:v>
                </c:pt>
                <c:pt idx="1996">
                  <c:v>36512</c:v>
                </c:pt>
                <c:pt idx="1997">
                  <c:v>36513</c:v>
                </c:pt>
                <c:pt idx="1998">
                  <c:v>36514</c:v>
                </c:pt>
                <c:pt idx="1999">
                  <c:v>36515</c:v>
                </c:pt>
                <c:pt idx="2000">
                  <c:v>36516</c:v>
                </c:pt>
                <c:pt idx="2001">
                  <c:v>36517</c:v>
                </c:pt>
                <c:pt idx="2002">
                  <c:v>36518</c:v>
                </c:pt>
                <c:pt idx="2003">
                  <c:v>36519</c:v>
                </c:pt>
                <c:pt idx="2004">
                  <c:v>36520</c:v>
                </c:pt>
                <c:pt idx="2005">
                  <c:v>36521</c:v>
                </c:pt>
                <c:pt idx="2006">
                  <c:v>36522</c:v>
                </c:pt>
                <c:pt idx="2007">
                  <c:v>36523</c:v>
                </c:pt>
                <c:pt idx="2008">
                  <c:v>36524</c:v>
                </c:pt>
                <c:pt idx="2009">
                  <c:v>36525</c:v>
                </c:pt>
                <c:pt idx="2010">
                  <c:v>36526</c:v>
                </c:pt>
                <c:pt idx="2011">
                  <c:v>36527</c:v>
                </c:pt>
                <c:pt idx="2012">
                  <c:v>36528</c:v>
                </c:pt>
                <c:pt idx="2013">
                  <c:v>36529</c:v>
                </c:pt>
                <c:pt idx="2014">
                  <c:v>36530</c:v>
                </c:pt>
                <c:pt idx="2015">
                  <c:v>36531</c:v>
                </c:pt>
                <c:pt idx="2016">
                  <c:v>36532</c:v>
                </c:pt>
                <c:pt idx="2017">
                  <c:v>36533</c:v>
                </c:pt>
                <c:pt idx="2018">
                  <c:v>36534</c:v>
                </c:pt>
                <c:pt idx="2019">
                  <c:v>36535</c:v>
                </c:pt>
                <c:pt idx="2020">
                  <c:v>36536</c:v>
                </c:pt>
                <c:pt idx="2021">
                  <c:v>36537</c:v>
                </c:pt>
                <c:pt idx="2022">
                  <c:v>36538</c:v>
                </c:pt>
                <c:pt idx="2023">
                  <c:v>36539</c:v>
                </c:pt>
                <c:pt idx="2024">
                  <c:v>36540</c:v>
                </c:pt>
                <c:pt idx="2025">
                  <c:v>36541</c:v>
                </c:pt>
                <c:pt idx="2026">
                  <c:v>36542</c:v>
                </c:pt>
                <c:pt idx="2027">
                  <c:v>36543</c:v>
                </c:pt>
                <c:pt idx="2028">
                  <c:v>36544</c:v>
                </c:pt>
                <c:pt idx="2029">
                  <c:v>36545</c:v>
                </c:pt>
                <c:pt idx="2030">
                  <c:v>36546</c:v>
                </c:pt>
                <c:pt idx="2031">
                  <c:v>36547</c:v>
                </c:pt>
                <c:pt idx="2032">
                  <c:v>36548</c:v>
                </c:pt>
                <c:pt idx="2033">
                  <c:v>36549</c:v>
                </c:pt>
                <c:pt idx="2034">
                  <c:v>36550</c:v>
                </c:pt>
                <c:pt idx="2035">
                  <c:v>36551</c:v>
                </c:pt>
                <c:pt idx="2036">
                  <c:v>36552</c:v>
                </c:pt>
                <c:pt idx="2037">
                  <c:v>36553</c:v>
                </c:pt>
                <c:pt idx="2038">
                  <c:v>36554</c:v>
                </c:pt>
                <c:pt idx="2039">
                  <c:v>36555</c:v>
                </c:pt>
                <c:pt idx="2040">
                  <c:v>36556</c:v>
                </c:pt>
                <c:pt idx="2041">
                  <c:v>36557</c:v>
                </c:pt>
                <c:pt idx="2042">
                  <c:v>36558</c:v>
                </c:pt>
                <c:pt idx="2043">
                  <c:v>36559</c:v>
                </c:pt>
                <c:pt idx="2044">
                  <c:v>36560</c:v>
                </c:pt>
                <c:pt idx="2045">
                  <c:v>36561</c:v>
                </c:pt>
                <c:pt idx="2046">
                  <c:v>36562</c:v>
                </c:pt>
                <c:pt idx="2047">
                  <c:v>36563</c:v>
                </c:pt>
                <c:pt idx="2048">
                  <c:v>36564</c:v>
                </c:pt>
                <c:pt idx="2049">
                  <c:v>36565</c:v>
                </c:pt>
                <c:pt idx="2050">
                  <c:v>36566</c:v>
                </c:pt>
                <c:pt idx="2051">
                  <c:v>36567</c:v>
                </c:pt>
                <c:pt idx="2052">
                  <c:v>36568</c:v>
                </c:pt>
                <c:pt idx="2053">
                  <c:v>36569</c:v>
                </c:pt>
                <c:pt idx="2054">
                  <c:v>36570</c:v>
                </c:pt>
                <c:pt idx="2055">
                  <c:v>36571</c:v>
                </c:pt>
                <c:pt idx="2056">
                  <c:v>36572</c:v>
                </c:pt>
                <c:pt idx="2057">
                  <c:v>36573</c:v>
                </c:pt>
                <c:pt idx="2058">
                  <c:v>36574</c:v>
                </c:pt>
                <c:pt idx="2059">
                  <c:v>36575</c:v>
                </c:pt>
                <c:pt idx="2060">
                  <c:v>36576</c:v>
                </c:pt>
                <c:pt idx="2061">
                  <c:v>36577</c:v>
                </c:pt>
                <c:pt idx="2062">
                  <c:v>36578</c:v>
                </c:pt>
                <c:pt idx="2063">
                  <c:v>36579</c:v>
                </c:pt>
                <c:pt idx="2064">
                  <c:v>36580</c:v>
                </c:pt>
                <c:pt idx="2065">
                  <c:v>36581</c:v>
                </c:pt>
                <c:pt idx="2066">
                  <c:v>36582</c:v>
                </c:pt>
                <c:pt idx="2067">
                  <c:v>36583</c:v>
                </c:pt>
                <c:pt idx="2068">
                  <c:v>36584</c:v>
                </c:pt>
                <c:pt idx="2069">
                  <c:v>36585</c:v>
                </c:pt>
                <c:pt idx="2070">
                  <c:v>36586</c:v>
                </c:pt>
                <c:pt idx="2071">
                  <c:v>36587</c:v>
                </c:pt>
                <c:pt idx="2072">
                  <c:v>36588</c:v>
                </c:pt>
                <c:pt idx="2073">
                  <c:v>36589</c:v>
                </c:pt>
                <c:pt idx="2074">
                  <c:v>36590</c:v>
                </c:pt>
                <c:pt idx="2075">
                  <c:v>36591</c:v>
                </c:pt>
                <c:pt idx="2076">
                  <c:v>36592</c:v>
                </c:pt>
                <c:pt idx="2077">
                  <c:v>36593</c:v>
                </c:pt>
                <c:pt idx="2078">
                  <c:v>36594</c:v>
                </c:pt>
                <c:pt idx="2079">
                  <c:v>36595</c:v>
                </c:pt>
                <c:pt idx="2080">
                  <c:v>36596</c:v>
                </c:pt>
                <c:pt idx="2081">
                  <c:v>36597</c:v>
                </c:pt>
                <c:pt idx="2082">
                  <c:v>36598</c:v>
                </c:pt>
                <c:pt idx="2083">
                  <c:v>36599</c:v>
                </c:pt>
                <c:pt idx="2084">
                  <c:v>36600</c:v>
                </c:pt>
                <c:pt idx="2085">
                  <c:v>36601</c:v>
                </c:pt>
                <c:pt idx="2086">
                  <c:v>36602</c:v>
                </c:pt>
                <c:pt idx="2087">
                  <c:v>36603</c:v>
                </c:pt>
                <c:pt idx="2088">
                  <c:v>36604</c:v>
                </c:pt>
                <c:pt idx="2089">
                  <c:v>36605</c:v>
                </c:pt>
                <c:pt idx="2090">
                  <c:v>36606</c:v>
                </c:pt>
                <c:pt idx="2091">
                  <c:v>36607</c:v>
                </c:pt>
                <c:pt idx="2092">
                  <c:v>36608</c:v>
                </c:pt>
                <c:pt idx="2093">
                  <c:v>36609</c:v>
                </c:pt>
                <c:pt idx="2094">
                  <c:v>36610</c:v>
                </c:pt>
                <c:pt idx="2095">
                  <c:v>36611</c:v>
                </c:pt>
                <c:pt idx="2096">
                  <c:v>36612</c:v>
                </c:pt>
                <c:pt idx="2097">
                  <c:v>36613</c:v>
                </c:pt>
                <c:pt idx="2098">
                  <c:v>36614</c:v>
                </c:pt>
                <c:pt idx="2099">
                  <c:v>36615</c:v>
                </c:pt>
                <c:pt idx="2100">
                  <c:v>36616</c:v>
                </c:pt>
                <c:pt idx="2101">
                  <c:v>36617</c:v>
                </c:pt>
                <c:pt idx="2102">
                  <c:v>36618</c:v>
                </c:pt>
                <c:pt idx="2103">
                  <c:v>36619</c:v>
                </c:pt>
                <c:pt idx="2104">
                  <c:v>36620</c:v>
                </c:pt>
                <c:pt idx="2105">
                  <c:v>36621</c:v>
                </c:pt>
                <c:pt idx="2106">
                  <c:v>36622</c:v>
                </c:pt>
                <c:pt idx="2107">
                  <c:v>36623</c:v>
                </c:pt>
                <c:pt idx="2108">
                  <c:v>36624</c:v>
                </c:pt>
                <c:pt idx="2109">
                  <c:v>36625</c:v>
                </c:pt>
                <c:pt idx="2110">
                  <c:v>36626</c:v>
                </c:pt>
                <c:pt idx="2111">
                  <c:v>36627</c:v>
                </c:pt>
                <c:pt idx="2112">
                  <c:v>36628</c:v>
                </c:pt>
                <c:pt idx="2113">
                  <c:v>36629</c:v>
                </c:pt>
                <c:pt idx="2114">
                  <c:v>36630</c:v>
                </c:pt>
                <c:pt idx="2115">
                  <c:v>36631</c:v>
                </c:pt>
                <c:pt idx="2116">
                  <c:v>36632</c:v>
                </c:pt>
                <c:pt idx="2117">
                  <c:v>36633</c:v>
                </c:pt>
                <c:pt idx="2118">
                  <c:v>36634</c:v>
                </c:pt>
                <c:pt idx="2119">
                  <c:v>36635</c:v>
                </c:pt>
                <c:pt idx="2120">
                  <c:v>36636</c:v>
                </c:pt>
                <c:pt idx="2121">
                  <c:v>36637</c:v>
                </c:pt>
                <c:pt idx="2122">
                  <c:v>36638</c:v>
                </c:pt>
                <c:pt idx="2123">
                  <c:v>36639</c:v>
                </c:pt>
                <c:pt idx="2124">
                  <c:v>36640</c:v>
                </c:pt>
                <c:pt idx="2125">
                  <c:v>36641</c:v>
                </c:pt>
                <c:pt idx="2126">
                  <c:v>36642</c:v>
                </c:pt>
                <c:pt idx="2127">
                  <c:v>36643</c:v>
                </c:pt>
                <c:pt idx="2128">
                  <c:v>36644</c:v>
                </c:pt>
                <c:pt idx="2129">
                  <c:v>36645</c:v>
                </c:pt>
                <c:pt idx="2130">
                  <c:v>36646</c:v>
                </c:pt>
                <c:pt idx="2131">
                  <c:v>36647</c:v>
                </c:pt>
                <c:pt idx="2132">
                  <c:v>36648</c:v>
                </c:pt>
                <c:pt idx="2133">
                  <c:v>36649</c:v>
                </c:pt>
                <c:pt idx="2134">
                  <c:v>36650</c:v>
                </c:pt>
                <c:pt idx="2135">
                  <c:v>36651</c:v>
                </c:pt>
                <c:pt idx="2136">
                  <c:v>36652</c:v>
                </c:pt>
                <c:pt idx="2137">
                  <c:v>36653</c:v>
                </c:pt>
                <c:pt idx="2138">
                  <c:v>36654</c:v>
                </c:pt>
                <c:pt idx="2139">
                  <c:v>36655</c:v>
                </c:pt>
                <c:pt idx="2140">
                  <c:v>36656</c:v>
                </c:pt>
                <c:pt idx="2141">
                  <c:v>36657</c:v>
                </c:pt>
                <c:pt idx="2142">
                  <c:v>36658</c:v>
                </c:pt>
                <c:pt idx="2143">
                  <c:v>36659</c:v>
                </c:pt>
                <c:pt idx="2144">
                  <c:v>36660</c:v>
                </c:pt>
                <c:pt idx="2145">
                  <c:v>36661</c:v>
                </c:pt>
                <c:pt idx="2146">
                  <c:v>36662</c:v>
                </c:pt>
                <c:pt idx="2147">
                  <c:v>36663</c:v>
                </c:pt>
                <c:pt idx="2148">
                  <c:v>36664</c:v>
                </c:pt>
                <c:pt idx="2149">
                  <c:v>36665</c:v>
                </c:pt>
                <c:pt idx="2150">
                  <c:v>36666</c:v>
                </c:pt>
                <c:pt idx="2151">
                  <c:v>36667</c:v>
                </c:pt>
                <c:pt idx="2152">
                  <c:v>36668</c:v>
                </c:pt>
                <c:pt idx="2153">
                  <c:v>36669</c:v>
                </c:pt>
                <c:pt idx="2154">
                  <c:v>36670</c:v>
                </c:pt>
                <c:pt idx="2155">
                  <c:v>36671</c:v>
                </c:pt>
                <c:pt idx="2156">
                  <c:v>36672</c:v>
                </c:pt>
                <c:pt idx="2157">
                  <c:v>36673</c:v>
                </c:pt>
                <c:pt idx="2158">
                  <c:v>36674</c:v>
                </c:pt>
                <c:pt idx="2159">
                  <c:v>36675</c:v>
                </c:pt>
                <c:pt idx="2160">
                  <c:v>36676</c:v>
                </c:pt>
                <c:pt idx="2161">
                  <c:v>36677</c:v>
                </c:pt>
                <c:pt idx="2162">
                  <c:v>36678</c:v>
                </c:pt>
                <c:pt idx="2163">
                  <c:v>36679</c:v>
                </c:pt>
                <c:pt idx="2164">
                  <c:v>36680</c:v>
                </c:pt>
                <c:pt idx="2165">
                  <c:v>36681</c:v>
                </c:pt>
                <c:pt idx="2166">
                  <c:v>36682</c:v>
                </c:pt>
                <c:pt idx="2167">
                  <c:v>36683</c:v>
                </c:pt>
                <c:pt idx="2168">
                  <c:v>36684</c:v>
                </c:pt>
                <c:pt idx="2169">
                  <c:v>36685</c:v>
                </c:pt>
                <c:pt idx="2170">
                  <c:v>36686</c:v>
                </c:pt>
                <c:pt idx="2171">
                  <c:v>36687</c:v>
                </c:pt>
                <c:pt idx="2172">
                  <c:v>36688</c:v>
                </c:pt>
                <c:pt idx="2173">
                  <c:v>36689</c:v>
                </c:pt>
                <c:pt idx="2174">
                  <c:v>36690</c:v>
                </c:pt>
                <c:pt idx="2175">
                  <c:v>36691</c:v>
                </c:pt>
                <c:pt idx="2176">
                  <c:v>36692</c:v>
                </c:pt>
                <c:pt idx="2177">
                  <c:v>36693</c:v>
                </c:pt>
                <c:pt idx="2178">
                  <c:v>36694</c:v>
                </c:pt>
                <c:pt idx="2179">
                  <c:v>36695</c:v>
                </c:pt>
                <c:pt idx="2180">
                  <c:v>36696</c:v>
                </c:pt>
                <c:pt idx="2181">
                  <c:v>36697</c:v>
                </c:pt>
                <c:pt idx="2182">
                  <c:v>36698</c:v>
                </c:pt>
                <c:pt idx="2183">
                  <c:v>36699</c:v>
                </c:pt>
                <c:pt idx="2184">
                  <c:v>36700</c:v>
                </c:pt>
                <c:pt idx="2185">
                  <c:v>36701</c:v>
                </c:pt>
                <c:pt idx="2186">
                  <c:v>36702</c:v>
                </c:pt>
                <c:pt idx="2187">
                  <c:v>36703</c:v>
                </c:pt>
                <c:pt idx="2188">
                  <c:v>36704</c:v>
                </c:pt>
                <c:pt idx="2189">
                  <c:v>36705</c:v>
                </c:pt>
                <c:pt idx="2190">
                  <c:v>36706</c:v>
                </c:pt>
                <c:pt idx="2191">
                  <c:v>36707</c:v>
                </c:pt>
                <c:pt idx="2192">
                  <c:v>36708</c:v>
                </c:pt>
                <c:pt idx="2193">
                  <c:v>36709</c:v>
                </c:pt>
                <c:pt idx="2194">
                  <c:v>36710</c:v>
                </c:pt>
                <c:pt idx="2195">
                  <c:v>36711</c:v>
                </c:pt>
                <c:pt idx="2196">
                  <c:v>36712</c:v>
                </c:pt>
                <c:pt idx="2197">
                  <c:v>36713</c:v>
                </c:pt>
                <c:pt idx="2198">
                  <c:v>36714</c:v>
                </c:pt>
                <c:pt idx="2199">
                  <c:v>36715</c:v>
                </c:pt>
                <c:pt idx="2200">
                  <c:v>36716</c:v>
                </c:pt>
                <c:pt idx="2201">
                  <c:v>36717</c:v>
                </c:pt>
                <c:pt idx="2202">
                  <c:v>36718</c:v>
                </c:pt>
                <c:pt idx="2203">
                  <c:v>36719</c:v>
                </c:pt>
                <c:pt idx="2204">
                  <c:v>36720</c:v>
                </c:pt>
                <c:pt idx="2205">
                  <c:v>36721</c:v>
                </c:pt>
                <c:pt idx="2206">
                  <c:v>36722</c:v>
                </c:pt>
                <c:pt idx="2207">
                  <c:v>36723</c:v>
                </c:pt>
                <c:pt idx="2208">
                  <c:v>36724</c:v>
                </c:pt>
                <c:pt idx="2209">
                  <c:v>36725</c:v>
                </c:pt>
                <c:pt idx="2210">
                  <c:v>36726</c:v>
                </c:pt>
                <c:pt idx="2211">
                  <c:v>36727</c:v>
                </c:pt>
                <c:pt idx="2212">
                  <c:v>36728</c:v>
                </c:pt>
                <c:pt idx="2213">
                  <c:v>36729</c:v>
                </c:pt>
                <c:pt idx="2214">
                  <c:v>36730</c:v>
                </c:pt>
                <c:pt idx="2215">
                  <c:v>36731</c:v>
                </c:pt>
                <c:pt idx="2216">
                  <c:v>36732</c:v>
                </c:pt>
                <c:pt idx="2217">
                  <c:v>36733</c:v>
                </c:pt>
                <c:pt idx="2218">
                  <c:v>36734</c:v>
                </c:pt>
                <c:pt idx="2219">
                  <c:v>36735</c:v>
                </c:pt>
                <c:pt idx="2220">
                  <c:v>36736</c:v>
                </c:pt>
                <c:pt idx="2221">
                  <c:v>36737</c:v>
                </c:pt>
                <c:pt idx="2222">
                  <c:v>36738</c:v>
                </c:pt>
                <c:pt idx="2223">
                  <c:v>36739</c:v>
                </c:pt>
                <c:pt idx="2224">
                  <c:v>36740</c:v>
                </c:pt>
                <c:pt idx="2225">
                  <c:v>36741</c:v>
                </c:pt>
                <c:pt idx="2226">
                  <c:v>36742</c:v>
                </c:pt>
                <c:pt idx="2227">
                  <c:v>36743</c:v>
                </c:pt>
                <c:pt idx="2228">
                  <c:v>36744</c:v>
                </c:pt>
                <c:pt idx="2229">
                  <c:v>36745</c:v>
                </c:pt>
                <c:pt idx="2230">
                  <c:v>36746</c:v>
                </c:pt>
                <c:pt idx="2231">
                  <c:v>36747</c:v>
                </c:pt>
                <c:pt idx="2232">
                  <c:v>36748</c:v>
                </c:pt>
                <c:pt idx="2233">
                  <c:v>36749</c:v>
                </c:pt>
                <c:pt idx="2234">
                  <c:v>36750</c:v>
                </c:pt>
                <c:pt idx="2235">
                  <c:v>36751</c:v>
                </c:pt>
                <c:pt idx="2236">
                  <c:v>36752</c:v>
                </c:pt>
                <c:pt idx="2237">
                  <c:v>36753</c:v>
                </c:pt>
                <c:pt idx="2238">
                  <c:v>36754</c:v>
                </c:pt>
                <c:pt idx="2239">
                  <c:v>36755</c:v>
                </c:pt>
                <c:pt idx="2240">
                  <c:v>36756</c:v>
                </c:pt>
                <c:pt idx="2241">
                  <c:v>36757</c:v>
                </c:pt>
                <c:pt idx="2242">
                  <c:v>36758</c:v>
                </c:pt>
                <c:pt idx="2243">
                  <c:v>36759</c:v>
                </c:pt>
                <c:pt idx="2244">
                  <c:v>36760</c:v>
                </c:pt>
                <c:pt idx="2245">
                  <c:v>36761</c:v>
                </c:pt>
                <c:pt idx="2246">
                  <c:v>36762</c:v>
                </c:pt>
                <c:pt idx="2247">
                  <c:v>36763</c:v>
                </c:pt>
                <c:pt idx="2248">
                  <c:v>36764</c:v>
                </c:pt>
                <c:pt idx="2249">
                  <c:v>36765</c:v>
                </c:pt>
                <c:pt idx="2250">
                  <c:v>36766</c:v>
                </c:pt>
                <c:pt idx="2251">
                  <c:v>36767</c:v>
                </c:pt>
                <c:pt idx="2252">
                  <c:v>36768</c:v>
                </c:pt>
                <c:pt idx="2253">
                  <c:v>36769</c:v>
                </c:pt>
                <c:pt idx="2254">
                  <c:v>36770</c:v>
                </c:pt>
                <c:pt idx="2255">
                  <c:v>36771</c:v>
                </c:pt>
                <c:pt idx="2256">
                  <c:v>36772</c:v>
                </c:pt>
                <c:pt idx="2257">
                  <c:v>36773</c:v>
                </c:pt>
                <c:pt idx="2258">
                  <c:v>36774</c:v>
                </c:pt>
                <c:pt idx="2259">
                  <c:v>36775</c:v>
                </c:pt>
                <c:pt idx="2260">
                  <c:v>36776</c:v>
                </c:pt>
                <c:pt idx="2261">
                  <c:v>36777</c:v>
                </c:pt>
                <c:pt idx="2262">
                  <c:v>36778</c:v>
                </c:pt>
                <c:pt idx="2263">
                  <c:v>36779</c:v>
                </c:pt>
                <c:pt idx="2264">
                  <c:v>36780</c:v>
                </c:pt>
                <c:pt idx="2265">
                  <c:v>36781</c:v>
                </c:pt>
                <c:pt idx="2266">
                  <c:v>36782</c:v>
                </c:pt>
                <c:pt idx="2267">
                  <c:v>36783</c:v>
                </c:pt>
                <c:pt idx="2268">
                  <c:v>36784</c:v>
                </c:pt>
                <c:pt idx="2269">
                  <c:v>36785</c:v>
                </c:pt>
                <c:pt idx="2270">
                  <c:v>36786</c:v>
                </c:pt>
                <c:pt idx="2271">
                  <c:v>36787</c:v>
                </c:pt>
                <c:pt idx="2272">
                  <c:v>36788</c:v>
                </c:pt>
                <c:pt idx="2273">
                  <c:v>36789</c:v>
                </c:pt>
                <c:pt idx="2274">
                  <c:v>36790</c:v>
                </c:pt>
                <c:pt idx="2275">
                  <c:v>36791</c:v>
                </c:pt>
                <c:pt idx="2276">
                  <c:v>36792</c:v>
                </c:pt>
                <c:pt idx="2277">
                  <c:v>36793</c:v>
                </c:pt>
                <c:pt idx="2278">
                  <c:v>36794</c:v>
                </c:pt>
                <c:pt idx="2279">
                  <c:v>36795</c:v>
                </c:pt>
                <c:pt idx="2280">
                  <c:v>36796</c:v>
                </c:pt>
                <c:pt idx="2281">
                  <c:v>36797</c:v>
                </c:pt>
                <c:pt idx="2282">
                  <c:v>36798</c:v>
                </c:pt>
                <c:pt idx="2283">
                  <c:v>36799</c:v>
                </c:pt>
                <c:pt idx="2284">
                  <c:v>36800</c:v>
                </c:pt>
                <c:pt idx="2285">
                  <c:v>36801</c:v>
                </c:pt>
                <c:pt idx="2286">
                  <c:v>36802</c:v>
                </c:pt>
                <c:pt idx="2287">
                  <c:v>36803</c:v>
                </c:pt>
                <c:pt idx="2288">
                  <c:v>36804</c:v>
                </c:pt>
                <c:pt idx="2289">
                  <c:v>36805</c:v>
                </c:pt>
                <c:pt idx="2290">
                  <c:v>36806</c:v>
                </c:pt>
                <c:pt idx="2291">
                  <c:v>36807</c:v>
                </c:pt>
                <c:pt idx="2292">
                  <c:v>36808</c:v>
                </c:pt>
                <c:pt idx="2293">
                  <c:v>36809</c:v>
                </c:pt>
                <c:pt idx="2294">
                  <c:v>36810</c:v>
                </c:pt>
                <c:pt idx="2295">
                  <c:v>36811</c:v>
                </c:pt>
                <c:pt idx="2296">
                  <c:v>36812</c:v>
                </c:pt>
                <c:pt idx="2297">
                  <c:v>36813</c:v>
                </c:pt>
                <c:pt idx="2298">
                  <c:v>36814</c:v>
                </c:pt>
                <c:pt idx="2299">
                  <c:v>36815</c:v>
                </c:pt>
                <c:pt idx="2300">
                  <c:v>36816</c:v>
                </c:pt>
                <c:pt idx="2301">
                  <c:v>36817</c:v>
                </c:pt>
                <c:pt idx="2302">
                  <c:v>36818</c:v>
                </c:pt>
                <c:pt idx="2303">
                  <c:v>36819</c:v>
                </c:pt>
                <c:pt idx="2304">
                  <c:v>36820</c:v>
                </c:pt>
                <c:pt idx="2305">
                  <c:v>36821</c:v>
                </c:pt>
                <c:pt idx="2306">
                  <c:v>36822</c:v>
                </c:pt>
                <c:pt idx="2307">
                  <c:v>36823</c:v>
                </c:pt>
                <c:pt idx="2308">
                  <c:v>36824</c:v>
                </c:pt>
                <c:pt idx="2309">
                  <c:v>36825</c:v>
                </c:pt>
                <c:pt idx="2310">
                  <c:v>36826</c:v>
                </c:pt>
                <c:pt idx="2311">
                  <c:v>36827</c:v>
                </c:pt>
                <c:pt idx="2312">
                  <c:v>36828</c:v>
                </c:pt>
                <c:pt idx="2313">
                  <c:v>36829</c:v>
                </c:pt>
                <c:pt idx="2314">
                  <c:v>36830</c:v>
                </c:pt>
                <c:pt idx="2315">
                  <c:v>36831</c:v>
                </c:pt>
                <c:pt idx="2316">
                  <c:v>36832</c:v>
                </c:pt>
                <c:pt idx="2317">
                  <c:v>36833</c:v>
                </c:pt>
                <c:pt idx="2318">
                  <c:v>36834</c:v>
                </c:pt>
                <c:pt idx="2319">
                  <c:v>36835</c:v>
                </c:pt>
                <c:pt idx="2320">
                  <c:v>36836</c:v>
                </c:pt>
                <c:pt idx="2321">
                  <c:v>36837</c:v>
                </c:pt>
                <c:pt idx="2322">
                  <c:v>36838</c:v>
                </c:pt>
                <c:pt idx="2323">
                  <c:v>36839</c:v>
                </c:pt>
                <c:pt idx="2324">
                  <c:v>36840</c:v>
                </c:pt>
                <c:pt idx="2325">
                  <c:v>36841</c:v>
                </c:pt>
                <c:pt idx="2326">
                  <c:v>36842</c:v>
                </c:pt>
                <c:pt idx="2327">
                  <c:v>36843</c:v>
                </c:pt>
                <c:pt idx="2328">
                  <c:v>36844</c:v>
                </c:pt>
                <c:pt idx="2329">
                  <c:v>36845</c:v>
                </c:pt>
                <c:pt idx="2330">
                  <c:v>36846</c:v>
                </c:pt>
                <c:pt idx="2331">
                  <c:v>36847</c:v>
                </c:pt>
                <c:pt idx="2332">
                  <c:v>36848</c:v>
                </c:pt>
                <c:pt idx="2333">
                  <c:v>36849</c:v>
                </c:pt>
                <c:pt idx="2334">
                  <c:v>36850</c:v>
                </c:pt>
                <c:pt idx="2335">
                  <c:v>36851</c:v>
                </c:pt>
                <c:pt idx="2336">
                  <c:v>36852</c:v>
                </c:pt>
                <c:pt idx="2337">
                  <c:v>36853</c:v>
                </c:pt>
                <c:pt idx="2338">
                  <c:v>36854</c:v>
                </c:pt>
                <c:pt idx="2339">
                  <c:v>36855</c:v>
                </c:pt>
                <c:pt idx="2340">
                  <c:v>36856</c:v>
                </c:pt>
                <c:pt idx="2341">
                  <c:v>36857</c:v>
                </c:pt>
                <c:pt idx="2342">
                  <c:v>36858</c:v>
                </c:pt>
                <c:pt idx="2343">
                  <c:v>36859</c:v>
                </c:pt>
                <c:pt idx="2344">
                  <c:v>36860</c:v>
                </c:pt>
                <c:pt idx="2345">
                  <c:v>36861</c:v>
                </c:pt>
                <c:pt idx="2346">
                  <c:v>36862</c:v>
                </c:pt>
                <c:pt idx="2347">
                  <c:v>36863</c:v>
                </c:pt>
                <c:pt idx="2348">
                  <c:v>36864</c:v>
                </c:pt>
                <c:pt idx="2349">
                  <c:v>36865</c:v>
                </c:pt>
                <c:pt idx="2350">
                  <c:v>36866</c:v>
                </c:pt>
                <c:pt idx="2351">
                  <c:v>36867</c:v>
                </c:pt>
                <c:pt idx="2352">
                  <c:v>36868</c:v>
                </c:pt>
                <c:pt idx="2353">
                  <c:v>36869</c:v>
                </c:pt>
                <c:pt idx="2354">
                  <c:v>36870</c:v>
                </c:pt>
                <c:pt idx="2355">
                  <c:v>36871</c:v>
                </c:pt>
                <c:pt idx="2356">
                  <c:v>36872</c:v>
                </c:pt>
                <c:pt idx="2357">
                  <c:v>36873</c:v>
                </c:pt>
                <c:pt idx="2358">
                  <c:v>36874</c:v>
                </c:pt>
                <c:pt idx="2359">
                  <c:v>36875</c:v>
                </c:pt>
                <c:pt idx="2360">
                  <c:v>36876</c:v>
                </c:pt>
                <c:pt idx="2361">
                  <c:v>36877</c:v>
                </c:pt>
                <c:pt idx="2362">
                  <c:v>36878</c:v>
                </c:pt>
                <c:pt idx="2363">
                  <c:v>36879</c:v>
                </c:pt>
                <c:pt idx="2364">
                  <c:v>36880</c:v>
                </c:pt>
                <c:pt idx="2365">
                  <c:v>36881</c:v>
                </c:pt>
                <c:pt idx="2366">
                  <c:v>36882</c:v>
                </c:pt>
                <c:pt idx="2367">
                  <c:v>36883</c:v>
                </c:pt>
                <c:pt idx="2368">
                  <c:v>36884</c:v>
                </c:pt>
                <c:pt idx="2369">
                  <c:v>36885</c:v>
                </c:pt>
                <c:pt idx="2370">
                  <c:v>36886</c:v>
                </c:pt>
                <c:pt idx="2371">
                  <c:v>36887</c:v>
                </c:pt>
                <c:pt idx="2372">
                  <c:v>36888</c:v>
                </c:pt>
                <c:pt idx="2373">
                  <c:v>36889</c:v>
                </c:pt>
                <c:pt idx="2374">
                  <c:v>36890</c:v>
                </c:pt>
                <c:pt idx="2375">
                  <c:v>36891</c:v>
                </c:pt>
                <c:pt idx="2376">
                  <c:v>36892</c:v>
                </c:pt>
                <c:pt idx="2377">
                  <c:v>36893</c:v>
                </c:pt>
                <c:pt idx="2378">
                  <c:v>36894</c:v>
                </c:pt>
                <c:pt idx="2379">
                  <c:v>36895</c:v>
                </c:pt>
                <c:pt idx="2380">
                  <c:v>36896</c:v>
                </c:pt>
                <c:pt idx="2381">
                  <c:v>36897</c:v>
                </c:pt>
                <c:pt idx="2382">
                  <c:v>36898</c:v>
                </c:pt>
                <c:pt idx="2383">
                  <c:v>36899</c:v>
                </c:pt>
                <c:pt idx="2384">
                  <c:v>36900</c:v>
                </c:pt>
                <c:pt idx="2385">
                  <c:v>36901</c:v>
                </c:pt>
                <c:pt idx="2386">
                  <c:v>36902</c:v>
                </c:pt>
                <c:pt idx="2387">
                  <c:v>36903</c:v>
                </c:pt>
                <c:pt idx="2388">
                  <c:v>36904</c:v>
                </c:pt>
                <c:pt idx="2389">
                  <c:v>36905</c:v>
                </c:pt>
                <c:pt idx="2390">
                  <c:v>36906</c:v>
                </c:pt>
                <c:pt idx="2391">
                  <c:v>36907</c:v>
                </c:pt>
                <c:pt idx="2392">
                  <c:v>36908</c:v>
                </c:pt>
                <c:pt idx="2393">
                  <c:v>36909</c:v>
                </c:pt>
                <c:pt idx="2394">
                  <c:v>36910</c:v>
                </c:pt>
                <c:pt idx="2395">
                  <c:v>36911</c:v>
                </c:pt>
                <c:pt idx="2396">
                  <c:v>36912</c:v>
                </c:pt>
                <c:pt idx="2397">
                  <c:v>36913</c:v>
                </c:pt>
                <c:pt idx="2398">
                  <c:v>36914</c:v>
                </c:pt>
                <c:pt idx="2399">
                  <c:v>36915</c:v>
                </c:pt>
                <c:pt idx="2400">
                  <c:v>36916</c:v>
                </c:pt>
                <c:pt idx="2401">
                  <c:v>36917</c:v>
                </c:pt>
                <c:pt idx="2402">
                  <c:v>36918</c:v>
                </c:pt>
                <c:pt idx="2403">
                  <c:v>36919</c:v>
                </c:pt>
                <c:pt idx="2404">
                  <c:v>36920</c:v>
                </c:pt>
                <c:pt idx="2405">
                  <c:v>36921</c:v>
                </c:pt>
                <c:pt idx="2406">
                  <c:v>36922</c:v>
                </c:pt>
                <c:pt idx="2407">
                  <c:v>36923</c:v>
                </c:pt>
                <c:pt idx="2408">
                  <c:v>36924</c:v>
                </c:pt>
                <c:pt idx="2409">
                  <c:v>36925</c:v>
                </c:pt>
                <c:pt idx="2410">
                  <c:v>36926</c:v>
                </c:pt>
                <c:pt idx="2411">
                  <c:v>36927</c:v>
                </c:pt>
                <c:pt idx="2412">
                  <c:v>36928</c:v>
                </c:pt>
                <c:pt idx="2413">
                  <c:v>36929</c:v>
                </c:pt>
                <c:pt idx="2414">
                  <c:v>36930</c:v>
                </c:pt>
                <c:pt idx="2415">
                  <c:v>36931</c:v>
                </c:pt>
                <c:pt idx="2416">
                  <c:v>36932</c:v>
                </c:pt>
                <c:pt idx="2417">
                  <c:v>36933</c:v>
                </c:pt>
                <c:pt idx="2418">
                  <c:v>36934</c:v>
                </c:pt>
                <c:pt idx="2419">
                  <c:v>36935</c:v>
                </c:pt>
                <c:pt idx="2420">
                  <c:v>36936</c:v>
                </c:pt>
                <c:pt idx="2421">
                  <c:v>36937</c:v>
                </c:pt>
                <c:pt idx="2422">
                  <c:v>36938</c:v>
                </c:pt>
                <c:pt idx="2423">
                  <c:v>36939</c:v>
                </c:pt>
                <c:pt idx="2424">
                  <c:v>36940</c:v>
                </c:pt>
                <c:pt idx="2425">
                  <c:v>36941</c:v>
                </c:pt>
                <c:pt idx="2426">
                  <c:v>36942</c:v>
                </c:pt>
                <c:pt idx="2427">
                  <c:v>36943</c:v>
                </c:pt>
                <c:pt idx="2428">
                  <c:v>36944</c:v>
                </c:pt>
                <c:pt idx="2429">
                  <c:v>36945</c:v>
                </c:pt>
                <c:pt idx="2430">
                  <c:v>36946</c:v>
                </c:pt>
                <c:pt idx="2431">
                  <c:v>36947</c:v>
                </c:pt>
                <c:pt idx="2432">
                  <c:v>36948</c:v>
                </c:pt>
                <c:pt idx="2433">
                  <c:v>36949</c:v>
                </c:pt>
                <c:pt idx="2434">
                  <c:v>36950</c:v>
                </c:pt>
                <c:pt idx="2435">
                  <c:v>36951</c:v>
                </c:pt>
                <c:pt idx="2436">
                  <c:v>36952</c:v>
                </c:pt>
                <c:pt idx="2437">
                  <c:v>36953</c:v>
                </c:pt>
                <c:pt idx="2438">
                  <c:v>36954</c:v>
                </c:pt>
                <c:pt idx="2439">
                  <c:v>36955</c:v>
                </c:pt>
                <c:pt idx="2440">
                  <c:v>36956</c:v>
                </c:pt>
                <c:pt idx="2441">
                  <c:v>36957</c:v>
                </c:pt>
                <c:pt idx="2442">
                  <c:v>36958</c:v>
                </c:pt>
                <c:pt idx="2443">
                  <c:v>36959</c:v>
                </c:pt>
                <c:pt idx="2444">
                  <c:v>36960</c:v>
                </c:pt>
                <c:pt idx="2445">
                  <c:v>36961</c:v>
                </c:pt>
                <c:pt idx="2446">
                  <c:v>36962</c:v>
                </c:pt>
                <c:pt idx="2447">
                  <c:v>36963</c:v>
                </c:pt>
                <c:pt idx="2448">
                  <c:v>36964</c:v>
                </c:pt>
                <c:pt idx="2449">
                  <c:v>36965</c:v>
                </c:pt>
                <c:pt idx="2450">
                  <c:v>36966</c:v>
                </c:pt>
                <c:pt idx="2451">
                  <c:v>36967</c:v>
                </c:pt>
                <c:pt idx="2452">
                  <c:v>36968</c:v>
                </c:pt>
                <c:pt idx="2453">
                  <c:v>36969</c:v>
                </c:pt>
                <c:pt idx="2454">
                  <c:v>36970</c:v>
                </c:pt>
                <c:pt idx="2455">
                  <c:v>36971</c:v>
                </c:pt>
                <c:pt idx="2456">
                  <c:v>36972</c:v>
                </c:pt>
                <c:pt idx="2457">
                  <c:v>36973</c:v>
                </c:pt>
                <c:pt idx="2458">
                  <c:v>36974</c:v>
                </c:pt>
                <c:pt idx="2459">
                  <c:v>36975</c:v>
                </c:pt>
                <c:pt idx="2460">
                  <c:v>36976</c:v>
                </c:pt>
                <c:pt idx="2461">
                  <c:v>36977</c:v>
                </c:pt>
                <c:pt idx="2462">
                  <c:v>36978</c:v>
                </c:pt>
                <c:pt idx="2463">
                  <c:v>36979</c:v>
                </c:pt>
                <c:pt idx="2464">
                  <c:v>36980</c:v>
                </c:pt>
                <c:pt idx="2465">
                  <c:v>36981</c:v>
                </c:pt>
                <c:pt idx="2466">
                  <c:v>36982</c:v>
                </c:pt>
                <c:pt idx="2467">
                  <c:v>36983</c:v>
                </c:pt>
                <c:pt idx="2468">
                  <c:v>36984</c:v>
                </c:pt>
                <c:pt idx="2469">
                  <c:v>36985</c:v>
                </c:pt>
                <c:pt idx="2470">
                  <c:v>36986</c:v>
                </c:pt>
                <c:pt idx="2471">
                  <c:v>36987</c:v>
                </c:pt>
                <c:pt idx="2472">
                  <c:v>36988</c:v>
                </c:pt>
                <c:pt idx="2473">
                  <c:v>36989</c:v>
                </c:pt>
                <c:pt idx="2474">
                  <c:v>36990</c:v>
                </c:pt>
                <c:pt idx="2475">
                  <c:v>36991</c:v>
                </c:pt>
                <c:pt idx="2476">
                  <c:v>36992</c:v>
                </c:pt>
                <c:pt idx="2477">
                  <c:v>36993</c:v>
                </c:pt>
                <c:pt idx="2478">
                  <c:v>36994</c:v>
                </c:pt>
                <c:pt idx="2479">
                  <c:v>36995</c:v>
                </c:pt>
                <c:pt idx="2480">
                  <c:v>36996</c:v>
                </c:pt>
                <c:pt idx="2481">
                  <c:v>36997</c:v>
                </c:pt>
                <c:pt idx="2482">
                  <c:v>36998</c:v>
                </c:pt>
                <c:pt idx="2483">
                  <c:v>36999</c:v>
                </c:pt>
                <c:pt idx="2484">
                  <c:v>37000</c:v>
                </c:pt>
                <c:pt idx="2485">
                  <c:v>37001</c:v>
                </c:pt>
                <c:pt idx="2486">
                  <c:v>37002</c:v>
                </c:pt>
                <c:pt idx="2487">
                  <c:v>37003</c:v>
                </c:pt>
                <c:pt idx="2488">
                  <c:v>37004</c:v>
                </c:pt>
                <c:pt idx="2489">
                  <c:v>37005</c:v>
                </c:pt>
                <c:pt idx="2490">
                  <c:v>37006</c:v>
                </c:pt>
                <c:pt idx="2491">
                  <c:v>37007</c:v>
                </c:pt>
                <c:pt idx="2492">
                  <c:v>37008</c:v>
                </c:pt>
                <c:pt idx="2493">
                  <c:v>37009</c:v>
                </c:pt>
                <c:pt idx="2494">
                  <c:v>37010</c:v>
                </c:pt>
                <c:pt idx="2495">
                  <c:v>37011</c:v>
                </c:pt>
                <c:pt idx="2496">
                  <c:v>37012</c:v>
                </c:pt>
                <c:pt idx="2497">
                  <c:v>37013</c:v>
                </c:pt>
                <c:pt idx="2498">
                  <c:v>37014</c:v>
                </c:pt>
                <c:pt idx="2499">
                  <c:v>37015</c:v>
                </c:pt>
                <c:pt idx="2500">
                  <c:v>37016</c:v>
                </c:pt>
                <c:pt idx="2501">
                  <c:v>37017</c:v>
                </c:pt>
                <c:pt idx="2502">
                  <c:v>37018</c:v>
                </c:pt>
                <c:pt idx="2503">
                  <c:v>37019</c:v>
                </c:pt>
                <c:pt idx="2504">
                  <c:v>37020</c:v>
                </c:pt>
                <c:pt idx="2505">
                  <c:v>37021</c:v>
                </c:pt>
                <c:pt idx="2506">
                  <c:v>37022</c:v>
                </c:pt>
                <c:pt idx="2507">
                  <c:v>37023</c:v>
                </c:pt>
                <c:pt idx="2508">
                  <c:v>37024</c:v>
                </c:pt>
                <c:pt idx="2509">
                  <c:v>37025</c:v>
                </c:pt>
                <c:pt idx="2510">
                  <c:v>37026</c:v>
                </c:pt>
                <c:pt idx="2511">
                  <c:v>37027</c:v>
                </c:pt>
                <c:pt idx="2512">
                  <c:v>37028</c:v>
                </c:pt>
                <c:pt idx="2513">
                  <c:v>37029</c:v>
                </c:pt>
                <c:pt idx="2514">
                  <c:v>37030</c:v>
                </c:pt>
                <c:pt idx="2515">
                  <c:v>37031</c:v>
                </c:pt>
                <c:pt idx="2516">
                  <c:v>37032</c:v>
                </c:pt>
                <c:pt idx="2517">
                  <c:v>37033</c:v>
                </c:pt>
                <c:pt idx="2518">
                  <c:v>37034</c:v>
                </c:pt>
                <c:pt idx="2519">
                  <c:v>37035</c:v>
                </c:pt>
                <c:pt idx="2520">
                  <c:v>37036</c:v>
                </c:pt>
                <c:pt idx="2521">
                  <c:v>37037</c:v>
                </c:pt>
                <c:pt idx="2522">
                  <c:v>37038</c:v>
                </c:pt>
                <c:pt idx="2523">
                  <c:v>37039</c:v>
                </c:pt>
                <c:pt idx="2524">
                  <c:v>37040</c:v>
                </c:pt>
                <c:pt idx="2525">
                  <c:v>37041</c:v>
                </c:pt>
                <c:pt idx="2526">
                  <c:v>37042</c:v>
                </c:pt>
                <c:pt idx="2527">
                  <c:v>37043</c:v>
                </c:pt>
                <c:pt idx="2528">
                  <c:v>37044</c:v>
                </c:pt>
                <c:pt idx="2529">
                  <c:v>37045</c:v>
                </c:pt>
                <c:pt idx="2530">
                  <c:v>37046</c:v>
                </c:pt>
                <c:pt idx="2531">
                  <c:v>37047</c:v>
                </c:pt>
                <c:pt idx="2532">
                  <c:v>37048</c:v>
                </c:pt>
                <c:pt idx="2533">
                  <c:v>37049</c:v>
                </c:pt>
                <c:pt idx="2534">
                  <c:v>37050</c:v>
                </c:pt>
                <c:pt idx="2535">
                  <c:v>37051</c:v>
                </c:pt>
                <c:pt idx="2536">
                  <c:v>37052</c:v>
                </c:pt>
                <c:pt idx="2537">
                  <c:v>37053</c:v>
                </c:pt>
                <c:pt idx="2538">
                  <c:v>37054</c:v>
                </c:pt>
                <c:pt idx="2539">
                  <c:v>37055</c:v>
                </c:pt>
                <c:pt idx="2540">
                  <c:v>37056</c:v>
                </c:pt>
                <c:pt idx="2541">
                  <c:v>37057</c:v>
                </c:pt>
                <c:pt idx="2542">
                  <c:v>37058</c:v>
                </c:pt>
                <c:pt idx="2543">
                  <c:v>37059</c:v>
                </c:pt>
                <c:pt idx="2544">
                  <c:v>37060</c:v>
                </c:pt>
                <c:pt idx="2545">
                  <c:v>37061</c:v>
                </c:pt>
                <c:pt idx="2546">
                  <c:v>37062</c:v>
                </c:pt>
                <c:pt idx="2547">
                  <c:v>37063</c:v>
                </c:pt>
                <c:pt idx="2548">
                  <c:v>37064</c:v>
                </c:pt>
                <c:pt idx="2549">
                  <c:v>37065</c:v>
                </c:pt>
                <c:pt idx="2550">
                  <c:v>37066</c:v>
                </c:pt>
                <c:pt idx="2551">
                  <c:v>37067</c:v>
                </c:pt>
                <c:pt idx="2552">
                  <c:v>37068</c:v>
                </c:pt>
                <c:pt idx="2553">
                  <c:v>37069</c:v>
                </c:pt>
                <c:pt idx="2554">
                  <c:v>37070</c:v>
                </c:pt>
                <c:pt idx="2555">
                  <c:v>37071</c:v>
                </c:pt>
                <c:pt idx="2556">
                  <c:v>37072</c:v>
                </c:pt>
                <c:pt idx="2557">
                  <c:v>37073</c:v>
                </c:pt>
                <c:pt idx="2558">
                  <c:v>37074</c:v>
                </c:pt>
                <c:pt idx="2559">
                  <c:v>37075</c:v>
                </c:pt>
                <c:pt idx="2560">
                  <c:v>37076</c:v>
                </c:pt>
                <c:pt idx="2561">
                  <c:v>37077</c:v>
                </c:pt>
                <c:pt idx="2562">
                  <c:v>37078</c:v>
                </c:pt>
                <c:pt idx="2563">
                  <c:v>37079</c:v>
                </c:pt>
                <c:pt idx="2564">
                  <c:v>37080</c:v>
                </c:pt>
                <c:pt idx="2565">
                  <c:v>37081</c:v>
                </c:pt>
                <c:pt idx="2566">
                  <c:v>37082</c:v>
                </c:pt>
                <c:pt idx="2567">
                  <c:v>37083</c:v>
                </c:pt>
                <c:pt idx="2568">
                  <c:v>37084</c:v>
                </c:pt>
                <c:pt idx="2569">
                  <c:v>37085</c:v>
                </c:pt>
                <c:pt idx="2570">
                  <c:v>37086</c:v>
                </c:pt>
                <c:pt idx="2571">
                  <c:v>37087</c:v>
                </c:pt>
                <c:pt idx="2572">
                  <c:v>37088</c:v>
                </c:pt>
                <c:pt idx="2573">
                  <c:v>37089</c:v>
                </c:pt>
                <c:pt idx="2574">
                  <c:v>37090</c:v>
                </c:pt>
                <c:pt idx="2575">
                  <c:v>37091</c:v>
                </c:pt>
                <c:pt idx="2576">
                  <c:v>37092</c:v>
                </c:pt>
                <c:pt idx="2577">
                  <c:v>37093</c:v>
                </c:pt>
                <c:pt idx="2578">
                  <c:v>37094</c:v>
                </c:pt>
                <c:pt idx="2579">
                  <c:v>37095</c:v>
                </c:pt>
                <c:pt idx="2580">
                  <c:v>37096</c:v>
                </c:pt>
                <c:pt idx="2581">
                  <c:v>37097</c:v>
                </c:pt>
                <c:pt idx="2582">
                  <c:v>37098</c:v>
                </c:pt>
                <c:pt idx="2583">
                  <c:v>37099</c:v>
                </c:pt>
                <c:pt idx="2584">
                  <c:v>37100</c:v>
                </c:pt>
                <c:pt idx="2585">
                  <c:v>37101</c:v>
                </c:pt>
                <c:pt idx="2586">
                  <c:v>37102</c:v>
                </c:pt>
                <c:pt idx="2587">
                  <c:v>37103</c:v>
                </c:pt>
                <c:pt idx="2588">
                  <c:v>37104</c:v>
                </c:pt>
                <c:pt idx="2589">
                  <c:v>37105</c:v>
                </c:pt>
                <c:pt idx="2590">
                  <c:v>37106</c:v>
                </c:pt>
                <c:pt idx="2591">
                  <c:v>37107</c:v>
                </c:pt>
                <c:pt idx="2592">
                  <c:v>37108</c:v>
                </c:pt>
                <c:pt idx="2593">
                  <c:v>37109</c:v>
                </c:pt>
                <c:pt idx="2594">
                  <c:v>37110</c:v>
                </c:pt>
                <c:pt idx="2595">
                  <c:v>37111</c:v>
                </c:pt>
                <c:pt idx="2596">
                  <c:v>37112</c:v>
                </c:pt>
                <c:pt idx="2597">
                  <c:v>37113</c:v>
                </c:pt>
                <c:pt idx="2598">
                  <c:v>37114</c:v>
                </c:pt>
                <c:pt idx="2599">
                  <c:v>37115</c:v>
                </c:pt>
                <c:pt idx="2600">
                  <c:v>37116</c:v>
                </c:pt>
                <c:pt idx="2601">
                  <c:v>37117</c:v>
                </c:pt>
                <c:pt idx="2602">
                  <c:v>37118</c:v>
                </c:pt>
                <c:pt idx="2603">
                  <c:v>37119</c:v>
                </c:pt>
                <c:pt idx="2604">
                  <c:v>37120</c:v>
                </c:pt>
                <c:pt idx="2605">
                  <c:v>37121</c:v>
                </c:pt>
                <c:pt idx="2606">
                  <c:v>37122</c:v>
                </c:pt>
                <c:pt idx="2607">
                  <c:v>37123</c:v>
                </c:pt>
                <c:pt idx="2608">
                  <c:v>37124</c:v>
                </c:pt>
                <c:pt idx="2609">
                  <c:v>37125</c:v>
                </c:pt>
                <c:pt idx="2610">
                  <c:v>37126</c:v>
                </c:pt>
                <c:pt idx="2611">
                  <c:v>37127</c:v>
                </c:pt>
                <c:pt idx="2612">
                  <c:v>37128</c:v>
                </c:pt>
                <c:pt idx="2613">
                  <c:v>37129</c:v>
                </c:pt>
                <c:pt idx="2614">
                  <c:v>37130</c:v>
                </c:pt>
                <c:pt idx="2615">
                  <c:v>37131</c:v>
                </c:pt>
                <c:pt idx="2616">
                  <c:v>37132</c:v>
                </c:pt>
                <c:pt idx="2617">
                  <c:v>37133</c:v>
                </c:pt>
                <c:pt idx="2618">
                  <c:v>37134</c:v>
                </c:pt>
                <c:pt idx="2619">
                  <c:v>37135</c:v>
                </c:pt>
                <c:pt idx="2620">
                  <c:v>37136</c:v>
                </c:pt>
                <c:pt idx="2621">
                  <c:v>37137</c:v>
                </c:pt>
                <c:pt idx="2622">
                  <c:v>37138</c:v>
                </c:pt>
                <c:pt idx="2623">
                  <c:v>37139</c:v>
                </c:pt>
                <c:pt idx="2624">
                  <c:v>37140</c:v>
                </c:pt>
                <c:pt idx="2625">
                  <c:v>37141</c:v>
                </c:pt>
                <c:pt idx="2626">
                  <c:v>37142</c:v>
                </c:pt>
                <c:pt idx="2627">
                  <c:v>37143</c:v>
                </c:pt>
                <c:pt idx="2628">
                  <c:v>37144</c:v>
                </c:pt>
                <c:pt idx="2629">
                  <c:v>37145</c:v>
                </c:pt>
                <c:pt idx="2630">
                  <c:v>37146</c:v>
                </c:pt>
                <c:pt idx="2631">
                  <c:v>37147</c:v>
                </c:pt>
                <c:pt idx="2632">
                  <c:v>37148</c:v>
                </c:pt>
                <c:pt idx="2633">
                  <c:v>37149</c:v>
                </c:pt>
                <c:pt idx="2634">
                  <c:v>37150</c:v>
                </c:pt>
                <c:pt idx="2635">
                  <c:v>37151</c:v>
                </c:pt>
                <c:pt idx="2636">
                  <c:v>37152</c:v>
                </c:pt>
                <c:pt idx="2637">
                  <c:v>37153</c:v>
                </c:pt>
                <c:pt idx="2638">
                  <c:v>37154</c:v>
                </c:pt>
                <c:pt idx="2639">
                  <c:v>37155</c:v>
                </c:pt>
                <c:pt idx="2640">
                  <c:v>37156</c:v>
                </c:pt>
                <c:pt idx="2641">
                  <c:v>37157</c:v>
                </c:pt>
                <c:pt idx="2642">
                  <c:v>37158</c:v>
                </c:pt>
                <c:pt idx="2643">
                  <c:v>37159</c:v>
                </c:pt>
                <c:pt idx="2644">
                  <c:v>37160</c:v>
                </c:pt>
                <c:pt idx="2645">
                  <c:v>37161</c:v>
                </c:pt>
                <c:pt idx="2646">
                  <c:v>37162</c:v>
                </c:pt>
                <c:pt idx="2647">
                  <c:v>37163</c:v>
                </c:pt>
                <c:pt idx="2648">
                  <c:v>37164</c:v>
                </c:pt>
                <c:pt idx="2649">
                  <c:v>37165</c:v>
                </c:pt>
                <c:pt idx="2650">
                  <c:v>37166</c:v>
                </c:pt>
                <c:pt idx="2651">
                  <c:v>37167</c:v>
                </c:pt>
                <c:pt idx="2652">
                  <c:v>37168</c:v>
                </c:pt>
                <c:pt idx="2653">
                  <c:v>37169</c:v>
                </c:pt>
                <c:pt idx="2654">
                  <c:v>37170</c:v>
                </c:pt>
                <c:pt idx="2655">
                  <c:v>37171</c:v>
                </c:pt>
                <c:pt idx="2656">
                  <c:v>37172</c:v>
                </c:pt>
                <c:pt idx="2657">
                  <c:v>37173</c:v>
                </c:pt>
                <c:pt idx="2658">
                  <c:v>37174</c:v>
                </c:pt>
                <c:pt idx="2659">
                  <c:v>37175</c:v>
                </c:pt>
                <c:pt idx="2660">
                  <c:v>37176</c:v>
                </c:pt>
                <c:pt idx="2661">
                  <c:v>37177</c:v>
                </c:pt>
                <c:pt idx="2662">
                  <c:v>37178</c:v>
                </c:pt>
                <c:pt idx="2663">
                  <c:v>37179</c:v>
                </c:pt>
                <c:pt idx="2664">
                  <c:v>37180</c:v>
                </c:pt>
                <c:pt idx="2665">
                  <c:v>37181</c:v>
                </c:pt>
                <c:pt idx="2666">
                  <c:v>37182</c:v>
                </c:pt>
                <c:pt idx="2667">
                  <c:v>37183</c:v>
                </c:pt>
                <c:pt idx="2668">
                  <c:v>37184</c:v>
                </c:pt>
                <c:pt idx="2669">
                  <c:v>37185</c:v>
                </c:pt>
                <c:pt idx="2670">
                  <c:v>37186</c:v>
                </c:pt>
                <c:pt idx="2671">
                  <c:v>37187</c:v>
                </c:pt>
                <c:pt idx="2672">
                  <c:v>37188</c:v>
                </c:pt>
                <c:pt idx="2673">
                  <c:v>37189</c:v>
                </c:pt>
                <c:pt idx="2674">
                  <c:v>37190</c:v>
                </c:pt>
                <c:pt idx="2675">
                  <c:v>37191</c:v>
                </c:pt>
                <c:pt idx="2676">
                  <c:v>37192</c:v>
                </c:pt>
                <c:pt idx="2677">
                  <c:v>37193</c:v>
                </c:pt>
                <c:pt idx="2678">
                  <c:v>37194</c:v>
                </c:pt>
                <c:pt idx="2679">
                  <c:v>37195</c:v>
                </c:pt>
                <c:pt idx="2680">
                  <c:v>37196</c:v>
                </c:pt>
                <c:pt idx="2681">
                  <c:v>37197</c:v>
                </c:pt>
                <c:pt idx="2682">
                  <c:v>37198</c:v>
                </c:pt>
                <c:pt idx="2683">
                  <c:v>37199</c:v>
                </c:pt>
                <c:pt idx="2684">
                  <c:v>37200</c:v>
                </c:pt>
                <c:pt idx="2685">
                  <c:v>37201</c:v>
                </c:pt>
                <c:pt idx="2686">
                  <c:v>37202</c:v>
                </c:pt>
                <c:pt idx="2687">
                  <c:v>37203</c:v>
                </c:pt>
                <c:pt idx="2688">
                  <c:v>37204</c:v>
                </c:pt>
                <c:pt idx="2689">
                  <c:v>37205</c:v>
                </c:pt>
                <c:pt idx="2690">
                  <c:v>37206</c:v>
                </c:pt>
                <c:pt idx="2691">
                  <c:v>37207</c:v>
                </c:pt>
                <c:pt idx="2692">
                  <c:v>37208</c:v>
                </c:pt>
                <c:pt idx="2693">
                  <c:v>37209</c:v>
                </c:pt>
                <c:pt idx="2694">
                  <c:v>37210</c:v>
                </c:pt>
                <c:pt idx="2695">
                  <c:v>37211</c:v>
                </c:pt>
                <c:pt idx="2696">
                  <c:v>37212</c:v>
                </c:pt>
                <c:pt idx="2697">
                  <c:v>37213</c:v>
                </c:pt>
                <c:pt idx="2698">
                  <c:v>37214</c:v>
                </c:pt>
                <c:pt idx="2699">
                  <c:v>37215</c:v>
                </c:pt>
                <c:pt idx="2700">
                  <c:v>37216</c:v>
                </c:pt>
                <c:pt idx="2701">
                  <c:v>37217</c:v>
                </c:pt>
                <c:pt idx="2702">
                  <c:v>37218</c:v>
                </c:pt>
                <c:pt idx="2703">
                  <c:v>37219</c:v>
                </c:pt>
                <c:pt idx="2704">
                  <c:v>37220</c:v>
                </c:pt>
                <c:pt idx="2705">
                  <c:v>37221</c:v>
                </c:pt>
                <c:pt idx="2706">
                  <c:v>37222</c:v>
                </c:pt>
                <c:pt idx="2707">
                  <c:v>37223</c:v>
                </c:pt>
                <c:pt idx="2708">
                  <c:v>37224</c:v>
                </c:pt>
                <c:pt idx="2709">
                  <c:v>37225</c:v>
                </c:pt>
                <c:pt idx="2710">
                  <c:v>37226</c:v>
                </c:pt>
                <c:pt idx="2711">
                  <c:v>37227</c:v>
                </c:pt>
                <c:pt idx="2712">
                  <c:v>37228</c:v>
                </c:pt>
                <c:pt idx="2713">
                  <c:v>37229</c:v>
                </c:pt>
                <c:pt idx="2714">
                  <c:v>37230</c:v>
                </c:pt>
                <c:pt idx="2715">
                  <c:v>37231</c:v>
                </c:pt>
                <c:pt idx="2716">
                  <c:v>37232</c:v>
                </c:pt>
                <c:pt idx="2717">
                  <c:v>37233</c:v>
                </c:pt>
                <c:pt idx="2718">
                  <c:v>37234</c:v>
                </c:pt>
                <c:pt idx="2719">
                  <c:v>37235</c:v>
                </c:pt>
                <c:pt idx="2720">
                  <c:v>37236</c:v>
                </c:pt>
                <c:pt idx="2721">
                  <c:v>37237</c:v>
                </c:pt>
                <c:pt idx="2722">
                  <c:v>37238</c:v>
                </c:pt>
                <c:pt idx="2723">
                  <c:v>37239</c:v>
                </c:pt>
                <c:pt idx="2724">
                  <c:v>37240</c:v>
                </c:pt>
                <c:pt idx="2725">
                  <c:v>37241</c:v>
                </c:pt>
                <c:pt idx="2726">
                  <c:v>37242</c:v>
                </c:pt>
                <c:pt idx="2727">
                  <c:v>37243</c:v>
                </c:pt>
                <c:pt idx="2728">
                  <c:v>37244</c:v>
                </c:pt>
                <c:pt idx="2729">
                  <c:v>37245</c:v>
                </c:pt>
                <c:pt idx="2730">
                  <c:v>37246</c:v>
                </c:pt>
                <c:pt idx="2731">
                  <c:v>37247</c:v>
                </c:pt>
                <c:pt idx="2732">
                  <c:v>37248</c:v>
                </c:pt>
                <c:pt idx="2733">
                  <c:v>37249</c:v>
                </c:pt>
                <c:pt idx="2734">
                  <c:v>37250</c:v>
                </c:pt>
                <c:pt idx="2735">
                  <c:v>37251</c:v>
                </c:pt>
                <c:pt idx="2736">
                  <c:v>37252</c:v>
                </c:pt>
                <c:pt idx="2737">
                  <c:v>37253</c:v>
                </c:pt>
                <c:pt idx="2738">
                  <c:v>37254</c:v>
                </c:pt>
                <c:pt idx="2739">
                  <c:v>37255</c:v>
                </c:pt>
                <c:pt idx="2740">
                  <c:v>37256</c:v>
                </c:pt>
                <c:pt idx="2741">
                  <c:v>37257</c:v>
                </c:pt>
                <c:pt idx="2742">
                  <c:v>37258</c:v>
                </c:pt>
                <c:pt idx="2743">
                  <c:v>37259</c:v>
                </c:pt>
                <c:pt idx="2744">
                  <c:v>37260</c:v>
                </c:pt>
                <c:pt idx="2745">
                  <c:v>37261</c:v>
                </c:pt>
                <c:pt idx="2746">
                  <c:v>37262</c:v>
                </c:pt>
                <c:pt idx="2747">
                  <c:v>37263</c:v>
                </c:pt>
                <c:pt idx="2748">
                  <c:v>37264</c:v>
                </c:pt>
                <c:pt idx="2749">
                  <c:v>37265</c:v>
                </c:pt>
                <c:pt idx="2750">
                  <c:v>37266</c:v>
                </c:pt>
                <c:pt idx="2751">
                  <c:v>37267</c:v>
                </c:pt>
                <c:pt idx="2752">
                  <c:v>37268</c:v>
                </c:pt>
                <c:pt idx="2753">
                  <c:v>37269</c:v>
                </c:pt>
                <c:pt idx="2754">
                  <c:v>37270</c:v>
                </c:pt>
                <c:pt idx="2755">
                  <c:v>37271</c:v>
                </c:pt>
                <c:pt idx="2756">
                  <c:v>37272</c:v>
                </c:pt>
                <c:pt idx="2757">
                  <c:v>37273</c:v>
                </c:pt>
                <c:pt idx="2758">
                  <c:v>37274</c:v>
                </c:pt>
                <c:pt idx="2759">
                  <c:v>37275</c:v>
                </c:pt>
                <c:pt idx="2760">
                  <c:v>37276</c:v>
                </c:pt>
                <c:pt idx="2761">
                  <c:v>37277</c:v>
                </c:pt>
                <c:pt idx="2762">
                  <c:v>37278</c:v>
                </c:pt>
                <c:pt idx="2763">
                  <c:v>37279</c:v>
                </c:pt>
                <c:pt idx="2764">
                  <c:v>37280</c:v>
                </c:pt>
                <c:pt idx="2765">
                  <c:v>37281</c:v>
                </c:pt>
                <c:pt idx="2766">
                  <c:v>37282</c:v>
                </c:pt>
                <c:pt idx="2767">
                  <c:v>37283</c:v>
                </c:pt>
                <c:pt idx="2768">
                  <c:v>37284</c:v>
                </c:pt>
                <c:pt idx="2769">
                  <c:v>37285</c:v>
                </c:pt>
                <c:pt idx="2770">
                  <c:v>37286</c:v>
                </c:pt>
                <c:pt idx="2771">
                  <c:v>37287</c:v>
                </c:pt>
                <c:pt idx="2772">
                  <c:v>37288</c:v>
                </c:pt>
                <c:pt idx="2773">
                  <c:v>37289</c:v>
                </c:pt>
                <c:pt idx="2774">
                  <c:v>37290</c:v>
                </c:pt>
                <c:pt idx="2775">
                  <c:v>37291</c:v>
                </c:pt>
                <c:pt idx="2776">
                  <c:v>37292</c:v>
                </c:pt>
                <c:pt idx="2777">
                  <c:v>37293</c:v>
                </c:pt>
                <c:pt idx="2778">
                  <c:v>37294</c:v>
                </c:pt>
                <c:pt idx="2779">
                  <c:v>37295</c:v>
                </c:pt>
                <c:pt idx="2780">
                  <c:v>37296</c:v>
                </c:pt>
                <c:pt idx="2781">
                  <c:v>37297</c:v>
                </c:pt>
                <c:pt idx="2782">
                  <c:v>37298</c:v>
                </c:pt>
                <c:pt idx="2783">
                  <c:v>37299</c:v>
                </c:pt>
                <c:pt idx="2784">
                  <c:v>37300</c:v>
                </c:pt>
                <c:pt idx="2785">
                  <c:v>37301</c:v>
                </c:pt>
                <c:pt idx="2786">
                  <c:v>37302</c:v>
                </c:pt>
                <c:pt idx="2787">
                  <c:v>37303</c:v>
                </c:pt>
                <c:pt idx="2788">
                  <c:v>37304</c:v>
                </c:pt>
                <c:pt idx="2789">
                  <c:v>37305</c:v>
                </c:pt>
                <c:pt idx="2790">
                  <c:v>37306</c:v>
                </c:pt>
                <c:pt idx="2791">
                  <c:v>37307</c:v>
                </c:pt>
                <c:pt idx="2792">
                  <c:v>37308</c:v>
                </c:pt>
                <c:pt idx="2793">
                  <c:v>37309</c:v>
                </c:pt>
                <c:pt idx="2794">
                  <c:v>37310</c:v>
                </c:pt>
                <c:pt idx="2795">
                  <c:v>37311</c:v>
                </c:pt>
                <c:pt idx="2796">
                  <c:v>37312</c:v>
                </c:pt>
                <c:pt idx="2797">
                  <c:v>37313</c:v>
                </c:pt>
                <c:pt idx="2798">
                  <c:v>37314</c:v>
                </c:pt>
                <c:pt idx="2799">
                  <c:v>37315</c:v>
                </c:pt>
                <c:pt idx="2800">
                  <c:v>37316</c:v>
                </c:pt>
                <c:pt idx="2801">
                  <c:v>37317</c:v>
                </c:pt>
                <c:pt idx="2802">
                  <c:v>37318</c:v>
                </c:pt>
                <c:pt idx="2803">
                  <c:v>37319</c:v>
                </c:pt>
                <c:pt idx="2804">
                  <c:v>37320</c:v>
                </c:pt>
                <c:pt idx="2805">
                  <c:v>37321</c:v>
                </c:pt>
                <c:pt idx="2806">
                  <c:v>37322</c:v>
                </c:pt>
                <c:pt idx="2807">
                  <c:v>37323</c:v>
                </c:pt>
                <c:pt idx="2808">
                  <c:v>37324</c:v>
                </c:pt>
                <c:pt idx="2809">
                  <c:v>37325</c:v>
                </c:pt>
                <c:pt idx="2810">
                  <c:v>37326</c:v>
                </c:pt>
                <c:pt idx="2811">
                  <c:v>37327</c:v>
                </c:pt>
                <c:pt idx="2812">
                  <c:v>37328</c:v>
                </c:pt>
                <c:pt idx="2813">
                  <c:v>37329</c:v>
                </c:pt>
                <c:pt idx="2814">
                  <c:v>37330</c:v>
                </c:pt>
                <c:pt idx="2815">
                  <c:v>37331</c:v>
                </c:pt>
                <c:pt idx="2816">
                  <c:v>37332</c:v>
                </c:pt>
                <c:pt idx="2817">
                  <c:v>37333</c:v>
                </c:pt>
                <c:pt idx="2818">
                  <c:v>37334</c:v>
                </c:pt>
                <c:pt idx="2819">
                  <c:v>37335</c:v>
                </c:pt>
                <c:pt idx="2820">
                  <c:v>37336</c:v>
                </c:pt>
                <c:pt idx="2821">
                  <c:v>37337</c:v>
                </c:pt>
                <c:pt idx="2822">
                  <c:v>37338</c:v>
                </c:pt>
                <c:pt idx="2823">
                  <c:v>37339</c:v>
                </c:pt>
                <c:pt idx="2824">
                  <c:v>37340</c:v>
                </c:pt>
                <c:pt idx="2825">
                  <c:v>37341</c:v>
                </c:pt>
                <c:pt idx="2826">
                  <c:v>37342</c:v>
                </c:pt>
                <c:pt idx="2827">
                  <c:v>37343</c:v>
                </c:pt>
                <c:pt idx="2828">
                  <c:v>37344</c:v>
                </c:pt>
                <c:pt idx="2829">
                  <c:v>37345</c:v>
                </c:pt>
                <c:pt idx="2830">
                  <c:v>37346</c:v>
                </c:pt>
                <c:pt idx="2831">
                  <c:v>37347</c:v>
                </c:pt>
                <c:pt idx="2832">
                  <c:v>37348</c:v>
                </c:pt>
                <c:pt idx="2833">
                  <c:v>37349</c:v>
                </c:pt>
                <c:pt idx="2834">
                  <c:v>37350</c:v>
                </c:pt>
                <c:pt idx="2835">
                  <c:v>37351</c:v>
                </c:pt>
                <c:pt idx="2836">
                  <c:v>37352</c:v>
                </c:pt>
                <c:pt idx="2837">
                  <c:v>37353</c:v>
                </c:pt>
                <c:pt idx="2838">
                  <c:v>37354</c:v>
                </c:pt>
                <c:pt idx="2839">
                  <c:v>37355</c:v>
                </c:pt>
                <c:pt idx="2840">
                  <c:v>37356</c:v>
                </c:pt>
                <c:pt idx="2841">
                  <c:v>37357</c:v>
                </c:pt>
                <c:pt idx="2842">
                  <c:v>37358</c:v>
                </c:pt>
                <c:pt idx="2843">
                  <c:v>37359</c:v>
                </c:pt>
                <c:pt idx="2844">
                  <c:v>37360</c:v>
                </c:pt>
                <c:pt idx="2845">
                  <c:v>37361</c:v>
                </c:pt>
                <c:pt idx="2846">
                  <c:v>37362</c:v>
                </c:pt>
                <c:pt idx="2847">
                  <c:v>37363</c:v>
                </c:pt>
                <c:pt idx="2848">
                  <c:v>37364</c:v>
                </c:pt>
                <c:pt idx="2849">
                  <c:v>37365</c:v>
                </c:pt>
                <c:pt idx="2850">
                  <c:v>37366</c:v>
                </c:pt>
                <c:pt idx="2851">
                  <c:v>37367</c:v>
                </c:pt>
                <c:pt idx="2852">
                  <c:v>37368</c:v>
                </c:pt>
                <c:pt idx="2853">
                  <c:v>37369</c:v>
                </c:pt>
                <c:pt idx="2854">
                  <c:v>37370</c:v>
                </c:pt>
                <c:pt idx="2855">
                  <c:v>37371</c:v>
                </c:pt>
                <c:pt idx="2856">
                  <c:v>37372</c:v>
                </c:pt>
                <c:pt idx="2857">
                  <c:v>37373</c:v>
                </c:pt>
                <c:pt idx="2858">
                  <c:v>37374</c:v>
                </c:pt>
                <c:pt idx="2859">
                  <c:v>37375</c:v>
                </c:pt>
                <c:pt idx="2860">
                  <c:v>37376</c:v>
                </c:pt>
                <c:pt idx="2861">
                  <c:v>37377</c:v>
                </c:pt>
                <c:pt idx="2862">
                  <c:v>37378</c:v>
                </c:pt>
                <c:pt idx="2863">
                  <c:v>37379</c:v>
                </c:pt>
                <c:pt idx="2864">
                  <c:v>37380</c:v>
                </c:pt>
                <c:pt idx="2865">
                  <c:v>37381</c:v>
                </c:pt>
                <c:pt idx="2866">
                  <c:v>37382</c:v>
                </c:pt>
                <c:pt idx="2867">
                  <c:v>37383</c:v>
                </c:pt>
                <c:pt idx="2868">
                  <c:v>37384</c:v>
                </c:pt>
                <c:pt idx="2869">
                  <c:v>37385</c:v>
                </c:pt>
                <c:pt idx="2870">
                  <c:v>37386</c:v>
                </c:pt>
                <c:pt idx="2871">
                  <c:v>37387</c:v>
                </c:pt>
                <c:pt idx="2872">
                  <c:v>37388</c:v>
                </c:pt>
                <c:pt idx="2873">
                  <c:v>37389</c:v>
                </c:pt>
                <c:pt idx="2874">
                  <c:v>37390</c:v>
                </c:pt>
                <c:pt idx="2875">
                  <c:v>37391</c:v>
                </c:pt>
                <c:pt idx="2876">
                  <c:v>37392</c:v>
                </c:pt>
                <c:pt idx="2877">
                  <c:v>37393</c:v>
                </c:pt>
                <c:pt idx="2878">
                  <c:v>37394</c:v>
                </c:pt>
                <c:pt idx="2879">
                  <c:v>37395</c:v>
                </c:pt>
                <c:pt idx="2880">
                  <c:v>37396</c:v>
                </c:pt>
                <c:pt idx="2881">
                  <c:v>37397</c:v>
                </c:pt>
                <c:pt idx="2882">
                  <c:v>37398</c:v>
                </c:pt>
                <c:pt idx="2883">
                  <c:v>37399</c:v>
                </c:pt>
                <c:pt idx="2884">
                  <c:v>37400</c:v>
                </c:pt>
                <c:pt idx="2885">
                  <c:v>37401</c:v>
                </c:pt>
                <c:pt idx="2886">
                  <c:v>37402</c:v>
                </c:pt>
                <c:pt idx="2887">
                  <c:v>37403</c:v>
                </c:pt>
                <c:pt idx="2888">
                  <c:v>37404</c:v>
                </c:pt>
                <c:pt idx="2889">
                  <c:v>37405</c:v>
                </c:pt>
                <c:pt idx="2890">
                  <c:v>37406</c:v>
                </c:pt>
                <c:pt idx="2891">
                  <c:v>37407</c:v>
                </c:pt>
                <c:pt idx="2892">
                  <c:v>37408</c:v>
                </c:pt>
                <c:pt idx="2893">
                  <c:v>37409</c:v>
                </c:pt>
                <c:pt idx="2894">
                  <c:v>37410</c:v>
                </c:pt>
                <c:pt idx="2895">
                  <c:v>37411</c:v>
                </c:pt>
                <c:pt idx="2896">
                  <c:v>37412</c:v>
                </c:pt>
                <c:pt idx="2897">
                  <c:v>37413</c:v>
                </c:pt>
                <c:pt idx="2898">
                  <c:v>37414</c:v>
                </c:pt>
                <c:pt idx="2899">
                  <c:v>37415</c:v>
                </c:pt>
                <c:pt idx="2900">
                  <c:v>37416</c:v>
                </c:pt>
                <c:pt idx="2901">
                  <c:v>37417</c:v>
                </c:pt>
                <c:pt idx="2902">
                  <c:v>37418</c:v>
                </c:pt>
                <c:pt idx="2903">
                  <c:v>37419</c:v>
                </c:pt>
                <c:pt idx="2904">
                  <c:v>37420</c:v>
                </c:pt>
                <c:pt idx="2905">
                  <c:v>37421</c:v>
                </c:pt>
                <c:pt idx="2906">
                  <c:v>37422</c:v>
                </c:pt>
                <c:pt idx="2907">
                  <c:v>37423</c:v>
                </c:pt>
                <c:pt idx="2908">
                  <c:v>37424</c:v>
                </c:pt>
                <c:pt idx="2909">
                  <c:v>37425</c:v>
                </c:pt>
                <c:pt idx="2910">
                  <c:v>37426</c:v>
                </c:pt>
                <c:pt idx="2911">
                  <c:v>37427</c:v>
                </c:pt>
                <c:pt idx="2912">
                  <c:v>37428</c:v>
                </c:pt>
                <c:pt idx="2913">
                  <c:v>37429</c:v>
                </c:pt>
                <c:pt idx="2914">
                  <c:v>37430</c:v>
                </c:pt>
                <c:pt idx="2915">
                  <c:v>37431</c:v>
                </c:pt>
                <c:pt idx="2916">
                  <c:v>37432</c:v>
                </c:pt>
                <c:pt idx="2917">
                  <c:v>37433</c:v>
                </c:pt>
                <c:pt idx="2918">
                  <c:v>37434</c:v>
                </c:pt>
                <c:pt idx="2919">
                  <c:v>37435</c:v>
                </c:pt>
                <c:pt idx="2920">
                  <c:v>37436</c:v>
                </c:pt>
                <c:pt idx="2921">
                  <c:v>37437</c:v>
                </c:pt>
                <c:pt idx="2922">
                  <c:v>37438</c:v>
                </c:pt>
                <c:pt idx="2923">
                  <c:v>37439</c:v>
                </c:pt>
                <c:pt idx="2924">
                  <c:v>37440</c:v>
                </c:pt>
                <c:pt idx="2925">
                  <c:v>37441</c:v>
                </c:pt>
                <c:pt idx="2926">
                  <c:v>37442</c:v>
                </c:pt>
                <c:pt idx="2927">
                  <c:v>37443</c:v>
                </c:pt>
                <c:pt idx="2928">
                  <c:v>37444</c:v>
                </c:pt>
                <c:pt idx="2929">
                  <c:v>37445</c:v>
                </c:pt>
                <c:pt idx="2930">
                  <c:v>37446</c:v>
                </c:pt>
                <c:pt idx="2931">
                  <c:v>37447</c:v>
                </c:pt>
                <c:pt idx="2932">
                  <c:v>37448</c:v>
                </c:pt>
                <c:pt idx="2933">
                  <c:v>37449</c:v>
                </c:pt>
                <c:pt idx="2934">
                  <c:v>37450</c:v>
                </c:pt>
                <c:pt idx="2935">
                  <c:v>37451</c:v>
                </c:pt>
                <c:pt idx="2936">
                  <c:v>37452</c:v>
                </c:pt>
                <c:pt idx="2937">
                  <c:v>37453</c:v>
                </c:pt>
                <c:pt idx="2938">
                  <c:v>37454</c:v>
                </c:pt>
                <c:pt idx="2939">
                  <c:v>37455</c:v>
                </c:pt>
                <c:pt idx="2940">
                  <c:v>37456</c:v>
                </c:pt>
                <c:pt idx="2941">
                  <c:v>37457</c:v>
                </c:pt>
                <c:pt idx="2942">
                  <c:v>37458</c:v>
                </c:pt>
                <c:pt idx="2943">
                  <c:v>37459</c:v>
                </c:pt>
                <c:pt idx="2944">
                  <c:v>37460</c:v>
                </c:pt>
                <c:pt idx="2945">
                  <c:v>37461</c:v>
                </c:pt>
                <c:pt idx="2946">
                  <c:v>37462</c:v>
                </c:pt>
                <c:pt idx="2947">
                  <c:v>37463</c:v>
                </c:pt>
                <c:pt idx="2948">
                  <c:v>37464</c:v>
                </c:pt>
                <c:pt idx="2949">
                  <c:v>37465</c:v>
                </c:pt>
                <c:pt idx="2950">
                  <c:v>37466</c:v>
                </c:pt>
                <c:pt idx="2951">
                  <c:v>37467</c:v>
                </c:pt>
                <c:pt idx="2952">
                  <c:v>37468</c:v>
                </c:pt>
                <c:pt idx="2953">
                  <c:v>37469</c:v>
                </c:pt>
                <c:pt idx="2954">
                  <c:v>37470</c:v>
                </c:pt>
                <c:pt idx="2955">
                  <c:v>37471</c:v>
                </c:pt>
                <c:pt idx="2956">
                  <c:v>37472</c:v>
                </c:pt>
                <c:pt idx="2957">
                  <c:v>37473</c:v>
                </c:pt>
                <c:pt idx="2958">
                  <c:v>37474</c:v>
                </c:pt>
                <c:pt idx="2959">
                  <c:v>37475</c:v>
                </c:pt>
                <c:pt idx="2960">
                  <c:v>37476</c:v>
                </c:pt>
                <c:pt idx="2961">
                  <c:v>37477</c:v>
                </c:pt>
                <c:pt idx="2962">
                  <c:v>37478</c:v>
                </c:pt>
                <c:pt idx="2963">
                  <c:v>37479</c:v>
                </c:pt>
                <c:pt idx="2964">
                  <c:v>37480</c:v>
                </c:pt>
                <c:pt idx="2965">
                  <c:v>37481</c:v>
                </c:pt>
                <c:pt idx="2966">
                  <c:v>37482</c:v>
                </c:pt>
                <c:pt idx="2967">
                  <c:v>37483</c:v>
                </c:pt>
                <c:pt idx="2968">
                  <c:v>37484</c:v>
                </c:pt>
                <c:pt idx="2969">
                  <c:v>37485</c:v>
                </c:pt>
                <c:pt idx="2970">
                  <c:v>37486</c:v>
                </c:pt>
                <c:pt idx="2971">
                  <c:v>37487</c:v>
                </c:pt>
                <c:pt idx="2972">
                  <c:v>37488</c:v>
                </c:pt>
                <c:pt idx="2973">
                  <c:v>37489</c:v>
                </c:pt>
                <c:pt idx="2974">
                  <c:v>37490</c:v>
                </c:pt>
                <c:pt idx="2975">
                  <c:v>37491</c:v>
                </c:pt>
                <c:pt idx="2976">
                  <c:v>37492</c:v>
                </c:pt>
                <c:pt idx="2977">
                  <c:v>37493</c:v>
                </c:pt>
                <c:pt idx="2978">
                  <c:v>37494</c:v>
                </c:pt>
                <c:pt idx="2979">
                  <c:v>37495</c:v>
                </c:pt>
                <c:pt idx="2980">
                  <c:v>37496</c:v>
                </c:pt>
                <c:pt idx="2981">
                  <c:v>37497</c:v>
                </c:pt>
                <c:pt idx="2982">
                  <c:v>37498</c:v>
                </c:pt>
                <c:pt idx="2983">
                  <c:v>37499</c:v>
                </c:pt>
                <c:pt idx="2984">
                  <c:v>37500</c:v>
                </c:pt>
                <c:pt idx="2985">
                  <c:v>37501</c:v>
                </c:pt>
                <c:pt idx="2986">
                  <c:v>37502</c:v>
                </c:pt>
                <c:pt idx="2987">
                  <c:v>37503</c:v>
                </c:pt>
                <c:pt idx="2988">
                  <c:v>37504</c:v>
                </c:pt>
                <c:pt idx="2989">
                  <c:v>37505</c:v>
                </c:pt>
                <c:pt idx="2990">
                  <c:v>37506</c:v>
                </c:pt>
                <c:pt idx="2991">
                  <c:v>37507</c:v>
                </c:pt>
                <c:pt idx="2992">
                  <c:v>37508</c:v>
                </c:pt>
                <c:pt idx="2993">
                  <c:v>37509</c:v>
                </c:pt>
                <c:pt idx="2994">
                  <c:v>37510</c:v>
                </c:pt>
                <c:pt idx="2995">
                  <c:v>37511</c:v>
                </c:pt>
                <c:pt idx="2996">
                  <c:v>37512</c:v>
                </c:pt>
                <c:pt idx="2997">
                  <c:v>37513</c:v>
                </c:pt>
                <c:pt idx="2998">
                  <c:v>37514</c:v>
                </c:pt>
                <c:pt idx="2999">
                  <c:v>37515</c:v>
                </c:pt>
                <c:pt idx="3000">
                  <c:v>37516</c:v>
                </c:pt>
                <c:pt idx="3001">
                  <c:v>37517</c:v>
                </c:pt>
                <c:pt idx="3002">
                  <c:v>37518</c:v>
                </c:pt>
                <c:pt idx="3003">
                  <c:v>37519</c:v>
                </c:pt>
                <c:pt idx="3004">
                  <c:v>37520</c:v>
                </c:pt>
                <c:pt idx="3005">
                  <c:v>37521</c:v>
                </c:pt>
                <c:pt idx="3006">
                  <c:v>37522</c:v>
                </c:pt>
                <c:pt idx="3007">
                  <c:v>37523</c:v>
                </c:pt>
                <c:pt idx="3008">
                  <c:v>37524</c:v>
                </c:pt>
                <c:pt idx="3009">
                  <c:v>37525</c:v>
                </c:pt>
                <c:pt idx="3010">
                  <c:v>37526</c:v>
                </c:pt>
                <c:pt idx="3011">
                  <c:v>37527</c:v>
                </c:pt>
                <c:pt idx="3012">
                  <c:v>37528</c:v>
                </c:pt>
                <c:pt idx="3013">
                  <c:v>37529</c:v>
                </c:pt>
                <c:pt idx="3014">
                  <c:v>37530</c:v>
                </c:pt>
                <c:pt idx="3015">
                  <c:v>37531</c:v>
                </c:pt>
                <c:pt idx="3016">
                  <c:v>37532</c:v>
                </c:pt>
                <c:pt idx="3017">
                  <c:v>37533</c:v>
                </c:pt>
                <c:pt idx="3018">
                  <c:v>37534</c:v>
                </c:pt>
                <c:pt idx="3019">
                  <c:v>37535</c:v>
                </c:pt>
                <c:pt idx="3020">
                  <c:v>37536</c:v>
                </c:pt>
                <c:pt idx="3021">
                  <c:v>37537</c:v>
                </c:pt>
                <c:pt idx="3022">
                  <c:v>37538</c:v>
                </c:pt>
                <c:pt idx="3023">
                  <c:v>37539</c:v>
                </c:pt>
                <c:pt idx="3024">
                  <c:v>37540</c:v>
                </c:pt>
                <c:pt idx="3025">
                  <c:v>37541</c:v>
                </c:pt>
                <c:pt idx="3026">
                  <c:v>37542</c:v>
                </c:pt>
                <c:pt idx="3027">
                  <c:v>37543</c:v>
                </c:pt>
                <c:pt idx="3028">
                  <c:v>37544</c:v>
                </c:pt>
                <c:pt idx="3029">
                  <c:v>37545</c:v>
                </c:pt>
                <c:pt idx="3030">
                  <c:v>37546</c:v>
                </c:pt>
                <c:pt idx="3031">
                  <c:v>37547</c:v>
                </c:pt>
                <c:pt idx="3032">
                  <c:v>37548</c:v>
                </c:pt>
                <c:pt idx="3033">
                  <c:v>37549</c:v>
                </c:pt>
                <c:pt idx="3034">
                  <c:v>37550</c:v>
                </c:pt>
                <c:pt idx="3035">
                  <c:v>37551</c:v>
                </c:pt>
                <c:pt idx="3036">
                  <c:v>37552</c:v>
                </c:pt>
                <c:pt idx="3037">
                  <c:v>37553</c:v>
                </c:pt>
                <c:pt idx="3038">
                  <c:v>37554</c:v>
                </c:pt>
                <c:pt idx="3039">
                  <c:v>37555</c:v>
                </c:pt>
                <c:pt idx="3040">
                  <c:v>37556</c:v>
                </c:pt>
                <c:pt idx="3041">
                  <c:v>37557</c:v>
                </c:pt>
                <c:pt idx="3042">
                  <c:v>37558</c:v>
                </c:pt>
                <c:pt idx="3043">
                  <c:v>37559</c:v>
                </c:pt>
                <c:pt idx="3044">
                  <c:v>37560</c:v>
                </c:pt>
                <c:pt idx="3045">
                  <c:v>37561</c:v>
                </c:pt>
                <c:pt idx="3046">
                  <c:v>37562</c:v>
                </c:pt>
                <c:pt idx="3047">
                  <c:v>37563</c:v>
                </c:pt>
                <c:pt idx="3048">
                  <c:v>37564</c:v>
                </c:pt>
                <c:pt idx="3049">
                  <c:v>37565</c:v>
                </c:pt>
                <c:pt idx="3050">
                  <c:v>37566</c:v>
                </c:pt>
                <c:pt idx="3051">
                  <c:v>37567</c:v>
                </c:pt>
                <c:pt idx="3052">
                  <c:v>37568</c:v>
                </c:pt>
                <c:pt idx="3053">
                  <c:v>37569</c:v>
                </c:pt>
                <c:pt idx="3054">
                  <c:v>37570</c:v>
                </c:pt>
                <c:pt idx="3055">
                  <c:v>37571</c:v>
                </c:pt>
                <c:pt idx="3056">
                  <c:v>37572</c:v>
                </c:pt>
                <c:pt idx="3057">
                  <c:v>37573</c:v>
                </c:pt>
                <c:pt idx="3058">
                  <c:v>37574</c:v>
                </c:pt>
                <c:pt idx="3059">
                  <c:v>37575</c:v>
                </c:pt>
                <c:pt idx="3060">
                  <c:v>37576</c:v>
                </c:pt>
                <c:pt idx="3061">
                  <c:v>37577</c:v>
                </c:pt>
                <c:pt idx="3062">
                  <c:v>37578</c:v>
                </c:pt>
                <c:pt idx="3063">
                  <c:v>37579</c:v>
                </c:pt>
                <c:pt idx="3064">
                  <c:v>37580</c:v>
                </c:pt>
                <c:pt idx="3065">
                  <c:v>37581</c:v>
                </c:pt>
                <c:pt idx="3066">
                  <c:v>37582</c:v>
                </c:pt>
                <c:pt idx="3067">
                  <c:v>37583</c:v>
                </c:pt>
                <c:pt idx="3068">
                  <c:v>37584</c:v>
                </c:pt>
                <c:pt idx="3069">
                  <c:v>37585</c:v>
                </c:pt>
                <c:pt idx="3070">
                  <c:v>37586</c:v>
                </c:pt>
                <c:pt idx="3071">
                  <c:v>37587</c:v>
                </c:pt>
                <c:pt idx="3072">
                  <c:v>37588</c:v>
                </c:pt>
                <c:pt idx="3073">
                  <c:v>37589</c:v>
                </c:pt>
                <c:pt idx="3074">
                  <c:v>37590</c:v>
                </c:pt>
                <c:pt idx="3075">
                  <c:v>37591</c:v>
                </c:pt>
                <c:pt idx="3076">
                  <c:v>37592</c:v>
                </c:pt>
                <c:pt idx="3077">
                  <c:v>37593</c:v>
                </c:pt>
                <c:pt idx="3078">
                  <c:v>37594</c:v>
                </c:pt>
                <c:pt idx="3079">
                  <c:v>37595</c:v>
                </c:pt>
                <c:pt idx="3080">
                  <c:v>37596</c:v>
                </c:pt>
                <c:pt idx="3081">
                  <c:v>37597</c:v>
                </c:pt>
                <c:pt idx="3082">
                  <c:v>37598</c:v>
                </c:pt>
                <c:pt idx="3083">
                  <c:v>37599</c:v>
                </c:pt>
                <c:pt idx="3084">
                  <c:v>37600</c:v>
                </c:pt>
                <c:pt idx="3085">
                  <c:v>37601</c:v>
                </c:pt>
                <c:pt idx="3086">
                  <c:v>37602</c:v>
                </c:pt>
                <c:pt idx="3087">
                  <c:v>37603</c:v>
                </c:pt>
                <c:pt idx="3088">
                  <c:v>37604</c:v>
                </c:pt>
                <c:pt idx="3089">
                  <c:v>37605</c:v>
                </c:pt>
                <c:pt idx="3090">
                  <c:v>37606</c:v>
                </c:pt>
                <c:pt idx="3091">
                  <c:v>37607</c:v>
                </c:pt>
                <c:pt idx="3092">
                  <c:v>37608</c:v>
                </c:pt>
                <c:pt idx="3093">
                  <c:v>37609</c:v>
                </c:pt>
                <c:pt idx="3094">
                  <c:v>37610</c:v>
                </c:pt>
                <c:pt idx="3095">
                  <c:v>37611</c:v>
                </c:pt>
                <c:pt idx="3096">
                  <c:v>37612</c:v>
                </c:pt>
                <c:pt idx="3097">
                  <c:v>37613</c:v>
                </c:pt>
                <c:pt idx="3098">
                  <c:v>37614</c:v>
                </c:pt>
                <c:pt idx="3099">
                  <c:v>37615</c:v>
                </c:pt>
                <c:pt idx="3100">
                  <c:v>37616</c:v>
                </c:pt>
                <c:pt idx="3101">
                  <c:v>37617</c:v>
                </c:pt>
                <c:pt idx="3102">
                  <c:v>37618</c:v>
                </c:pt>
                <c:pt idx="3103">
                  <c:v>37619</c:v>
                </c:pt>
                <c:pt idx="3104">
                  <c:v>37620</c:v>
                </c:pt>
                <c:pt idx="3105">
                  <c:v>37621</c:v>
                </c:pt>
                <c:pt idx="3106">
                  <c:v>37622</c:v>
                </c:pt>
                <c:pt idx="3107">
                  <c:v>37623</c:v>
                </c:pt>
                <c:pt idx="3108">
                  <c:v>37624</c:v>
                </c:pt>
                <c:pt idx="3109">
                  <c:v>37625</c:v>
                </c:pt>
                <c:pt idx="3110">
                  <c:v>37626</c:v>
                </c:pt>
                <c:pt idx="3111">
                  <c:v>37627</c:v>
                </c:pt>
                <c:pt idx="3112">
                  <c:v>37628</c:v>
                </c:pt>
                <c:pt idx="3113">
                  <c:v>37629</c:v>
                </c:pt>
                <c:pt idx="3114">
                  <c:v>37630</c:v>
                </c:pt>
                <c:pt idx="3115">
                  <c:v>37631</c:v>
                </c:pt>
                <c:pt idx="3116">
                  <c:v>37632</c:v>
                </c:pt>
                <c:pt idx="3117">
                  <c:v>37633</c:v>
                </c:pt>
                <c:pt idx="3118">
                  <c:v>37634</c:v>
                </c:pt>
                <c:pt idx="3119">
                  <c:v>37635</c:v>
                </c:pt>
                <c:pt idx="3120">
                  <c:v>37636</c:v>
                </c:pt>
                <c:pt idx="3121">
                  <c:v>37637</c:v>
                </c:pt>
                <c:pt idx="3122">
                  <c:v>37638</c:v>
                </c:pt>
                <c:pt idx="3123">
                  <c:v>37639</c:v>
                </c:pt>
                <c:pt idx="3124">
                  <c:v>37640</c:v>
                </c:pt>
                <c:pt idx="3125">
                  <c:v>37641</c:v>
                </c:pt>
                <c:pt idx="3126">
                  <c:v>37642</c:v>
                </c:pt>
                <c:pt idx="3127">
                  <c:v>37643</c:v>
                </c:pt>
                <c:pt idx="3128">
                  <c:v>37644</c:v>
                </c:pt>
                <c:pt idx="3129">
                  <c:v>37645</c:v>
                </c:pt>
                <c:pt idx="3130">
                  <c:v>37646</c:v>
                </c:pt>
                <c:pt idx="3131">
                  <c:v>37647</c:v>
                </c:pt>
                <c:pt idx="3132">
                  <c:v>37648</c:v>
                </c:pt>
                <c:pt idx="3133">
                  <c:v>37649</c:v>
                </c:pt>
                <c:pt idx="3134">
                  <c:v>37650</c:v>
                </c:pt>
                <c:pt idx="3135">
                  <c:v>37651</c:v>
                </c:pt>
                <c:pt idx="3136">
                  <c:v>37652</c:v>
                </c:pt>
                <c:pt idx="3137">
                  <c:v>37653</c:v>
                </c:pt>
                <c:pt idx="3138">
                  <c:v>37654</c:v>
                </c:pt>
                <c:pt idx="3139">
                  <c:v>37655</c:v>
                </c:pt>
                <c:pt idx="3140">
                  <c:v>37656</c:v>
                </c:pt>
                <c:pt idx="3141">
                  <c:v>37657</c:v>
                </c:pt>
                <c:pt idx="3142">
                  <c:v>37658</c:v>
                </c:pt>
                <c:pt idx="3143">
                  <c:v>37659</c:v>
                </c:pt>
                <c:pt idx="3144">
                  <c:v>37660</c:v>
                </c:pt>
                <c:pt idx="3145">
                  <c:v>37661</c:v>
                </c:pt>
                <c:pt idx="3146">
                  <c:v>37662</c:v>
                </c:pt>
                <c:pt idx="3147">
                  <c:v>37663</c:v>
                </c:pt>
                <c:pt idx="3148">
                  <c:v>37664</c:v>
                </c:pt>
                <c:pt idx="3149">
                  <c:v>37665</c:v>
                </c:pt>
                <c:pt idx="3150">
                  <c:v>37666</c:v>
                </c:pt>
                <c:pt idx="3151">
                  <c:v>37667</c:v>
                </c:pt>
                <c:pt idx="3152">
                  <c:v>37668</c:v>
                </c:pt>
                <c:pt idx="3153">
                  <c:v>37669</c:v>
                </c:pt>
                <c:pt idx="3154">
                  <c:v>37670</c:v>
                </c:pt>
                <c:pt idx="3155">
                  <c:v>37671</c:v>
                </c:pt>
                <c:pt idx="3156">
                  <c:v>37672</c:v>
                </c:pt>
                <c:pt idx="3157">
                  <c:v>37673</c:v>
                </c:pt>
                <c:pt idx="3158">
                  <c:v>37674</c:v>
                </c:pt>
                <c:pt idx="3159">
                  <c:v>37675</c:v>
                </c:pt>
                <c:pt idx="3160">
                  <c:v>37676</c:v>
                </c:pt>
                <c:pt idx="3161">
                  <c:v>37677</c:v>
                </c:pt>
                <c:pt idx="3162">
                  <c:v>37678</c:v>
                </c:pt>
                <c:pt idx="3163">
                  <c:v>37679</c:v>
                </c:pt>
                <c:pt idx="3164">
                  <c:v>37680</c:v>
                </c:pt>
                <c:pt idx="3165">
                  <c:v>37681</c:v>
                </c:pt>
                <c:pt idx="3166">
                  <c:v>37682</c:v>
                </c:pt>
                <c:pt idx="3167">
                  <c:v>37683</c:v>
                </c:pt>
                <c:pt idx="3168">
                  <c:v>37684</c:v>
                </c:pt>
                <c:pt idx="3169">
                  <c:v>37685</c:v>
                </c:pt>
                <c:pt idx="3170">
                  <c:v>37686</c:v>
                </c:pt>
                <c:pt idx="3171">
                  <c:v>37687</c:v>
                </c:pt>
                <c:pt idx="3172">
                  <c:v>37688</c:v>
                </c:pt>
                <c:pt idx="3173">
                  <c:v>37689</c:v>
                </c:pt>
                <c:pt idx="3174">
                  <c:v>37690</c:v>
                </c:pt>
                <c:pt idx="3175">
                  <c:v>37691</c:v>
                </c:pt>
                <c:pt idx="3176">
                  <c:v>37692</c:v>
                </c:pt>
                <c:pt idx="3177">
                  <c:v>37693</c:v>
                </c:pt>
                <c:pt idx="3178">
                  <c:v>37694</c:v>
                </c:pt>
                <c:pt idx="3179">
                  <c:v>37695</c:v>
                </c:pt>
                <c:pt idx="3180">
                  <c:v>37696</c:v>
                </c:pt>
                <c:pt idx="3181">
                  <c:v>37697</c:v>
                </c:pt>
                <c:pt idx="3182">
                  <c:v>37698</c:v>
                </c:pt>
                <c:pt idx="3183">
                  <c:v>37699</c:v>
                </c:pt>
                <c:pt idx="3184">
                  <c:v>37700</c:v>
                </c:pt>
                <c:pt idx="3185">
                  <c:v>37701</c:v>
                </c:pt>
                <c:pt idx="3186">
                  <c:v>37702</c:v>
                </c:pt>
                <c:pt idx="3187">
                  <c:v>37703</c:v>
                </c:pt>
                <c:pt idx="3188">
                  <c:v>37704</c:v>
                </c:pt>
                <c:pt idx="3189">
                  <c:v>37705</c:v>
                </c:pt>
                <c:pt idx="3190">
                  <c:v>37706</c:v>
                </c:pt>
                <c:pt idx="3191">
                  <c:v>37707</c:v>
                </c:pt>
                <c:pt idx="3192">
                  <c:v>37708</c:v>
                </c:pt>
                <c:pt idx="3193">
                  <c:v>37709</c:v>
                </c:pt>
                <c:pt idx="3194">
                  <c:v>37710</c:v>
                </c:pt>
                <c:pt idx="3195">
                  <c:v>37711</c:v>
                </c:pt>
                <c:pt idx="3196">
                  <c:v>37712</c:v>
                </c:pt>
                <c:pt idx="3197">
                  <c:v>37713</c:v>
                </c:pt>
                <c:pt idx="3198">
                  <c:v>37714</c:v>
                </c:pt>
                <c:pt idx="3199">
                  <c:v>37715</c:v>
                </c:pt>
                <c:pt idx="3200">
                  <c:v>37716</c:v>
                </c:pt>
                <c:pt idx="3201">
                  <c:v>37717</c:v>
                </c:pt>
                <c:pt idx="3202">
                  <c:v>37718</c:v>
                </c:pt>
                <c:pt idx="3203">
                  <c:v>37719</c:v>
                </c:pt>
                <c:pt idx="3204">
                  <c:v>37720</c:v>
                </c:pt>
                <c:pt idx="3205">
                  <c:v>37721</c:v>
                </c:pt>
                <c:pt idx="3206">
                  <c:v>37722</c:v>
                </c:pt>
                <c:pt idx="3207">
                  <c:v>37723</c:v>
                </c:pt>
                <c:pt idx="3208">
                  <c:v>37724</c:v>
                </c:pt>
                <c:pt idx="3209">
                  <c:v>37725</c:v>
                </c:pt>
                <c:pt idx="3210">
                  <c:v>37726</c:v>
                </c:pt>
                <c:pt idx="3211">
                  <c:v>37727</c:v>
                </c:pt>
                <c:pt idx="3212">
                  <c:v>37728</c:v>
                </c:pt>
                <c:pt idx="3213">
                  <c:v>37729</c:v>
                </c:pt>
                <c:pt idx="3214">
                  <c:v>37730</c:v>
                </c:pt>
                <c:pt idx="3215">
                  <c:v>37731</c:v>
                </c:pt>
                <c:pt idx="3216">
                  <c:v>37732</c:v>
                </c:pt>
                <c:pt idx="3217">
                  <c:v>37733</c:v>
                </c:pt>
                <c:pt idx="3218">
                  <c:v>37734</c:v>
                </c:pt>
                <c:pt idx="3219">
                  <c:v>37735</c:v>
                </c:pt>
                <c:pt idx="3220">
                  <c:v>37736</c:v>
                </c:pt>
                <c:pt idx="3221">
                  <c:v>37737</c:v>
                </c:pt>
                <c:pt idx="3222">
                  <c:v>37738</c:v>
                </c:pt>
                <c:pt idx="3223">
                  <c:v>37739</c:v>
                </c:pt>
                <c:pt idx="3224">
                  <c:v>37740</c:v>
                </c:pt>
                <c:pt idx="3225">
                  <c:v>37741</c:v>
                </c:pt>
                <c:pt idx="3226">
                  <c:v>37742</c:v>
                </c:pt>
                <c:pt idx="3227">
                  <c:v>37743</c:v>
                </c:pt>
                <c:pt idx="3228">
                  <c:v>37744</c:v>
                </c:pt>
                <c:pt idx="3229">
                  <c:v>37745</c:v>
                </c:pt>
                <c:pt idx="3230">
                  <c:v>37746</c:v>
                </c:pt>
                <c:pt idx="3231">
                  <c:v>37747</c:v>
                </c:pt>
                <c:pt idx="3232">
                  <c:v>37748</c:v>
                </c:pt>
                <c:pt idx="3233">
                  <c:v>37749</c:v>
                </c:pt>
                <c:pt idx="3234">
                  <c:v>37750</c:v>
                </c:pt>
                <c:pt idx="3235">
                  <c:v>37751</c:v>
                </c:pt>
                <c:pt idx="3236">
                  <c:v>37752</c:v>
                </c:pt>
                <c:pt idx="3237">
                  <c:v>37753</c:v>
                </c:pt>
                <c:pt idx="3238">
                  <c:v>37754</c:v>
                </c:pt>
                <c:pt idx="3239">
                  <c:v>37755</c:v>
                </c:pt>
                <c:pt idx="3240">
                  <c:v>37756</c:v>
                </c:pt>
                <c:pt idx="3241">
                  <c:v>37757</c:v>
                </c:pt>
                <c:pt idx="3242">
                  <c:v>37758</c:v>
                </c:pt>
                <c:pt idx="3243">
                  <c:v>37759</c:v>
                </c:pt>
                <c:pt idx="3244">
                  <c:v>37760</c:v>
                </c:pt>
                <c:pt idx="3245">
                  <c:v>37761</c:v>
                </c:pt>
                <c:pt idx="3246">
                  <c:v>37762</c:v>
                </c:pt>
                <c:pt idx="3247">
                  <c:v>37763</c:v>
                </c:pt>
                <c:pt idx="3248">
                  <c:v>37764</c:v>
                </c:pt>
                <c:pt idx="3249">
                  <c:v>37765</c:v>
                </c:pt>
                <c:pt idx="3250">
                  <c:v>37766</c:v>
                </c:pt>
                <c:pt idx="3251">
                  <c:v>37767</c:v>
                </c:pt>
                <c:pt idx="3252">
                  <c:v>37768</c:v>
                </c:pt>
                <c:pt idx="3253">
                  <c:v>37769</c:v>
                </c:pt>
                <c:pt idx="3254">
                  <c:v>37770</c:v>
                </c:pt>
                <c:pt idx="3255">
                  <c:v>37771</c:v>
                </c:pt>
                <c:pt idx="3256">
                  <c:v>37772</c:v>
                </c:pt>
                <c:pt idx="3257">
                  <c:v>37773</c:v>
                </c:pt>
                <c:pt idx="3258">
                  <c:v>37774</c:v>
                </c:pt>
                <c:pt idx="3259">
                  <c:v>37775</c:v>
                </c:pt>
                <c:pt idx="3260">
                  <c:v>37776</c:v>
                </c:pt>
                <c:pt idx="3261">
                  <c:v>37777</c:v>
                </c:pt>
                <c:pt idx="3262">
                  <c:v>37778</c:v>
                </c:pt>
                <c:pt idx="3263">
                  <c:v>37779</c:v>
                </c:pt>
                <c:pt idx="3264">
                  <c:v>37780</c:v>
                </c:pt>
                <c:pt idx="3265">
                  <c:v>37781</c:v>
                </c:pt>
                <c:pt idx="3266">
                  <c:v>37782</c:v>
                </c:pt>
                <c:pt idx="3267">
                  <c:v>37783</c:v>
                </c:pt>
                <c:pt idx="3268">
                  <c:v>37784</c:v>
                </c:pt>
                <c:pt idx="3269">
                  <c:v>37785</c:v>
                </c:pt>
                <c:pt idx="3270">
                  <c:v>37786</c:v>
                </c:pt>
                <c:pt idx="3271">
                  <c:v>37787</c:v>
                </c:pt>
                <c:pt idx="3272">
                  <c:v>37788</c:v>
                </c:pt>
                <c:pt idx="3273">
                  <c:v>37789</c:v>
                </c:pt>
                <c:pt idx="3274">
                  <c:v>37790</c:v>
                </c:pt>
                <c:pt idx="3275">
                  <c:v>37791</c:v>
                </c:pt>
                <c:pt idx="3276">
                  <c:v>37792</c:v>
                </c:pt>
                <c:pt idx="3277">
                  <c:v>37793</c:v>
                </c:pt>
                <c:pt idx="3278">
                  <c:v>37794</c:v>
                </c:pt>
                <c:pt idx="3279">
                  <c:v>37795</c:v>
                </c:pt>
                <c:pt idx="3280">
                  <c:v>37796</c:v>
                </c:pt>
                <c:pt idx="3281">
                  <c:v>37797</c:v>
                </c:pt>
                <c:pt idx="3282">
                  <c:v>37798</c:v>
                </c:pt>
                <c:pt idx="3283">
                  <c:v>37799</c:v>
                </c:pt>
                <c:pt idx="3284">
                  <c:v>37800</c:v>
                </c:pt>
                <c:pt idx="3285">
                  <c:v>37801</c:v>
                </c:pt>
                <c:pt idx="3286">
                  <c:v>37802</c:v>
                </c:pt>
                <c:pt idx="3287">
                  <c:v>37803</c:v>
                </c:pt>
                <c:pt idx="3288">
                  <c:v>37804</c:v>
                </c:pt>
                <c:pt idx="3289">
                  <c:v>37805</c:v>
                </c:pt>
                <c:pt idx="3290">
                  <c:v>37806</c:v>
                </c:pt>
                <c:pt idx="3291">
                  <c:v>37807</c:v>
                </c:pt>
                <c:pt idx="3292">
                  <c:v>37808</c:v>
                </c:pt>
                <c:pt idx="3293">
                  <c:v>37809</c:v>
                </c:pt>
                <c:pt idx="3294">
                  <c:v>37810</c:v>
                </c:pt>
                <c:pt idx="3295">
                  <c:v>37811</c:v>
                </c:pt>
                <c:pt idx="3296">
                  <c:v>37812</c:v>
                </c:pt>
                <c:pt idx="3297">
                  <c:v>37813</c:v>
                </c:pt>
                <c:pt idx="3298">
                  <c:v>37814</c:v>
                </c:pt>
                <c:pt idx="3299">
                  <c:v>37815</c:v>
                </c:pt>
                <c:pt idx="3300">
                  <c:v>37816</c:v>
                </c:pt>
                <c:pt idx="3301">
                  <c:v>37817</c:v>
                </c:pt>
                <c:pt idx="3302">
                  <c:v>37818</c:v>
                </c:pt>
                <c:pt idx="3303">
                  <c:v>37819</c:v>
                </c:pt>
                <c:pt idx="3304">
                  <c:v>37820</c:v>
                </c:pt>
                <c:pt idx="3305">
                  <c:v>37821</c:v>
                </c:pt>
                <c:pt idx="3306">
                  <c:v>37822</c:v>
                </c:pt>
                <c:pt idx="3307">
                  <c:v>37823</c:v>
                </c:pt>
                <c:pt idx="3308">
                  <c:v>37824</c:v>
                </c:pt>
                <c:pt idx="3309">
                  <c:v>37825</c:v>
                </c:pt>
                <c:pt idx="3310">
                  <c:v>37826</c:v>
                </c:pt>
                <c:pt idx="3311">
                  <c:v>37827</c:v>
                </c:pt>
                <c:pt idx="3312">
                  <c:v>37828</c:v>
                </c:pt>
                <c:pt idx="3313">
                  <c:v>37829</c:v>
                </c:pt>
                <c:pt idx="3314">
                  <c:v>37830</c:v>
                </c:pt>
                <c:pt idx="3315">
                  <c:v>37831</c:v>
                </c:pt>
                <c:pt idx="3316">
                  <c:v>37832</c:v>
                </c:pt>
                <c:pt idx="3317">
                  <c:v>37833</c:v>
                </c:pt>
                <c:pt idx="3318">
                  <c:v>37834</c:v>
                </c:pt>
                <c:pt idx="3319">
                  <c:v>37835</c:v>
                </c:pt>
                <c:pt idx="3320">
                  <c:v>37836</c:v>
                </c:pt>
                <c:pt idx="3321">
                  <c:v>37837</c:v>
                </c:pt>
                <c:pt idx="3322">
                  <c:v>37838</c:v>
                </c:pt>
                <c:pt idx="3323">
                  <c:v>37839</c:v>
                </c:pt>
                <c:pt idx="3324">
                  <c:v>37840</c:v>
                </c:pt>
                <c:pt idx="3325">
                  <c:v>37841</c:v>
                </c:pt>
                <c:pt idx="3326">
                  <c:v>37842</c:v>
                </c:pt>
                <c:pt idx="3327">
                  <c:v>37843</c:v>
                </c:pt>
                <c:pt idx="3328">
                  <c:v>37844</c:v>
                </c:pt>
                <c:pt idx="3329">
                  <c:v>37845</c:v>
                </c:pt>
                <c:pt idx="3330">
                  <c:v>37846</c:v>
                </c:pt>
                <c:pt idx="3331">
                  <c:v>37847</c:v>
                </c:pt>
                <c:pt idx="3332">
                  <c:v>37848</c:v>
                </c:pt>
                <c:pt idx="3333">
                  <c:v>37849</c:v>
                </c:pt>
                <c:pt idx="3334">
                  <c:v>37850</c:v>
                </c:pt>
                <c:pt idx="3335">
                  <c:v>37851</c:v>
                </c:pt>
                <c:pt idx="3336">
                  <c:v>37852</c:v>
                </c:pt>
                <c:pt idx="3337">
                  <c:v>37853</c:v>
                </c:pt>
                <c:pt idx="3338">
                  <c:v>37854</c:v>
                </c:pt>
                <c:pt idx="3339">
                  <c:v>37855</c:v>
                </c:pt>
                <c:pt idx="3340">
                  <c:v>37856</c:v>
                </c:pt>
                <c:pt idx="3341">
                  <c:v>37857</c:v>
                </c:pt>
                <c:pt idx="3342">
                  <c:v>37858</c:v>
                </c:pt>
                <c:pt idx="3343">
                  <c:v>37859</c:v>
                </c:pt>
                <c:pt idx="3344">
                  <c:v>37860</c:v>
                </c:pt>
                <c:pt idx="3345">
                  <c:v>37861</c:v>
                </c:pt>
                <c:pt idx="3346">
                  <c:v>37862</c:v>
                </c:pt>
                <c:pt idx="3347">
                  <c:v>37863</c:v>
                </c:pt>
                <c:pt idx="3348">
                  <c:v>37864</c:v>
                </c:pt>
                <c:pt idx="3349">
                  <c:v>37865</c:v>
                </c:pt>
                <c:pt idx="3350">
                  <c:v>37866</c:v>
                </c:pt>
                <c:pt idx="3351">
                  <c:v>37867</c:v>
                </c:pt>
                <c:pt idx="3352">
                  <c:v>37868</c:v>
                </c:pt>
                <c:pt idx="3353">
                  <c:v>37869</c:v>
                </c:pt>
                <c:pt idx="3354">
                  <c:v>37870</c:v>
                </c:pt>
                <c:pt idx="3355">
                  <c:v>37871</c:v>
                </c:pt>
                <c:pt idx="3356">
                  <c:v>37872</c:v>
                </c:pt>
                <c:pt idx="3357">
                  <c:v>37873</c:v>
                </c:pt>
                <c:pt idx="3358">
                  <c:v>37874</c:v>
                </c:pt>
                <c:pt idx="3359">
                  <c:v>37875</c:v>
                </c:pt>
                <c:pt idx="3360">
                  <c:v>37876</c:v>
                </c:pt>
                <c:pt idx="3361">
                  <c:v>37877</c:v>
                </c:pt>
                <c:pt idx="3362">
                  <c:v>37878</c:v>
                </c:pt>
                <c:pt idx="3363">
                  <c:v>37879</c:v>
                </c:pt>
                <c:pt idx="3364">
                  <c:v>37880</c:v>
                </c:pt>
                <c:pt idx="3365">
                  <c:v>37881</c:v>
                </c:pt>
                <c:pt idx="3366">
                  <c:v>37882</c:v>
                </c:pt>
                <c:pt idx="3367">
                  <c:v>37883</c:v>
                </c:pt>
                <c:pt idx="3368">
                  <c:v>37884</c:v>
                </c:pt>
                <c:pt idx="3369">
                  <c:v>37885</c:v>
                </c:pt>
                <c:pt idx="3370">
                  <c:v>37886</c:v>
                </c:pt>
                <c:pt idx="3371">
                  <c:v>37887</c:v>
                </c:pt>
                <c:pt idx="3372">
                  <c:v>37888</c:v>
                </c:pt>
                <c:pt idx="3373">
                  <c:v>37889</c:v>
                </c:pt>
                <c:pt idx="3374">
                  <c:v>37890</c:v>
                </c:pt>
                <c:pt idx="3375">
                  <c:v>37891</c:v>
                </c:pt>
                <c:pt idx="3376">
                  <c:v>37892</c:v>
                </c:pt>
                <c:pt idx="3377">
                  <c:v>37893</c:v>
                </c:pt>
                <c:pt idx="3378">
                  <c:v>37894</c:v>
                </c:pt>
                <c:pt idx="3379">
                  <c:v>37895</c:v>
                </c:pt>
                <c:pt idx="3380">
                  <c:v>37896</c:v>
                </c:pt>
                <c:pt idx="3381">
                  <c:v>37897</c:v>
                </c:pt>
                <c:pt idx="3382">
                  <c:v>37898</c:v>
                </c:pt>
                <c:pt idx="3383">
                  <c:v>37899</c:v>
                </c:pt>
                <c:pt idx="3384">
                  <c:v>37900</c:v>
                </c:pt>
                <c:pt idx="3385">
                  <c:v>37901</c:v>
                </c:pt>
                <c:pt idx="3386">
                  <c:v>37902</c:v>
                </c:pt>
                <c:pt idx="3387">
                  <c:v>37903</c:v>
                </c:pt>
                <c:pt idx="3388">
                  <c:v>37904</c:v>
                </c:pt>
                <c:pt idx="3389">
                  <c:v>37905</c:v>
                </c:pt>
                <c:pt idx="3390">
                  <c:v>37906</c:v>
                </c:pt>
                <c:pt idx="3391">
                  <c:v>37907</c:v>
                </c:pt>
                <c:pt idx="3392">
                  <c:v>37908</c:v>
                </c:pt>
                <c:pt idx="3393">
                  <c:v>37909</c:v>
                </c:pt>
                <c:pt idx="3394">
                  <c:v>37910</c:v>
                </c:pt>
                <c:pt idx="3395">
                  <c:v>37911</c:v>
                </c:pt>
                <c:pt idx="3396">
                  <c:v>37912</c:v>
                </c:pt>
                <c:pt idx="3397">
                  <c:v>37913</c:v>
                </c:pt>
                <c:pt idx="3398">
                  <c:v>37914</c:v>
                </c:pt>
                <c:pt idx="3399">
                  <c:v>37915</c:v>
                </c:pt>
                <c:pt idx="3400">
                  <c:v>37916</c:v>
                </c:pt>
                <c:pt idx="3401">
                  <c:v>37917</c:v>
                </c:pt>
                <c:pt idx="3402">
                  <c:v>37918</c:v>
                </c:pt>
                <c:pt idx="3403">
                  <c:v>37919</c:v>
                </c:pt>
                <c:pt idx="3404">
                  <c:v>37920</c:v>
                </c:pt>
                <c:pt idx="3405">
                  <c:v>37921</c:v>
                </c:pt>
                <c:pt idx="3406">
                  <c:v>37922</c:v>
                </c:pt>
                <c:pt idx="3407">
                  <c:v>37923</c:v>
                </c:pt>
                <c:pt idx="3408">
                  <c:v>37924</c:v>
                </c:pt>
                <c:pt idx="3409">
                  <c:v>37925</c:v>
                </c:pt>
                <c:pt idx="3410">
                  <c:v>37926</c:v>
                </c:pt>
                <c:pt idx="3411">
                  <c:v>37927</c:v>
                </c:pt>
                <c:pt idx="3412">
                  <c:v>37928</c:v>
                </c:pt>
                <c:pt idx="3413">
                  <c:v>37929</c:v>
                </c:pt>
                <c:pt idx="3414">
                  <c:v>37930</c:v>
                </c:pt>
                <c:pt idx="3415">
                  <c:v>37931</c:v>
                </c:pt>
                <c:pt idx="3416">
                  <c:v>37932</c:v>
                </c:pt>
                <c:pt idx="3417">
                  <c:v>37933</c:v>
                </c:pt>
                <c:pt idx="3418">
                  <c:v>37934</c:v>
                </c:pt>
                <c:pt idx="3419">
                  <c:v>37935</c:v>
                </c:pt>
                <c:pt idx="3420">
                  <c:v>37936</c:v>
                </c:pt>
                <c:pt idx="3421">
                  <c:v>37937</c:v>
                </c:pt>
                <c:pt idx="3422">
                  <c:v>37938</c:v>
                </c:pt>
                <c:pt idx="3423">
                  <c:v>37939</c:v>
                </c:pt>
                <c:pt idx="3424">
                  <c:v>37940</c:v>
                </c:pt>
                <c:pt idx="3425">
                  <c:v>37941</c:v>
                </c:pt>
                <c:pt idx="3426">
                  <c:v>37942</c:v>
                </c:pt>
                <c:pt idx="3427">
                  <c:v>37943</c:v>
                </c:pt>
                <c:pt idx="3428">
                  <c:v>37944</c:v>
                </c:pt>
                <c:pt idx="3429">
                  <c:v>37945</c:v>
                </c:pt>
                <c:pt idx="3430">
                  <c:v>37946</c:v>
                </c:pt>
                <c:pt idx="3431">
                  <c:v>37947</c:v>
                </c:pt>
                <c:pt idx="3432">
                  <c:v>37948</c:v>
                </c:pt>
                <c:pt idx="3433">
                  <c:v>37949</c:v>
                </c:pt>
                <c:pt idx="3434">
                  <c:v>37950</c:v>
                </c:pt>
                <c:pt idx="3435">
                  <c:v>37951</c:v>
                </c:pt>
                <c:pt idx="3436">
                  <c:v>37952</c:v>
                </c:pt>
                <c:pt idx="3437">
                  <c:v>37953</c:v>
                </c:pt>
                <c:pt idx="3438">
                  <c:v>37954</c:v>
                </c:pt>
                <c:pt idx="3439">
                  <c:v>37955</c:v>
                </c:pt>
                <c:pt idx="3440">
                  <c:v>37956</c:v>
                </c:pt>
                <c:pt idx="3441">
                  <c:v>37957</c:v>
                </c:pt>
                <c:pt idx="3442">
                  <c:v>37958</c:v>
                </c:pt>
                <c:pt idx="3443">
                  <c:v>37959</c:v>
                </c:pt>
                <c:pt idx="3444">
                  <c:v>37960</c:v>
                </c:pt>
                <c:pt idx="3445">
                  <c:v>37961</c:v>
                </c:pt>
                <c:pt idx="3446">
                  <c:v>37962</c:v>
                </c:pt>
                <c:pt idx="3447">
                  <c:v>37963</c:v>
                </c:pt>
                <c:pt idx="3448">
                  <c:v>37964</c:v>
                </c:pt>
                <c:pt idx="3449">
                  <c:v>37965</c:v>
                </c:pt>
                <c:pt idx="3450">
                  <c:v>37966</c:v>
                </c:pt>
                <c:pt idx="3451">
                  <c:v>37967</c:v>
                </c:pt>
                <c:pt idx="3452">
                  <c:v>37968</c:v>
                </c:pt>
                <c:pt idx="3453">
                  <c:v>37969</c:v>
                </c:pt>
                <c:pt idx="3454">
                  <c:v>37970</c:v>
                </c:pt>
                <c:pt idx="3455">
                  <c:v>37971</c:v>
                </c:pt>
                <c:pt idx="3456">
                  <c:v>37972</c:v>
                </c:pt>
                <c:pt idx="3457">
                  <c:v>37973</c:v>
                </c:pt>
                <c:pt idx="3458">
                  <c:v>37974</c:v>
                </c:pt>
                <c:pt idx="3459">
                  <c:v>37975</c:v>
                </c:pt>
                <c:pt idx="3460">
                  <c:v>37976</c:v>
                </c:pt>
                <c:pt idx="3461">
                  <c:v>37977</c:v>
                </c:pt>
                <c:pt idx="3462">
                  <c:v>37978</c:v>
                </c:pt>
                <c:pt idx="3463">
                  <c:v>37979</c:v>
                </c:pt>
                <c:pt idx="3464">
                  <c:v>37980</c:v>
                </c:pt>
                <c:pt idx="3465">
                  <c:v>37981</c:v>
                </c:pt>
                <c:pt idx="3466">
                  <c:v>37982</c:v>
                </c:pt>
                <c:pt idx="3467">
                  <c:v>37983</c:v>
                </c:pt>
                <c:pt idx="3468">
                  <c:v>37984</c:v>
                </c:pt>
                <c:pt idx="3469">
                  <c:v>37985</c:v>
                </c:pt>
                <c:pt idx="3470">
                  <c:v>37986</c:v>
                </c:pt>
                <c:pt idx="3471">
                  <c:v>37987</c:v>
                </c:pt>
                <c:pt idx="3472">
                  <c:v>37988</c:v>
                </c:pt>
                <c:pt idx="3473">
                  <c:v>37989</c:v>
                </c:pt>
                <c:pt idx="3474">
                  <c:v>37990</c:v>
                </c:pt>
                <c:pt idx="3475">
                  <c:v>37991</c:v>
                </c:pt>
                <c:pt idx="3476">
                  <c:v>37992</c:v>
                </c:pt>
                <c:pt idx="3477">
                  <c:v>37993</c:v>
                </c:pt>
                <c:pt idx="3478">
                  <c:v>37994</c:v>
                </c:pt>
                <c:pt idx="3479">
                  <c:v>37995</c:v>
                </c:pt>
                <c:pt idx="3480">
                  <c:v>37996</c:v>
                </c:pt>
                <c:pt idx="3481">
                  <c:v>37997</c:v>
                </c:pt>
                <c:pt idx="3482">
                  <c:v>37998</c:v>
                </c:pt>
                <c:pt idx="3483">
                  <c:v>37999</c:v>
                </c:pt>
                <c:pt idx="3484">
                  <c:v>38000</c:v>
                </c:pt>
                <c:pt idx="3485">
                  <c:v>38001</c:v>
                </c:pt>
                <c:pt idx="3486">
                  <c:v>38002</c:v>
                </c:pt>
                <c:pt idx="3487">
                  <c:v>38003</c:v>
                </c:pt>
                <c:pt idx="3488">
                  <c:v>38004</c:v>
                </c:pt>
                <c:pt idx="3489">
                  <c:v>38005</c:v>
                </c:pt>
                <c:pt idx="3490">
                  <c:v>38006</c:v>
                </c:pt>
                <c:pt idx="3491">
                  <c:v>38007</c:v>
                </c:pt>
                <c:pt idx="3492">
                  <c:v>38008</c:v>
                </c:pt>
                <c:pt idx="3493">
                  <c:v>38009</c:v>
                </c:pt>
                <c:pt idx="3494">
                  <c:v>38010</c:v>
                </c:pt>
                <c:pt idx="3495">
                  <c:v>38011</c:v>
                </c:pt>
                <c:pt idx="3496">
                  <c:v>38012</c:v>
                </c:pt>
                <c:pt idx="3497">
                  <c:v>38013</c:v>
                </c:pt>
                <c:pt idx="3498">
                  <c:v>38014</c:v>
                </c:pt>
                <c:pt idx="3499">
                  <c:v>38015</c:v>
                </c:pt>
                <c:pt idx="3500">
                  <c:v>38016</c:v>
                </c:pt>
                <c:pt idx="3501">
                  <c:v>38017</c:v>
                </c:pt>
                <c:pt idx="3502">
                  <c:v>38018</c:v>
                </c:pt>
                <c:pt idx="3503">
                  <c:v>38019</c:v>
                </c:pt>
                <c:pt idx="3504">
                  <c:v>38020</c:v>
                </c:pt>
                <c:pt idx="3505">
                  <c:v>38021</c:v>
                </c:pt>
                <c:pt idx="3506">
                  <c:v>38022</c:v>
                </c:pt>
                <c:pt idx="3507">
                  <c:v>38023</c:v>
                </c:pt>
                <c:pt idx="3508">
                  <c:v>38024</c:v>
                </c:pt>
                <c:pt idx="3509">
                  <c:v>38025</c:v>
                </c:pt>
                <c:pt idx="3510">
                  <c:v>38026</c:v>
                </c:pt>
                <c:pt idx="3511">
                  <c:v>38027</c:v>
                </c:pt>
                <c:pt idx="3512">
                  <c:v>38028</c:v>
                </c:pt>
                <c:pt idx="3513">
                  <c:v>38029</c:v>
                </c:pt>
                <c:pt idx="3514">
                  <c:v>38030</c:v>
                </c:pt>
                <c:pt idx="3515">
                  <c:v>38031</c:v>
                </c:pt>
                <c:pt idx="3516">
                  <c:v>38032</c:v>
                </c:pt>
                <c:pt idx="3517">
                  <c:v>38033</c:v>
                </c:pt>
                <c:pt idx="3518">
                  <c:v>38034</c:v>
                </c:pt>
                <c:pt idx="3519">
                  <c:v>38035</c:v>
                </c:pt>
                <c:pt idx="3520">
                  <c:v>38036</c:v>
                </c:pt>
                <c:pt idx="3521">
                  <c:v>38037</c:v>
                </c:pt>
                <c:pt idx="3522">
                  <c:v>38038</c:v>
                </c:pt>
                <c:pt idx="3523">
                  <c:v>38039</c:v>
                </c:pt>
                <c:pt idx="3524">
                  <c:v>38040</c:v>
                </c:pt>
                <c:pt idx="3525">
                  <c:v>38041</c:v>
                </c:pt>
                <c:pt idx="3526">
                  <c:v>38042</c:v>
                </c:pt>
                <c:pt idx="3527">
                  <c:v>38043</c:v>
                </c:pt>
                <c:pt idx="3528">
                  <c:v>38044</c:v>
                </c:pt>
                <c:pt idx="3529">
                  <c:v>38045</c:v>
                </c:pt>
                <c:pt idx="3530">
                  <c:v>38046</c:v>
                </c:pt>
                <c:pt idx="3531">
                  <c:v>38047</c:v>
                </c:pt>
                <c:pt idx="3532">
                  <c:v>38048</c:v>
                </c:pt>
                <c:pt idx="3533">
                  <c:v>38049</c:v>
                </c:pt>
                <c:pt idx="3534">
                  <c:v>38050</c:v>
                </c:pt>
                <c:pt idx="3535">
                  <c:v>38051</c:v>
                </c:pt>
                <c:pt idx="3536">
                  <c:v>38052</c:v>
                </c:pt>
                <c:pt idx="3537">
                  <c:v>38053</c:v>
                </c:pt>
                <c:pt idx="3538">
                  <c:v>38054</c:v>
                </c:pt>
                <c:pt idx="3539">
                  <c:v>38055</c:v>
                </c:pt>
                <c:pt idx="3540">
                  <c:v>38056</c:v>
                </c:pt>
                <c:pt idx="3541">
                  <c:v>38057</c:v>
                </c:pt>
                <c:pt idx="3542">
                  <c:v>38058</c:v>
                </c:pt>
                <c:pt idx="3543">
                  <c:v>38059</c:v>
                </c:pt>
                <c:pt idx="3544">
                  <c:v>38060</c:v>
                </c:pt>
                <c:pt idx="3545">
                  <c:v>38061</c:v>
                </c:pt>
                <c:pt idx="3546">
                  <c:v>38062</c:v>
                </c:pt>
                <c:pt idx="3547">
                  <c:v>38063</c:v>
                </c:pt>
                <c:pt idx="3548">
                  <c:v>38064</c:v>
                </c:pt>
                <c:pt idx="3549">
                  <c:v>38065</c:v>
                </c:pt>
                <c:pt idx="3550">
                  <c:v>38066</c:v>
                </c:pt>
                <c:pt idx="3551">
                  <c:v>38067</c:v>
                </c:pt>
                <c:pt idx="3552">
                  <c:v>38068</c:v>
                </c:pt>
                <c:pt idx="3553">
                  <c:v>38069</c:v>
                </c:pt>
                <c:pt idx="3554">
                  <c:v>38070</c:v>
                </c:pt>
                <c:pt idx="3555">
                  <c:v>38071</c:v>
                </c:pt>
                <c:pt idx="3556">
                  <c:v>38072</c:v>
                </c:pt>
                <c:pt idx="3557">
                  <c:v>38073</c:v>
                </c:pt>
                <c:pt idx="3558">
                  <c:v>38074</c:v>
                </c:pt>
                <c:pt idx="3559">
                  <c:v>38075</c:v>
                </c:pt>
                <c:pt idx="3560">
                  <c:v>38076</c:v>
                </c:pt>
                <c:pt idx="3561">
                  <c:v>38077</c:v>
                </c:pt>
                <c:pt idx="3562">
                  <c:v>38078</c:v>
                </c:pt>
                <c:pt idx="3563">
                  <c:v>38079</c:v>
                </c:pt>
                <c:pt idx="3564">
                  <c:v>38080</c:v>
                </c:pt>
                <c:pt idx="3565">
                  <c:v>38081</c:v>
                </c:pt>
                <c:pt idx="3566">
                  <c:v>38082</c:v>
                </c:pt>
                <c:pt idx="3567">
                  <c:v>38083</c:v>
                </c:pt>
                <c:pt idx="3568">
                  <c:v>38084</c:v>
                </c:pt>
                <c:pt idx="3569">
                  <c:v>38085</c:v>
                </c:pt>
                <c:pt idx="3570">
                  <c:v>38086</c:v>
                </c:pt>
                <c:pt idx="3571">
                  <c:v>38087</c:v>
                </c:pt>
                <c:pt idx="3572">
                  <c:v>38088</c:v>
                </c:pt>
                <c:pt idx="3573">
                  <c:v>38089</c:v>
                </c:pt>
                <c:pt idx="3574">
                  <c:v>38090</c:v>
                </c:pt>
                <c:pt idx="3575">
                  <c:v>38091</c:v>
                </c:pt>
                <c:pt idx="3576">
                  <c:v>38092</c:v>
                </c:pt>
                <c:pt idx="3577">
                  <c:v>38093</c:v>
                </c:pt>
                <c:pt idx="3578">
                  <c:v>38094</c:v>
                </c:pt>
                <c:pt idx="3579">
                  <c:v>38095</c:v>
                </c:pt>
                <c:pt idx="3580">
                  <c:v>38096</c:v>
                </c:pt>
                <c:pt idx="3581">
                  <c:v>38097</c:v>
                </c:pt>
                <c:pt idx="3582">
                  <c:v>38098</c:v>
                </c:pt>
                <c:pt idx="3583">
                  <c:v>38099</c:v>
                </c:pt>
                <c:pt idx="3584">
                  <c:v>38100</c:v>
                </c:pt>
                <c:pt idx="3585">
                  <c:v>38101</c:v>
                </c:pt>
                <c:pt idx="3586">
                  <c:v>38102</c:v>
                </c:pt>
                <c:pt idx="3587">
                  <c:v>38103</c:v>
                </c:pt>
                <c:pt idx="3588">
                  <c:v>38104</c:v>
                </c:pt>
                <c:pt idx="3589">
                  <c:v>38105</c:v>
                </c:pt>
                <c:pt idx="3590">
                  <c:v>38106</c:v>
                </c:pt>
                <c:pt idx="3591">
                  <c:v>38107</c:v>
                </c:pt>
                <c:pt idx="3592">
                  <c:v>38108</c:v>
                </c:pt>
                <c:pt idx="3593">
                  <c:v>38109</c:v>
                </c:pt>
                <c:pt idx="3594">
                  <c:v>38110</c:v>
                </c:pt>
                <c:pt idx="3595">
                  <c:v>38111</c:v>
                </c:pt>
                <c:pt idx="3596">
                  <c:v>38112</c:v>
                </c:pt>
                <c:pt idx="3597">
                  <c:v>38113</c:v>
                </c:pt>
                <c:pt idx="3598">
                  <c:v>38114</c:v>
                </c:pt>
                <c:pt idx="3599">
                  <c:v>38115</c:v>
                </c:pt>
                <c:pt idx="3600">
                  <c:v>38116</c:v>
                </c:pt>
                <c:pt idx="3601">
                  <c:v>38117</c:v>
                </c:pt>
                <c:pt idx="3602">
                  <c:v>38118</c:v>
                </c:pt>
                <c:pt idx="3603">
                  <c:v>38119</c:v>
                </c:pt>
                <c:pt idx="3604">
                  <c:v>38120</c:v>
                </c:pt>
                <c:pt idx="3605">
                  <c:v>38121</c:v>
                </c:pt>
                <c:pt idx="3606">
                  <c:v>38122</c:v>
                </c:pt>
                <c:pt idx="3607">
                  <c:v>38123</c:v>
                </c:pt>
                <c:pt idx="3608">
                  <c:v>38124</c:v>
                </c:pt>
                <c:pt idx="3609">
                  <c:v>38125</c:v>
                </c:pt>
                <c:pt idx="3610">
                  <c:v>38126</c:v>
                </c:pt>
                <c:pt idx="3611">
                  <c:v>38127</c:v>
                </c:pt>
                <c:pt idx="3612">
                  <c:v>38128</c:v>
                </c:pt>
                <c:pt idx="3613">
                  <c:v>38129</c:v>
                </c:pt>
                <c:pt idx="3614">
                  <c:v>38130</c:v>
                </c:pt>
                <c:pt idx="3615">
                  <c:v>38131</c:v>
                </c:pt>
                <c:pt idx="3616">
                  <c:v>38132</c:v>
                </c:pt>
                <c:pt idx="3617">
                  <c:v>38133</c:v>
                </c:pt>
                <c:pt idx="3618">
                  <c:v>38134</c:v>
                </c:pt>
                <c:pt idx="3619">
                  <c:v>38135</c:v>
                </c:pt>
                <c:pt idx="3620">
                  <c:v>38136</c:v>
                </c:pt>
                <c:pt idx="3621">
                  <c:v>38137</c:v>
                </c:pt>
                <c:pt idx="3622">
                  <c:v>38138</c:v>
                </c:pt>
                <c:pt idx="3623">
                  <c:v>38139</c:v>
                </c:pt>
                <c:pt idx="3624">
                  <c:v>38140</c:v>
                </c:pt>
                <c:pt idx="3625">
                  <c:v>38141</c:v>
                </c:pt>
                <c:pt idx="3626">
                  <c:v>38142</c:v>
                </c:pt>
                <c:pt idx="3627">
                  <c:v>38143</c:v>
                </c:pt>
                <c:pt idx="3628">
                  <c:v>38144</c:v>
                </c:pt>
                <c:pt idx="3629">
                  <c:v>38145</c:v>
                </c:pt>
                <c:pt idx="3630">
                  <c:v>38146</c:v>
                </c:pt>
                <c:pt idx="3631">
                  <c:v>38147</c:v>
                </c:pt>
                <c:pt idx="3632">
                  <c:v>38148</c:v>
                </c:pt>
                <c:pt idx="3633">
                  <c:v>38149</c:v>
                </c:pt>
                <c:pt idx="3634">
                  <c:v>38150</c:v>
                </c:pt>
                <c:pt idx="3635">
                  <c:v>38151</c:v>
                </c:pt>
                <c:pt idx="3636">
                  <c:v>38152</c:v>
                </c:pt>
                <c:pt idx="3637">
                  <c:v>38153</c:v>
                </c:pt>
                <c:pt idx="3638">
                  <c:v>38154</c:v>
                </c:pt>
                <c:pt idx="3639">
                  <c:v>38155</c:v>
                </c:pt>
                <c:pt idx="3640">
                  <c:v>38156</c:v>
                </c:pt>
                <c:pt idx="3641">
                  <c:v>38157</c:v>
                </c:pt>
                <c:pt idx="3642">
                  <c:v>38158</c:v>
                </c:pt>
                <c:pt idx="3643">
                  <c:v>38159</c:v>
                </c:pt>
                <c:pt idx="3644">
                  <c:v>38160</c:v>
                </c:pt>
                <c:pt idx="3645">
                  <c:v>38161</c:v>
                </c:pt>
                <c:pt idx="3646">
                  <c:v>38162</c:v>
                </c:pt>
                <c:pt idx="3647">
                  <c:v>38163</c:v>
                </c:pt>
                <c:pt idx="3648">
                  <c:v>38164</c:v>
                </c:pt>
                <c:pt idx="3649">
                  <c:v>38165</c:v>
                </c:pt>
                <c:pt idx="3650">
                  <c:v>38166</c:v>
                </c:pt>
                <c:pt idx="3651">
                  <c:v>38167</c:v>
                </c:pt>
                <c:pt idx="3652">
                  <c:v>38168</c:v>
                </c:pt>
                <c:pt idx="3653">
                  <c:v>38169</c:v>
                </c:pt>
                <c:pt idx="3654">
                  <c:v>38170</c:v>
                </c:pt>
                <c:pt idx="3655">
                  <c:v>38171</c:v>
                </c:pt>
                <c:pt idx="3656">
                  <c:v>38172</c:v>
                </c:pt>
                <c:pt idx="3657">
                  <c:v>38173</c:v>
                </c:pt>
                <c:pt idx="3658">
                  <c:v>38174</c:v>
                </c:pt>
                <c:pt idx="3659">
                  <c:v>38175</c:v>
                </c:pt>
                <c:pt idx="3660">
                  <c:v>38176</c:v>
                </c:pt>
                <c:pt idx="3661">
                  <c:v>38177</c:v>
                </c:pt>
                <c:pt idx="3662">
                  <c:v>38178</c:v>
                </c:pt>
                <c:pt idx="3663">
                  <c:v>38179</c:v>
                </c:pt>
                <c:pt idx="3664">
                  <c:v>38180</c:v>
                </c:pt>
                <c:pt idx="3665">
                  <c:v>38181</c:v>
                </c:pt>
                <c:pt idx="3666">
                  <c:v>38182</c:v>
                </c:pt>
                <c:pt idx="3667">
                  <c:v>38183</c:v>
                </c:pt>
                <c:pt idx="3668">
                  <c:v>38184</c:v>
                </c:pt>
                <c:pt idx="3669">
                  <c:v>38185</c:v>
                </c:pt>
                <c:pt idx="3670">
                  <c:v>38186</c:v>
                </c:pt>
                <c:pt idx="3671">
                  <c:v>38187</c:v>
                </c:pt>
                <c:pt idx="3672">
                  <c:v>38188</c:v>
                </c:pt>
                <c:pt idx="3673">
                  <c:v>38189</c:v>
                </c:pt>
                <c:pt idx="3674">
                  <c:v>38190</c:v>
                </c:pt>
                <c:pt idx="3675">
                  <c:v>38191</c:v>
                </c:pt>
                <c:pt idx="3676">
                  <c:v>38192</c:v>
                </c:pt>
                <c:pt idx="3677">
                  <c:v>38193</c:v>
                </c:pt>
                <c:pt idx="3678">
                  <c:v>38194</c:v>
                </c:pt>
                <c:pt idx="3679">
                  <c:v>38195</c:v>
                </c:pt>
                <c:pt idx="3680">
                  <c:v>38196</c:v>
                </c:pt>
                <c:pt idx="3681">
                  <c:v>38197</c:v>
                </c:pt>
                <c:pt idx="3682">
                  <c:v>38198</c:v>
                </c:pt>
                <c:pt idx="3683">
                  <c:v>38199</c:v>
                </c:pt>
                <c:pt idx="3684">
                  <c:v>38200</c:v>
                </c:pt>
                <c:pt idx="3685">
                  <c:v>38201</c:v>
                </c:pt>
                <c:pt idx="3686">
                  <c:v>38202</c:v>
                </c:pt>
                <c:pt idx="3687">
                  <c:v>38203</c:v>
                </c:pt>
                <c:pt idx="3688">
                  <c:v>38204</c:v>
                </c:pt>
                <c:pt idx="3689">
                  <c:v>38205</c:v>
                </c:pt>
                <c:pt idx="3690">
                  <c:v>38206</c:v>
                </c:pt>
                <c:pt idx="3691">
                  <c:v>38207</c:v>
                </c:pt>
                <c:pt idx="3692">
                  <c:v>38208</c:v>
                </c:pt>
                <c:pt idx="3693">
                  <c:v>38209</c:v>
                </c:pt>
                <c:pt idx="3694">
                  <c:v>38210</c:v>
                </c:pt>
                <c:pt idx="3695">
                  <c:v>38211</c:v>
                </c:pt>
                <c:pt idx="3696">
                  <c:v>38212</c:v>
                </c:pt>
                <c:pt idx="3697">
                  <c:v>38213</c:v>
                </c:pt>
                <c:pt idx="3698">
                  <c:v>38214</c:v>
                </c:pt>
                <c:pt idx="3699">
                  <c:v>38215</c:v>
                </c:pt>
                <c:pt idx="3700">
                  <c:v>38216</c:v>
                </c:pt>
                <c:pt idx="3701">
                  <c:v>38217</c:v>
                </c:pt>
                <c:pt idx="3702">
                  <c:v>38218</c:v>
                </c:pt>
                <c:pt idx="3703">
                  <c:v>38219</c:v>
                </c:pt>
                <c:pt idx="3704">
                  <c:v>38220</c:v>
                </c:pt>
                <c:pt idx="3705">
                  <c:v>38221</c:v>
                </c:pt>
                <c:pt idx="3706">
                  <c:v>38222</c:v>
                </c:pt>
                <c:pt idx="3707">
                  <c:v>38223</c:v>
                </c:pt>
                <c:pt idx="3708">
                  <c:v>38224</c:v>
                </c:pt>
                <c:pt idx="3709">
                  <c:v>38225</c:v>
                </c:pt>
                <c:pt idx="3710">
                  <c:v>38226</c:v>
                </c:pt>
                <c:pt idx="3711">
                  <c:v>38227</c:v>
                </c:pt>
                <c:pt idx="3712">
                  <c:v>38228</c:v>
                </c:pt>
                <c:pt idx="3713">
                  <c:v>38229</c:v>
                </c:pt>
                <c:pt idx="3714">
                  <c:v>38230</c:v>
                </c:pt>
                <c:pt idx="3715">
                  <c:v>38231</c:v>
                </c:pt>
                <c:pt idx="3716">
                  <c:v>38232</c:v>
                </c:pt>
                <c:pt idx="3717">
                  <c:v>38233</c:v>
                </c:pt>
                <c:pt idx="3718">
                  <c:v>38234</c:v>
                </c:pt>
                <c:pt idx="3719">
                  <c:v>38235</c:v>
                </c:pt>
                <c:pt idx="3720">
                  <c:v>38236</c:v>
                </c:pt>
                <c:pt idx="3721">
                  <c:v>38237</c:v>
                </c:pt>
                <c:pt idx="3722">
                  <c:v>38238</c:v>
                </c:pt>
                <c:pt idx="3723">
                  <c:v>38239</c:v>
                </c:pt>
                <c:pt idx="3724">
                  <c:v>38240</c:v>
                </c:pt>
                <c:pt idx="3725">
                  <c:v>38241</c:v>
                </c:pt>
                <c:pt idx="3726">
                  <c:v>38242</c:v>
                </c:pt>
                <c:pt idx="3727">
                  <c:v>38243</c:v>
                </c:pt>
                <c:pt idx="3728">
                  <c:v>38244</c:v>
                </c:pt>
                <c:pt idx="3729">
                  <c:v>38245</c:v>
                </c:pt>
                <c:pt idx="3730">
                  <c:v>38246</c:v>
                </c:pt>
                <c:pt idx="3731">
                  <c:v>38247</c:v>
                </c:pt>
                <c:pt idx="3732">
                  <c:v>38248</c:v>
                </c:pt>
                <c:pt idx="3733">
                  <c:v>38249</c:v>
                </c:pt>
                <c:pt idx="3734">
                  <c:v>38250</c:v>
                </c:pt>
                <c:pt idx="3735">
                  <c:v>38251</c:v>
                </c:pt>
                <c:pt idx="3736">
                  <c:v>38252</c:v>
                </c:pt>
                <c:pt idx="3737">
                  <c:v>38253</c:v>
                </c:pt>
                <c:pt idx="3738">
                  <c:v>38254</c:v>
                </c:pt>
                <c:pt idx="3739">
                  <c:v>38255</c:v>
                </c:pt>
                <c:pt idx="3740">
                  <c:v>38256</c:v>
                </c:pt>
                <c:pt idx="3741">
                  <c:v>38257</c:v>
                </c:pt>
                <c:pt idx="3742">
                  <c:v>38258</c:v>
                </c:pt>
                <c:pt idx="3743">
                  <c:v>38259</c:v>
                </c:pt>
                <c:pt idx="3744">
                  <c:v>38260</c:v>
                </c:pt>
                <c:pt idx="3745">
                  <c:v>38261</c:v>
                </c:pt>
                <c:pt idx="3746">
                  <c:v>38262</c:v>
                </c:pt>
                <c:pt idx="3747">
                  <c:v>38263</c:v>
                </c:pt>
                <c:pt idx="3748">
                  <c:v>38264</c:v>
                </c:pt>
                <c:pt idx="3749">
                  <c:v>38265</c:v>
                </c:pt>
                <c:pt idx="3750">
                  <c:v>38266</c:v>
                </c:pt>
                <c:pt idx="3751">
                  <c:v>38267</c:v>
                </c:pt>
                <c:pt idx="3752">
                  <c:v>38268</c:v>
                </c:pt>
                <c:pt idx="3753">
                  <c:v>38269</c:v>
                </c:pt>
                <c:pt idx="3754">
                  <c:v>38270</c:v>
                </c:pt>
                <c:pt idx="3755">
                  <c:v>38271</c:v>
                </c:pt>
                <c:pt idx="3756">
                  <c:v>38272</c:v>
                </c:pt>
                <c:pt idx="3757">
                  <c:v>38273</c:v>
                </c:pt>
                <c:pt idx="3758">
                  <c:v>38274</c:v>
                </c:pt>
                <c:pt idx="3759">
                  <c:v>38275</c:v>
                </c:pt>
                <c:pt idx="3760">
                  <c:v>38276</c:v>
                </c:pt>
                <c:pt idx="3761">
                  <c:v>38277</c:v>
                </c:pt>
                <c:pt idx="3762">
                  <c:v>38278</c:v>
                </c:pt>
                <c:pt idx="3763">
                  <c:v>38279</c:v>
                </c:pt>
                <c:pt idx="3764">
                  <c:v>38280</c:v>
                </c:pt>
                <c:pt idx="3765">
                  <c:v>38281</c:v>
                </c:pt>
                <c:pt idx="3766">
                  <c:v>38282</c:v>
                </c:pt>
                <c:pt idx="3767">
                  <c:v>38283</c:v>
                </c:pt>
                <c:pt idx="3768">
                  <c:v>38284</c:v>
                </c:pt>
                <c:pt idx="3769">
                  <c:v>38285</c:v>
                </c:pt>
                <c:pt idx="3770">
                  <c:v>38286</c:v>
                </c:pt>
                <c:pt idx="3771">
                  <c:v>38287</c:v>
                </c:pt>
                <c:pt idx="3772">
                  <c:v>38288</c:v>
                </c:pt>
                <c:pt idx="3773">
                  <c:v>38289</c:v>
                </c:pt>
                <c:pt idx="3774">
                  <c:v>38290</c:v>
                </c:pt>
                <c:pt idx="3775">
                  <c:v>38291</c:v>
                </c:pt>
                <c:pt idx="3776">
                  <c:v>38292</c:v>
                </c:pt>
                <c:pt idx="3777">
                  <c:v>38293</c:v>
                </c:pt>
                <c:pt idx="3778">
                  <c:v>38294</c:v>
                </c:pt>
                <c:pt idx="3779">
                  <c:v>38295</c:v>
                </c:pt>
                <c:pt idx="3780">
                  <c:v>38296</c:v>
                </c:pt>
                <c:pt idx="3781">
                  <c:v>38297</c:v>
                </c:pt>
                <c:pt idx="3782">
                  <c:v>38298</c:v>
                </c:pt>
                <c:pt idx="3783">
                  <c:v>38299</c:v>
                </c:pt>
                <c:pt idx="3784">
                  <c:v>38300</c:v>
                </c:pt>
                <c:pt idx="3785">
                  <c:v>38301</c:v>
                </c:pt>
                <c:pt idx="3786">
                  <c:v>38302</c:v>
                </c:pt>
                <c:pt idx="3787">
                  <c:v>38303</c:v>
                </c:pt>
                <c:pt idx="3788">
                  <c:v>38304</c:v>
                </c:pt>
                <c:pt idx="3789">
                  <c:v>38305</c:v>
                </c:pt>
                <c:pt idx="3790">
                  <c:v>38306</c:v>
                </c:pt>
                <c:pt idx="3791">
                  <c:v>38307</c:v>
                </c:pt>
                <c:pt idx="3792">
                  <c:v>38308</c:v>
                </c:pt>
                <c:pt idx="3793">
                  <c:v>38309</c:v>
                </c:pt>
                <c:pt idx="3794">
                  <c:v>38310</c:v>
                </c:pt>
                <c:pt idx="3795">
                  <c:v>38311</c:v>
                </c:pt>
                <c:pt idx="3796">
                  <c:v>38312</c:v>
                </c:pt>
                <c:pt idx="3797">
                  <c:v>38313</c:v>
                </c:pt>
                <c:pt idx="3798">
                  <c:v>38314</c:v>
                </c:pt>
                <c:pt idx="3799">
                  <c:v>38315</c:v>
                </c:pt>
                <c:pt idx="3800">
                  <c:v>38316</c:v>
                </c:pt>
                <c:pt idx="3801">
                  <c:v>38317</c:v>
                </c:pt>
                <c:pt idx="3802">
                  <c:v>38318</c:v>
                </c:pt>
                <c:pt idx="3803">
                  <c:v>38319</c:v>
                </c:pt>
                <c:pt idx="3804">
                  <c:v>38320</c:v>
                </c:pt>
                <c:pt idx="3805">
                  <c:v>38321</c:v>
                </c:pt>
                <c:pt idx="3806">
                  <c:v>38322</c:v>
                </c:pt>
                <c:pt idx="3807">
                  <c:v>38323</c:v>
                </c:pt>
                <c:pt idx="3808">
                  <c:v>38324</c:v>
                </c:pt>
                <c:pt idx="3809">
                  <c:v>38325</c:v>
                </c:pt>
                <c:pt idx="3810">
                  <c:v>38326</c:v>
                </c:pt>
                <c:pt idx="3811">
                  <c:v>38327</c:v>
                </c:pt>
                <c:pt idx="3812">
                  <c:v>38328</c:v>
                </c:pt>
                <c:pt idx="3813">
                  <c:v>38329</c:v>
                </c:pt>
                <c:pt idx="3814">
                  <c:v>38330</c:v>
                </c:pt>
                <c:pt idx="3815">
                  <c:v>38331</c:v>
                </c:pt>
                <c:pt idx="3816">
                  <c:v>38332</c:v>
                </c:pt>
                <c:pt idx="3817">
                  <c:v>38333</c:v>
                </c:pt>
                <c:pt idx="3818">
                  <c:v>38334</c:v>
                </c:pt>
                <c:pt idx="3819">
                  <c:v>38335</c:v>
                </c:pt>
                <c:pt idx="3820">
                  <c:v>38336</c:v>
                </c:pt>
                <c:pt idx="3821">
                  <c:v>38337</c:v>
                </c:pt>
                <c:pt idx="3822">
                  <c:v>38338</c:v>
                </c:pt>
                <c:pt idx="3823">
                  <c:v>38339</c:v>
                </c:pt>
                <c:pt idx="3824">
                  <c:v>38340</c:v>
                </c:pt>
                <c:pt idx="3825">
                  <c:v>38341</c:v>
                </c:pt>
                <c:pt idx="3826">
                  <c:v>38342</c:v>
                </c:pt>
                <c:pt idx="3827">
                  <c:v>38343</c:v>
                </c:pt>
                <c:pt idx="3828">
                  <c:v>38344</c:v>
                </c:pt>
                <c:pt idx="3829">
                  <c:v>38345</c:v>
                </c:pt>
                <c:pt idx="3830">
                  <c:v>38346</c:v>
                </c:pt>
                <c:pt idx="3831">
                  <c:v>38347</c:v>
                </c:pt>
                <c:pt idx="3832">
                  <c:v>38348</c:v>
                </c:pt>
                <c:pt idx="3833">
                  <c:v>38349</c:v>
                </c:pt>
                <c:pt idx="3834">
                  <c:v>38350</c:v>
                </c:pt>
                <c:pt idx="3835">
                  <c:v>38351</c:v>
                </c:pt>
                <c:pt idx="3836">
                  <c:v>38352</c:v>
                </c:pt>
                <c:pt idx="3837">
                  <c:v>38353</c:v>
                </c:pt>
                <c:pt idx="3838">
                  <c:v>38354</c:v>
                </c:pt>
                <c:pt idx="3839">
                  <c:v>38355</c:v>
                </c:pt>
                <c:pt idx="3840">
                  <c:v>38356</c:v>
                </c:pt>
                <c:pt idx="3841">
                  <c:v>38357</c:v>
                </c:pt>
                <c:pt idx="3842">
                  <c:v>38358</c:v>
                </c:pt>
                <c:pt idx="3843">
                  <c:v>38359</c:v>
                </c:pt>
                <c:pt idx="3844">
                  <c:v>38360</c:v>
                </c:pt>
                <c:pt idx="3845">
                  <c:v>38361</c:v>
                </c:pt>
                <c:pt idx="3846">
                  <c:v>38362</c:v>
                </c:pt>
                <c:pt idx="3847">
                  <c:v>38363</c:v>
                </c:pt>
                <c:pt idx="3848">
                  <c:v>38364</c:v>
                </c:pt>
                <c:pt idx="3849">
                  <c:v>38365</c:v>
                </c:pt>
                <c:pt idx="3850">
                  <c:v>38366</c:v>
                </c:pt>
                <c:pt idx="3851">
                  <c:v>38367</c:v>
                </c:pt>
                <c:pt idx="3852">
                  <c:v>38368</c:v>
                </c:pt>
                <c:pt idx="3853">
                  <c:v>38369</c:v>
                </c:pt>
                <c:pt idx="3854">
                  <c:v>38370</c:v>
                </c:pt>
                <c:pt idx="3855">
                  <c:v>38371</c:v>
                </c:pt>
                <c:pt idx="3856">
                  <c:v>38372</c:v>
                </c:pt>
                <c:pt idx="3857">
                  <c:v>38373</c:v>
                </c:pt>
                <c:pt idx="3858">
                  <c:v>38374</c:v>
                </c:pt>
                <c:pt idx="3859">
                  <c:v>38375</c:v>
                </c:pt>
                <c:pt idx="3860">
                  <c:v>38376</c:v>
                </c:pt>
                <c:pt idx="3861">
                  <c:v>38377</c:v>
                </c:pt>
                <c:pt idx="3862">
                  <c:v>38378</c:v>
                </c:pt>
                <c:pt idx="3863">
                  <c:v>38379</c:v>
                </c:pt>
                <c:pt idx="3864">
                  <c:v>38380</c:v>
                </c:pt>
                <c:pt idx="3865">
                  <c:v>38381</c:v>
                </c:pt>
                <c:pt idx="3866">
                  <c:v>38382</c:v>
                </c:pt>
                <c:pt idx="3867">
                  <c:v>38383</c:v>
                </c:pt>
                <c:pt idx="3868">
                  <c:v>38384</c:v>
                </c:pt>
                <c:pt idx="3869">
                  <c:v>38385</c:v>
                </c:pt>
                <c:pt idx="3870">
                  <c:v>38386</c:v>
                </c:pt>
                <c:pt idx="3871">
                  <c:v>38387</c:v>
                </c:pt>
                <c:pt idx="3872">
                  <c:v>38388</c:v>
                </c:pt>
                <c:pt idx="3873">
                  <c:v>38389</c:v>
                </c:pt>
                <c:pt idx="3874">
                  <c:v>38390</c:v>
                </c:pt>
                <c:pt idx="3875">
                  <c:v>38391</c:v>
                </c:pt>
                <c:pt idx="3876">
                  <c:v>38392</c:v>
                </c:pt>
                <c:pt idx="3877">
                  <c:v>38393</c:v>
                </c:pt>
                <c:pt idx="3878">
                  <c:v>38394</c:v>
                </c:pt>
                <c:pt idx="3879">
                  <c:v>38395</c:v>
                </c:pt>
                <c:pt idx="3880">
                  <c:v>38396</c:v>
                </c:pt>
                <c:pt idx="3881">
                  <c:v>38397</c:v>
                </c:pt>
                <c:pt idx="3882">
                  <c:v>38398</c:v>
                </c:pt>
                <c:pt idx="3883">
                  <c:v>38399</c:v>
                </c:pt>
                <c:pt idx="3884">
                  <c:v>38400</c:v>
                </c:pt>
                <c:pt idx="3885">
                  <c:v>38401</c:v>
                </c:pt>
                <c:pt idx="3886">
                  <c:v>38402</c:v>
                </c:pt>
                <c:pt idx="3887">
                  <c:v>38403</c:v>
                </c:pt>
                <c:pt idx="3888">
                  <c:v>38404</c:v>
                </c:pt>
                <c:pt idx="3889">
                  <c:v>38405</c:v>
                </c:pt>
                <c:pt idx="3890">
                  <c:v>38406</c:v>
                </c:pt>
                <c:pt idx="3891">
                  <c:v>38407</c:v>
                </c:pt>
                <c:pt idx="3892">
                  <c:v>38408</c:v>
                </c:pt>
                <c:pt idx="3893">
                  <c:v>38409</c:v>
                </c:pt>
                <c:pt idx="3894">
                  <c:v>38410</c:v>
                </c:pt>
                <c:pt idx="3895">
                  <c:v>38411</c:v>
                </c:pt>
                <c:pt idx="3896">
                  <c:v>38412</c:v>
                </c:pt>
                <c:pt idx="3897">
                  <c:v>38413</c:v>
                </c:pt>
                <c:pt idx="3898">
                  <c:v>38414</c:v>
                </c:pt>
                <c:pt idx="3899">
                  <c:v>38415</c:v>
                </c:pt>
                <c:pt idx="3900">
                  <c:v>38416</c:v>
                </c:pt>
                <c:pt idx="3901">
                  <c:v>38417</c:v>
                </c:pt>
                <c:pt idx="3902">
                  <c:v>38418</c:v>
                </c:pt>
                <c:pt idx="3903">
                  <c:v>38419</c:v>
                </c:pt>
                <c:pt idx="3904">
                  <c:v>38420</c:v>
                </c:pt>
                <c:pt idx="3905">
                  <c:v>38421</c:v>
                </c:pt>
                <c:pt idx="3906">
                  <c:v>38422</c:v>
                </c:pt>
                <c:pt idx="3907">
                  <c:v>38423</c:v>
                </c:pt>
                <c:pt idx="3908">
                  <c:v>38424</c:v>
                </c:pt>
                <c:pt idx="3909">
                  <c:v>38425</c:v>
                </c:pt>
                <c:pt idx="3910">
                  <c:v>38426</c:v>
                </c:pt>
                <c:pt idx="3911">
                  <c:v>38427</c:v>
                </c:pt>
                <c:pt idx="3912">
                  <c:v>38428</c:v>
                </c:pt>
                <c:pt idx="3913">
                  <c:v>38429</c:v>
                </c:pt>
                <c:pt idx="3914">
                  <c:v>38430</c:v>
                </c:pt>
                <c:pt idx="3915">
                  <c:v>38431</c:v>
                </c:pt>
                <c:pt idx="3916">
                  <c:v>38432</c:v>
                </c:pt>
                <c:pt idx="3917">
                  <c:v>38433</c:v>
                </c:pt>
                <c:pt idx="3918">
                  <c:v>38434</c:v>
                </c:pt>
                <c:pt idx="3919">
                  <c:v>38435</c:v>
                </c:pt>
                <c:pt idx="3920">
                  <c:v>38436</c:v>
                </c:pt>
                <c:pt idx="3921">
                  <c:v>38437</c:v>
                </c:pt>
                <c:pt idx="3922">
                  <c:v>38438</c:v>
                </c:pt>
                <c:pt idx="3923">
                  <c:v>38439</c:v>
                </c:pt>
                <c:pt idx="3924">
                  <c:v>38440</c:v>
                </c:pt>
                <c:pt idx="3925">
                  <c:v>38441</c:v>
                </c:pt>
                <c:pt idx="3926">
                  <c:v>38442</c:v>
                </c:pt>
                <c:pt idx="3927">
                  <c:v>38443</c:v>
                </c:pt>
                <c:pt idx="3928">
                  <c:v>38444</c:v>
                </c:pt>
                <c:pt idx="3929">
                  <c:v>38445</c:v>
                </c:pt>
                <c:pt idx="3930">
                  <c:v>38446</c:v>
                </c:pt>
                <c:pt idx="3931">
                  <c:v>38447</c:v>
                </c:pt>
                <c:pt idx="3932">
                  <c:v>38448</c:v>
                </c:pt>
                <c:pt idx="3933">
                  <c:v>38449</c:v>
                </c:pt>
                <c:pt idx="3934">
                  <c:v>38450</c:v>
                </c:pt>
                <c:pt idx="3935">
                  <c:v>38451</c:v>
                </c:pt>
                <c:pt idx="3936">
                  <c:v>38452</c:v>
                </c:pt>
                <c:pt idx="3937">
                  <c:v>38453</c:v>
                </c:pt>
                <c:pt idx="3938">
                  <c:v>38454</c:v>
                </c:pt>
                <c:pt idx="3939">
                  <c:v>38455</c:v>
                </c:pt>
                <c:pt idx="3940">
                  <c:v>38456</c:v>
                </c:pt>
                <c:pt idx="3941">
                  <c:v>38457</c:v>
                </c:pt>
                <c:pt idx="3942">
                  <c:v>38458</c:v>
                </c:pt>
                <c:pt idx="3943">
                  <c:v>38459</c:v>
                </c:pt>
                <c:pt idx="3944">
                  <c:v>38460</c:v>
                </c:pt>
                <c:pt idx="3945">
                  <c:v>38461</c:v>
                </c:pt>
                <c:pt idx="3946">
                  <c:v>38462</c:v>
                </c:pt>
                <c:pt idx="3947">
                  <c:v>38463</c:v>
                </c:pt>
                <c:pt idx="3948">
                  <c:v>38464</c:v>
                </c:pt>
                <c:pt idx="3949">
                  <c:v>38465</c:v>
                </c:pt>
                <c:pt idx="3950">
                  <c:v>38466</c:v>
                </c:pt>
                <c:pt idx="3951">
                  <c:v>38467</c:v>
                </c:pt>
                <c:pt idx="3952">
                  <c:v>38468</c:v>
                </c:pt>
                <c:pt idx="3953">
                  <c:v>38469</c:v>
                </c:pt>
                <c:pt idx="3954">
                  <c:v>38470</c:v>
                </c:pt>
                <c:pt idx="3955">
                  <c:v>38471</c:v>
                </c:pt>
                <c:pt idx="3956">
                  <c:v>38472</c:v>
                </c:pt>
                <c:pt idx="3957">
                  <c:v>38473</c:v>
                </c:pt>
                <c:pt idx="3958">
                  <c:v>38474</c:v>
                </c:pt>
                <c:pt idx="3959">
                  <c:v>38475</c:v>
                </c:pt>
                <c:pt idx="3960">
                  <c:v>38476</c:v>
                </c:pt>
                <c:pt idx="3961">
                  <c:v>38477</c:v>
                </c:pt>
                <c:pt idx="3962">
                  <c:v>38478</c:v>
                </c:pt>
                <c:pt idx="3963">
                  <c:v>38479</c:v>
                </c:pt>
                <c:pt idx="3964">
                  <c:v>38480</c:v>
                </c:pt>
                <c:pt idx="3965">
                  <c:v>38481</c:v>
                </c:pt>
                <c:pt idx="3966">
                  <c:v>38482</c:v>
                </c:pt>
                <c:pt idx="3967">
                  <c:v>38483</c:v>
                </c:pt>
                <c:pt idx="3968">
                  <c:v>38484</c:v>
                </c:pt>
                <c:pt idx="3969">
                  <c:v>38485</c:v>
                </c:pt>
                <c:pt idx="3970">
                  <c:v>38486</c:v>
                </c:pt>
                <c:pt idx="3971">
                  <c:v>38487</c:v>
                </c:pt>
                <c:pt idx="3972">
                  <c:v>38488</c:v>
                </c:pt>
                <c:pt idx="3973">
                  <c:v>38489</c:v>
                </c:pt>
                <c:pt idx="3974">
                  <c:v>38490</c:v>
                </c:pt>
                <c:pt idx="3975">
                  <c:v>38491</c:v>
                </c:pt>
                <c:pt idx="3976">
                  <c:v>38492</c:v>
                </c:pt>
                <c:pt idx="3977">
                  <c:v>38493</c:v>
                </c:pt>
                <c:pt idx="3978">
                  <c:v>38494</c:v>
                </c:pt>
                <c:pt idx="3979">
                  <c:v>38495</c:v>
                </c:pt>
                <c:pt idx="3980">
                  <c:v>38496</c:v>
                </c:pt>
                <c:pt idx="3981">
                  <c:v>38497</c:v>
                </c:pt>
                <c:pt idx="3982">
                  <c:v>38498</c:v>
                </c:pt>
                <c:pt idx="3983">
                  <c:v>38499</c:v>
                </c:pt>
                <c:pt idx="3984">
                  <c:v>38500</c:v>
                </c:pt>
                <c:pt idx="3985">
                  <c:v>38501</c:v>
                </c:pt>
                <c:pt idx="3986">
                  <c:v>38502</c:v>
                </c:pt>
                <c:pt idx="3987">
                  <c:v>38503</c:v>
                </c:pt>
                <c:pt idx="3988">
                  <c:v>38504</c:v>
                </c:pt>
                <c:pt idx="3989">
                  <c:v>38505</c:v>
                </c:pt>
                <c:pt idx="3990">
                  <c:v>38506</c:v>
                </c:pt>
                <c:pt idx="3991">
                  <c:v>38507</c:v>
                </c:pt>
                <c:pt idx="3992">
                  <c:v>38508</c:v>
                </c:pt>
                <c:pt idx="3993">
                  <c:v>38509</c:v>
                </c:pt>
                <c:pt idx="3994">
                  <c:v>38510</c:v>
                </c:pt>
                <c:pt idx="3995">
                  <c:v>38511</c:v>
                </c:pt>
                <c:pt idx="3996">
                  <c:v>38512</c:v>
                </c:pt>
                <c:pt idx="3997">
                  <c:v>38513</c:v>
                </c:pt>
                <c:pt idx="3998">
                  <c:v>38514</c:v>
                </c:pt>
                <c:pt idx="3999">
                  <c:v>38515</c:v>
                </c:pt>
                <c:pt idx="4000">
                  <c:v>38516</c:v>
                </c:pt>
                <c:pt idx="4001">
                  <c:v>38517</c:v>
                </c:pt>
                <c:pt idx="4002">
                  <c:v>38518</c:v>
                </c:pt>
                <c:pt idx="4003">
                  <c:v>38519</c:v>
                </c:pt>
                <c:pt idx="4004">
                  <c:v>38520</c:v>
                </c:pt>
                <c:pt idx="4005">
                  <c:v>38521</c:v>
                </c:pt>
                <c:pt idx="4006">
                  <c:v>38522</c:v>
                </c:pt>
                <c:pt idx="4007">
                  <c:v>38523</c:v>
                </c:pt>
                <c:pt idx="4008">
                  <c:v>38524</c:v>
                </c:pt>
                <c:pt idx="4009">
                  <c:v>38525</c:v>
                </c:pt>
                <c:pt idx="4010">
                  <c:v>38526</c:v>
                </c:pt>
                <c:pt idx="4011">
                  <c:v>38527</c:v>
                </c:pt>
                <c:pt idx="4012">
                  <c:v>38528</c:v>
                </c:pt>
                <c:pt idx="4013">
                  <c:v>38529</c:v>
                </c:pt>
                <c:pt idx="4014">
                  <c:v>38530</c:v>
                </c:pt>
                <c:pt idx="4015">
                  <c:v>38531</c:v>
                </c:pt>
                <c:pt idx="4016">
                  <c:v>38532</c:v>
                </c:pt>
                <c:pt idx="4017">
                  <c:v>38533</c:v>
                </c:pt>
                <c:pt idx="4018">
                  <c:v>38534</c:v>
                </c:pt>
                <c:pt idx="4019">
                  <c:v>38535</c:v>
                </c:pt>
                <c:pt idx="4020">
                  <c:v>38536</c:v>
                </c:pt>
                <c:pt idx="4021">
                  <c:v>38537</c:v>
                </c:pt>
                <c:pt idx="4022">
                  <c:v>38538</c:v>
                </c:pt>
                <c:pt idx="4023">
                  <c:v>38539</c:v>
                </c:pt>
                <c:pt idx="4024">
                  <c:v>38540</c:v>
                </c:pt>
                <c:pt idx="4025">
                  <c:v>38541</c:v>
                </c:pt>
                <c:pt idx="4026">
                  <c:v>38542</c:v>
                </c:pt>
                <c:pt idx="4027">
                  <c:v>38543</c:v>
                </c:pt>
                <c:pt idx="4028">
                  <c:v>38544</c:v>
                </c:pt>
                <c:pt idx="4029">
                  <c:v>38545</c:v>
                </c:pt>
                <c:pt idx="4030">
                  <c:v>38546</c:v>
                </c:pt>
                <c:pt idx="4031">
                  <c:v>38547</c:v>
                </c:pt>
                <c:pt idx="4032">
                  <c:v>38548</c:v>
                </c:pt>
                <c:pt idx="4033">
                  <c:v>38549</c:v>
                </c:pt>
                <c:pt idx="4034">
                  <c:v>38550</c:v>
                </c:pt>
                <c:pt idx="4035">
                  <c:v>38551</c:v>
                </c:pt>
                <c:pt idx="4036">
                  <c:v>38552</c:v>
                </c:pt>
                <c:pt idx="4037">
                  <c:v>38553</c:v>
                </c:pt>
                <c:pt idx="4038">
                  <c:v>38554</c:v>
                </c:pt>
                <c:pt idx="4039">
                  <c:v>38555</c:v>
                </c:pt>
                <c:pt idx="4040">
                  <c:v>38556</c:v>
                </c:pt>
                <c:pt idx="4041">
                  <c:v>38557</c:v>
                </c:pt>
                <c:pt idx="4042">
                  <c:v>38558</c:v>
                </c:pt>
                <c:pt idx="4043">
                  <c:v>38559</c:v>
                </c:pt>
                <c:pt idx="4044">
                  <c:v>38560</c:v>
                </c:pt>
                <c:pt idx="4045">
                  <c:v>38561</c:v>
                </c:pt>
                <c:pt idx="4046">
                  <c:v>38562</c:v>
                </c:pt>
                <c:pt idx="4047">
                  <c:v>38563</c:v>
                </c:pt>
                <c:pt idx="4048">
                  <c:v>38564</c:v>
                </c:pt>
                <c:pt idx="4049">
                  <c:v>38565</c:v>
                </c:pt>
                <c:pt idx="4050">
                  <c:v>38566</c:v>
                </c:pt>
                <c:pt idx="4051">
                  <c:v>38567</c:v>
                </c:pt>
                <c:pt idx="4052">
                  <c:v>38568</c:v>
                </c:pt>
                <c:pt idx="4053">
                  <c:v>38569</c:v>
                </c:pt>
                <c:pt idx="4054">
                  <c:v>38570</c:v>
                </c:pt>
                <c:pt idx="4055">
                  <c:v>38571</c:v>
                </c:pt>
                <c:pt idx="4056">
                  <c:v>38572</c:v>
                </c:pt>
                <c:pt idx="4057">
                  <c:v>38573</c:v>
                </c:pt>
                <c:pt idx="4058">
                  <c:v>38574</c:v>
                </c:pt>
                <c:pt idx="4059">
                  <c:v>38575</c:v>
                </c:pt>
                <c:pt idx="4060">
                  <c:v>38576</c:v>
                </c:pt>
                <c:pt idx="4061">
                  <c:v>38577</c:v>
                </c:pt>
                <c:pt idx="4062">
                  <c:v>38578</c:v>
                </c:pt>
                <c:pt idx="4063">
                  <c:v>38579</c:v>
                </c:pt>
                <c:pt idx="4064">
                  <c:v>38580</c:v>
                </c:pt>
                <c:pt idx="4065">
                  <c:v>38581</c:v>
                </c:pt>
                <c:pt idx="4066">
                  <c:v>38582</c:v>
                </c:pt>
                <c:pt idx="4067">
                  <c:v>38583</c:v>
                </c:pt>
                <c:pt idx="4068">
                  <c:v>38584</c:v>
                </c:pt>
                <c:pt idx="4069">
                  <c:v>38585</c:v>
                </c:pt>
                <c:pt idx="4070">
                  <c:v>38586</c:v>
                </c:pt>
                <c:pt idx="4071">
                  <c:v>38587</c:v>
                </c:pt>
                <c:pt idx="4072">
                  <c:v>38588</c:v>
                </c:pt>
                <c:pt idx="4073">
                  <c:v>38589</c:v>
                </c:pt>
                <c:pt idx="4074">
                  <c:v>38590</c:v>
                </c:pt>
                <c:pt idx="4075">
                  <c:v>38591</c:v>
                </c:pt>
                <c:pt idx="4076">
                  <c:v>38592</c:v>
                </c:pt>
                <c:pt idx="4077">
                  <c:v>38593</c:v>
                </c:pt>
                <c:pt idx="4078">
                  <c:v>38594</c:v>
                </c:pt>
                <c:pt idx="4079">
                  <c:v>38595</c:v>
                </c:pt>
                <c:pt idx="4080">
                  <c:v>38596</c:v>
                </c:pt>
                <c:pt idx="4081">
                  <c:v>38597</c:v>
                </c:pt>
                <c:pt idx="4082">
                  <c:v>38598</c:v>
                </c:pt>
                <c:pt idx="4083">
                  <c:v>38599</c:v>
                </c:pt>
                <c:pt idx="4084">
                  <c:v>38600</c:v>
                </c:pt>
                <c:pt idx="4085">
                  <c:v>38601</c:v>
                </c:pt>
                <c:pt idx="4086">
                  <c:v>38602</c:v>
                </c:pt>
                <c:pt idx="4087">
                  <c:v>38603</c:v>
                </c:pt>
                <c:pt idx="4088">
                  <c:v>38604</c:v>
                </c:pt>
                <c:pt idx="4089">
                  <c:v>38605</c:v>
                </c:pt>
                <c:pt idx="4090">
                  <c:v>38606</c:v>
                </c:pt>
                <c:pt idx="4091">
                  <c:v>38607</c:v>
                </c:pt>
                <c:pt idx="4092">
                  <c:v>38608</c:v>
                </c:pt>
                <c:pt idx="4093">
                  <c:v>38609</c:v>
                </c:pt>
                <c:pt idx="4094">
                  <c:v>38610</c:v>
                </c:pt>
                <c:pt idx="4095">
                  <c:v>38611</c:v>
                </c:pt>
                <c:pt idx="4096">
                  <c:v>38612</c:v>
                </c:pt>
                <c:pt idx="4097">
                  <c:v>38613</c:v>
                </c:pt>
                <c:pt idx="4098">
                  <c:v>38614</c:v>
                </c:pt>
                <c:pt idx="4099">
                  <c:v>38615</c:v>
                </c:pt>
                <c:pt idx="4100">
                  <c:v>38616</c:v>
                </c:pt>
                <c:pt idx="4101">
                  <c:v>38617</c:v>
                </c:pt>
                <c:pt idx="4102">
                  <c:v>38618</c:v>
                </c:pt>
                <c:pt idx="4103">
                  <c:v>38619</c:v>
                </c:pt>
                <c:pt idx="4104">
                  <c:v>38620</c:v>
                </c:pt>
                <c:pt idx="4105">
                  <c:v>38621</c:v>
                </c:pt>
                <c:pt idx="4106">
                  <c:v>38622</c:v>
                </c:pt>
                <c:pt idx="4107">
                  <c:v>38623</c:v>
                </c:pt>
                <c:pt idx="4108">
                  <c:v>38624</c:v>
                </c:pt>
                <c:pt idx="4109">
                  <c:v>38625</c:v>
                </c:pt>
                <c:pt idx="4110">
                  <c:v>38626</c:v>
                </c:pt>
                <c:pt idx="4111">
                  <c:v>38627</c:v>
                </c:pt>
                <c:pt idx="4112">
                  <c:v>38628</c:v>
                </c:pt>
                <c:pt idx="4113">
                  <c:v>38629</c:v>
                </c:pt>
                <c:pt idx="4114">
                  <c:v>38630</c:v>
                </c:pt>
                <c:pt idx="4115">
                  <c:v>38631</c:v>
                </c:pt>
                <c:pt idx="4116">
                  <c:v>38632</c:v>
                </c:pt>
                <c:pt idx="4117">
                  <c:v>38633</c:v>
                </c:pt>
                <c:pt idx="4118">
                  <c:v>38634</c:v>
                </c:pt>
                <c:pt idx="4119">
                  <c:v>38635</c:v>
                </c:pt>
                <c:pt idx="4120">
                  <c:v>38636</c:v>
                </c:pt>
                <c:pt idx="4121">
                  <c:v>38637</c:v>
                </c:pt>
                <c:pt idx="4122">
                  <c:v>38638</c:v>
                </c:pt>
                <c:pt idx="4123">
                  <c:v>38639</c:v>
                </c:pt>
                <c:pt idx="4124">
                  <c:v>38640</c:v>
                </c:pt>
                <c:pt idx="4125">
                  <c:v>38641</c:v>
                </c:pt>
                <c:pt idx="4126">
                  <c:v>38642</c:v>
                </c:pt>
                <c:pt idx="4127">
                  <c:v>38643</c:v>
                </c:pt>
                <c:pt idx="4128">
                  <c:v>38644</c:v>
                </c:pt>
                <c:pt idx="4129">
                  <c:v>38645</c:v>
                </c:pt>
                <c:pt idx="4130">
                  <c:v>38646</c:v>
                </c:pt>
                <c:pt idx="4131">
                  <c:v>38647</c:v>
                </c:pt>
                <c:pt idx="4132">
                  <c:v>38648</c:v>
                </c:pt>
                <c:pt idx="4133">
                  <c:v>38649</c:v>
                </c:pt>
                <c:pt idx="4134">
                  <c:v>38650</c:v>
                </c:pt>
                <c:pt idx="4135">
                  <c:v>38651</c:v>
                </c:pt>
                <c:pt idx="4136">
                  <c:v>38652</c:v>
                </c:pt>
                <c:pt idx="4137">
                  <c:v>38653</c:v>
                </c:pt>
                <c:pt idx="4138">
                  <c:v>38654</c:v>
                </c:pt>
                <c:pt idx="4139">
                  <c:v>38655</c:v>
                </c:pt>
                <c:pt idx="4140">
                  <c:v>38656</c:v>
                </c:pt>
                <c:pt idx="4141">
                  <c:v>38657</c:v>
                </c:pt>
                <c:pt idx="4142">
                  <c:v>38658</c:v>
                </c:pt>
                <c:pt idx="4143">
                  <c:v>38659</c:v>
                </c:pt>
                <c:pt idx="4144">
                  <c:v>38660</c:v>
                </c:pt>
                <c:pt idx="4145">
                  <c:v>38661</c:v>
                </c:pt>
                <c:pt idx="4146">
                  <c:v>38662</c:v>
                </c:pt>
                <c:pt idx="4147">
                  <c:v>38663</c:v>
                </c:pt>
                <c:pt idx="4148">
                  <c:v>38664</c:v>
                </c:pt>
                <c:pt idx="4149">
                  <c:v>38665</c:v>
                </c:pt>
                <c:pt idx="4150">
                  <c:v>38666</c:v>
                </c:pt>
                <c:pt idx="4151">
                  <c:v>38667</c:v>
                </c:pt>
                <c:pt idx="4152">
                  <c:v>38668</c:v>
                </c:pt>
                <c:pt idx="4153">
                  <c:v>38669</c:v>
                </c:pt>
                <c:pt idx="4154">
                  <c:v>38670</c:v>
                </c:pt>
                <c:pt idx="4155">
                  <c:v>38671</c:v>
                </c:pt>
                <c:pt idx="4156">
                  <c:v>38672</c:v>
                </c:pt>
                <c:pt idx="4157">
                  <c:v>38673</c:v>
                </c:pt>
                <c:pt idx="4158">
                  <c:v>38674</c:v>
                </c:pt>
                <c:pt idx="4159">
                  <c:v>38675</c:v>
                </c:pt>
                <c:pt idx="4160">
                  <c:v>38676</c:v>
                </c:pt>
                <c:pt idx="4161">
                  <c:v>38677</c:v>
                </c:pt>
                <c:pt idx="4162">
                  <c:v>38678</c:v>
                </c:pt>
                <c:pt idx="4163">
                  <c:v>38679</c:v>
                </c:pt>
                <c:pt idx="4164">
                  <c:v>38680</c:v>
                </c:pt>
                <c:pt idx="4165">
                  <c:v>38681</c:v>
                </c:pt>
                <c:pt idx="4166">
                  <c:v>38682</c:v>
                </c:pt>
                <c:pt idx="4167">
                  <c:v>38683</c:v>
                </c:pt>
                <c:pt idx="4168">
                  <c:v>38684</c:v>
                </c:pt>
                <c:pt idx="4169">
                  <c:v>38685</c:v>
                </c:pt>
                <c:pt idx="4170">
                  <c:v>38686</c:v>
                </c:pt>
                <c:pt idx="4171">
                  <c:v>38687</c:v>
                </c:pt>
                <c:pt idx="4172">
                  <c:v>38688</c:v>
                </c:pt>
                <c:pt idx="4173">
                  <c:v>38689</c:v>
                </c:pt>
                <c:pt idx="4174">
                  <c:v>38690</c:v>
                </c:pt>
                <c:pt idx="4175">
                  <c:v>38691</c:v>
                </c:pt>
                <c:pt idx="4176">
                  <c:v>38692</c:v>
                </c:pt>
                <c:pt idx="4177">
                  <c:v>38693</c:v>
                </c:pt>
                <c:pt idx="4178">
                  <c:v>38694</c:v>
                </c:pt>
                <c:pt idx="4179">
                  <c:v>38695</c:v>
                </c:pt>
                <c:pt idx="4180">
                  <c:v>38696</c:v>
                </c:pt>
                <c:pt idx="4181">
                  <c:v>38697</c:v>
                </c:pt>
                <c:pt idx="4182">
                  <c:v>38698</c:v>
                </c:pt>
                <c:pt idx="4183">
                  <c:v>38699</c:v>
                </c:pt>
                <c:pt idx="4184">
                  <c:v>38700</c:v>
                </c:pt>
                <c:pt idx="4185">
                  <c:v>38701</c:v>
                </c:pt>
                <c:pt idx="4186">
                  <c:v>38702</c:v>
                </c:pt>
                <c:pt idx="4187">
                  <c:v>38703</c:v>
                </c:pt>
                <c:pt idx="4188">
                  <c:v>38704</c:v>
                </c:pt>
                <c:pt idx="4189">
                  <c:v>38705</c:v>
                </c:pt>
                <c:pt idx="4190">
                  <c:v>38706</c:v>
                </c:pt>
                <c:pt idx="4191">
                  <c:v>38707</c:v>
                </c:pt>
                <c:pt idx="4192">
                  <c:v>38708</c:v>
                </c:pt>
                <c:pt idx="4193">
                  <c:v>38709</c:v>
                </c:pt>
                <c:pt idx="4194">
                  <c:v>38710</c:v>
                </c:pt>
                <c:pt idx="4195">
                  <c:v>38711</c:v>
                </c:pt>
                <c:pt idx="4196">
                  <c:v>38712</c:v>
                </c:pt>
                <c:pt idx="4197">
                  <c:v>38713</c:v>
                </c:pt>
                <c:pt idx="4198">
                  <c:v>38714</c:v>
                </c:pt>
                <c:pt idx="4199">
                  <c:v>38715</c:v>
                </c:pt>
                <c:pt idx="4200">
                  <c:v>38716</c:v>
                </c:pt>
                <c:pt idx="4201">
                  <c:v>38717</c:v>
                </c:pt>
                <c:pt idx="4202">
                  <c:v>38718</c:v>
                </c:pt>
                <c:pt idx="4203">
                  <c:v>38719</c:v>
                </c:pt>
                <c:pt idx="4204">
                  <c:v>38720</c:v>
                </c:pt>
                <c:pt idx="4205">
                  <c:v>38721</c:v>
                </c:pt>
                <c:pt idx="4206">
                  <c:v>38722</c:v>
                </c:pt>
                <c:pt idx="4207">
                  <c:v>38723</c:v>
                </c:pt>
                <c:pt idx="4208">
                  <c:v>38724</c:v>
                </c:pt>
                <c:pt idx="4209">
                  <c:v>38725</c:v>
                </c:pt>
                <c:pt idx="4210">
                  <c:v>38726</c:v>
                </c:pt>
                <c:pt idx="4211">
                  <c:v>38727</c:v>
                </c:pt>
                <c:pt idx="4212">
                  <c:v>38728</c:v>
                </c:pt>
                <c:pt idx="4213">
                  <c:v>38729</c:v>
                </c:pt>
                <c:pt idx="4214">
                  <c:v>38730</c:v>
                </c:pt>
                <c:pt idx="4215">
                  <c:v>38731</c:v>
                </c:pt>
                <c:pt idx="4216">
                  <c:v>38732</c:v>
                </c:pt>
                <c:pt idx="4217">
                  <c:v>38733</c:v>
                </c:pt>
                <c:pt idx="4218">
                  <c:v>38734</c:v>
                </c:pt>
                <c:pt idx="4219">
                  <c:v>38735</c:v>
                </c:pt>
                <c:pt idx="4220">
                  <c:v>38736</c:v>
                </c:pt>
                <c:pt idx="4221">
                  <c:v>38737</c:v>
                </c:pt>
                <c:pt idx="4222">
                  <c:v>38738</c:v>
                </c:pt>
                <c:pt idx="4223">
                  <c:v>38739</c:v>
                </c:pt>
                <c:pt idx="4224">
                  <c:v>38740</c:v>
                </c:pt>
                <c:pt idx="4225">
                  <c:v>38741</c:v>
                </c:pt>
                <c:pt idx="4226">
                  <c:v>38742</c:v>
                </c:pt>
                <c:pt idx="4227">
                  <c:v>38743</c:v>
                </c:pt>
                <c:pt idx="4228">
                  <c:v>38744</c:v>
                </c:pt>
                <c:pt idx="4229">
                  <c:v>38745</c:v>
                </c:pt>
                <c:pt idx="4230">
                  <c:v>38746</c:v>
                </c:pt>
                <c:pt idx="4231">
                  <c:v>38747</c:v>
                </c:pt>
                <c:pt idx="4232">
                  <c:v>38748</c:v>
                </c:pt>
                <c:pt idx="4233">
                  <c:v>38749</c:v>
                </c:pt>
                <c:pt idx="4234">
                  <c:v>38750</c:v>
                </c:pt>
                <c:pt idx="4235">
                  <c:v>38751</c:v>
                </c:pt>
                <c:pt idx="4236">
                  <c:v>38752</c:v>
                </c:pt>
                <c:pt idx="4237">
                  <c:v>38753</c:v>
                </c:pt>
                <c:pt idx="4238">
                  <c:v>38754</c:v>
                </c:pt>
                <c:pt idx="4239">
                  <c:v>38755</c:v>
                </c:pt>
                <c:pt idx="4240">
                  <c:v>38756</c:v>
                </c:pt>
                <c:pt idx="4241">
                  <c:v>38757</c:v>
                </c:pt>
                <c:pt idx="4242">
                  <c:v>38758</c:v>
                </c:pt>
                <c:pt idx="4243">
                  <c:v>38759</c:v>
                </c:pt>
                <c:pt idx="4244">
                  <c:v>38760</c:v>
                </c:pt>
                <c:pt idx="4245">
                  <c:v>38761</c:v>
                </c:pt>
                <c:pt idx="4246">
                  <c:v>38762</c:v>
                </c:pt>
                <c:pt idx="4247">
                  <c:v>38763</c:v>
                </c:pt>
                <c:pt idx="4248">
                  <c:v>38764</c:v>
                </c:pt>
                <c:pt idx="4249">
                  <c:v>38765</c:v>
                </c:pt>
                <c:pt idx="4250">
                  <c:v>38766</c:v>
                </c:pt>
                <c:pt idx="4251">
                  <c:v>38767</c:v>
                </c:pt>
                <c:pt idx="4252">
                  <c:v>38768</c:v>
                </c:pt>
                <c:pt idx="4253">
                  <c:v>38769</c:v>
                </c:pt>
                <c:pt idx="4254">
                  <c:v>38770</c:v>
                </c:pt>
                <c:pt idx="4255">
                  <c:v>38771</c:v>
                </c:pt>
                <c:pt idx="4256">
                  <c:v>38772</c:v>
                </c:pt>
                <c:pt idx="4257">
                  <c:v>38773</c:v>
                </c:pt>
                <c:pt idx="4258">
                  <c:v>38774</c:v>
                </c:pt>
                <c:pt idx="4259">
                  <c:v>38775</c:v>
                </c:pt>
                <c:pt idx="4260">
                  <c:v>38776</c:v>
                </c:pt>
                <c:pt idx="4261">
                  <c:v>38777</c:v>
                </c:pt>
                <c:pt idx="4262">
                  <c:v>38778</c:v>
                </c:pt>
                <c:pt idx="4263">
                  <c:v>38779</c:v>
                </c:pt>
                <c:pt idx="4264">
                  <c:v>38780</c:v>
                </c:pt>
                <c:pt idx="4265">
                  <c:v>38781</c:v>
                </c:pt>
                <c:pt idx="4266">
                  <c:v>38782</c:v>
                </c:pt>
                <c:pt idx="4267">
                  <c:v>38783</c:v>
                </c:pt>
                <c:pt idx="4268">
                  <c:v>38784</c:v>
                </c:pt>
                <c:pt idx="4269">
                  <c:v>38785</c:v>
                </c:pt>
                <c:pt idx="4270">
                  <c:v>38786</c:v>
                </c:pt>
                <c:pt idx="4271">
                  <c:v>38787</c:v>
                </c:pt>
                <c:pt idx="4272">
                  <c:v>38788</c:v>
                </c:pt>
                <c:pt idx="4273">
                  <c:v>38789</c:v>
                </c:pt>
                <c:pt idx="4274">
                  <c:v>38790</c:v>
                </c:pt>
                <c:pt idx="4275">
                  <c:v>38791</c:v>
                </c:pt>
                <c:pt idx="4276">
                  <c:v>38792</c:v>
                </c:pt>
                <c:pt idx="4277">
                  <c:v>38793</c:v>
                </c:pt>
                <c:pt idx="4278">
                  <c:v>38794</c:v>
                </c:pt>
                <c:pt idx="4279">
                  <c:v>38795</c:v>
                </c:pt>
                <c:pt idx="4280">
                  <c:v>38796</c:v>
                </c:pt>
                <c:pt idx="4281">
                  <c:v>38797</c:v>
                </c:pt>
                <c:pt idx="4282">
                  <c:v>38798</c:v>
                </c:pt>
                <c:pt idx="4283">
                  <c:v>38799</c:v>
                </c:pt>
                <c:pt idx="4284">
                  <c:v>38800</c:v>
                </c:pt>
                <c:pt idx="4285">
                  <c:v>38801</c:v>
                </c:pt>
                <c:pt idx="4286">
                  <c:v>38802</c:v>
                </c:pt>
                <c:pt idx="4287">
                  <c:v>38803</c:v>
                </c:pt>
                <c:pt idx="4288">
                  <c:v>38804</c:v>
                </c:pt>
                <c:pt idx="4289">
                  <c:v>38805</c:v>
                </c:pt>
                <c:pt idx="4290">
                  <c:v>38806</c:v>
                </c:pt>
                <c:pt idx="4291">
                  <c:v>38807</c:v>
                </c:pt>
                <c:pt idx="4292">
                  <c:v>38808</c:v>
                </c:pt>
                <c:pt idx="4293">
                  <c:v>38809</c:v>
                </c:pt>
                <c:pt idx="4294">
                  <c:v>38810</c:v>
                </c:pt>
                <c:pt idx="4295">
                  <c:v>38811</c:v>
                </c:pt>
                <c:pt idx="4296">
                  <c:v>38812</c:v>
                </c:pt>
                <c:pt idx="4297">
                  <c:v>38813</c:v>
                </c:pt>
                <c:pt idx="4298">
                  <c:v>38814</c:v>
                </c:pt>
                <c:pt idx="4299">
                  <c:v>38815</c:v>
                </c:pt>
                <c:pt idx="4300">
                  <c:v>38816</c:v>
                </c:pt>
                <c:pt idx="4301">
                  <c:v>38817</c:v>
                </c:pt>
                <c:pt idx="4302">
                  <c:v>38818</c:v>
                </c:pt>
                <c:pt idx="4303">
                  <c:v>38819</c:v>
                </c:pt>
                <c:pt idx="4304">
                  <c:v>38820</c:v>
                </c:pt>
                <c:pt idx="4305">
                  <c:v>38821</c:v>
                </c:pt>
                <c:pt idx="4306">
                  <c:v>38822</c:v>
                </c:pt>
                <c:pt idx="4307">
                  <c:v>38823</c:v>
                </c:pt>
                <c:pt idx="4308">
                  <c:v>38824</c:v>
                </c:pt>
                <c:pt idx="4309">
                  <c:v>38825</c:v>
                </c:pt>
                <c:pt idx="4310">
                  <c:v>38826</c:v>
                </c:pt>
                <c:pt idx="4311">
                  <c:v>38827</c:v>
                </c:pt>
                <c:pt idx="4312">
                  <c:v>38828</c:v>
                </c:pt>
                <c:pt idx="4313">
                  <c:v>38829</c:v>
                </c:pt>
                <c:pt idx="4314">
                  <c:v>38830</c:v>
                </c:pt>
                <c:pt idx="4315">
                  <c:v>38831</c:v>
                </c:pt>
                <c:pt idx="4316">
                  <c:v>38832</c:v>
                </c:pt>
                <c:pt idx="4317">
                  <c:v>38833</c:v>
                </c:pt>
                <c:pt idx="4318">
                  <c:v>38834</c:v>
                </c:pt>
                <c:pt idx="4319">
                  <c:v>38835</c:v>
                </c:pt>
                <c:pt idx="4320">
                  <c:v>38836</c:v>
                </c:pt>
                <c:pt idx="4321">
                  <c:v>38837</c:v>
                </c:pt>
                <c:pt idx="4322">
                  <c:v>38838</c:v>
                </c:pt>
                <c:pt idx="4323">
                  <c:v>38839</c:v>
                </c:pt>
                <c:pt idx="4324">
                  <c:v>38840</c:v>
                </c:pt>
                <c:pt idx="4325">
                  <c:v>38841</c:v>
                </c:pt>
                <c:pt idx="4326">
                  <c:v>38842</c:v>
                </c:pt>
                <c:pt idx="4327">
                  <c:v>38843</c:v>
                </c:pt>
                <c:pt idx="4328">
                  <c:v>38844</c:v>
                </c:pt>
                <c:pt idx="4329">
                  <c:v>38845</c:v>
                </c:pt>
                <c:pt idx="4330">
                  <c:v>38846</c:v>
                </c:pt>
                <c:pt idx="4331">
                  <c:v>38847</c:v>
                </c:pt>
                <c:pt idx="4332">
                  <c:v>38848</c:v>
                </c:pt>
                <c:pt idx="4333">
                  <c:v>38849</c:v>
                </c:pt>
                <c:pt idx="4334">
                  <c:v>38850</c:v>
                </c:pt>
                <c:pt idx="4335">
                  <c:v>38851</c:v>
                </c:pt>
                <c:pt idx="4336">
                  <c:v>38852</c:v>
                </c:pt>
                <c:pt idx="4337">
                  <c:v>38853</c:v>
                </c:pt>
                <c:pt idx="4338">
                  <c:v>38854</c:v>
                </c:pt>
                <c:pt idx="4339">
                  <c:v>38855</c:v>
                </c:pt>
                <c:pt idx="4340">
                  <c:v>38856</c:v>
                </c:pt>
                <c:pt idx="4341">
                  <c:v>38857</c:v>
                </c:pt>
                <c:pt idx="4342">
                  <c:v>38858</c:v>
                </c:pt>
                <c:pt idx="4343">
                  <c:v>38859</c:v>
                </c:pt>
                <c:pt idx="4344">
                  <c:v>38860</c:v>
                </c:pt>
                <c:pt idx="4345">
                  <c:v>38861</c:v>
                </c:pt>
                <c:pt idx="4346">
                  <c:v>38862</c:v>
                </c:pt>
                <c:pt idx="4347">
                  <c:v>38863</c:v>
                </c:pt>
                <c:pt idx="4348">
                  <c:v>38864</c:v>
                </c:pt>
                <c:pt idx="4349">
                  <c:v>38865</c:v>
                </c:pt>
                <c:pt idx="4350">
                  <c:v>38866</c:v>
                </c:pt>
                <c:pt idx="4351">
                  <c:v>38867</c:v>
                </c:pt>
                <c:pt idx="4352">
                  <c:v>38868</c:v>
                </c:pt>
                <c:pt idx="4353">
                  <c:v>38869</c:v>
                </c:pt>
                <c:pt idx="4354">
                  <c:v>38870</c:v>
                </c:pt>
                <c:pt idx="4355">
                  <c:v>38871</c:v>
                </c:pt>
                <c:pt idx="4356">
                  <c:v>38872</c:v>
                </c:pt>
                <c:pt idx="4357">
                  <c:v>38873</c:v>
                </c:pt>
                <c:pt idx="4358">
                  <c:v>38874</c:v>
                </c:pt>
                <c:pt idx="4359">
                  <c:v>38875</c:v>
                </c:pt>
                <c:pt idx="4360">
                  <c:v>38876</c:v>
                </c:pt>
                <c:pt idx="4361">
                  <c:v>38877</c:v>
                </c:pt>
                <c:pt idx="4362">
                  <c:v>38878</c:v>
                </c:pt>
                <c:pt idx="4363">
                  <c:v>38879</c:v>
                </c:pt>
                <c:pt idx="4364">
                  <c:v>38880</c:v>
                </c:pt>
                <c:pt idx="4365">
                  <c:v>38881</c:v>
                </c:pt>
                <c:pt idx="4366">
                  <c:v>38882</c:v>
                </c:pt>
                <c:pt idx="4367">
                  <c:v>38883</c:v>
                </c:pt>
                <c:pt idx="4368">
                  <c:v>38884</c:v>
                </c:pt>
                <c:pt idx="4369">
                  <c:v>38885</c:v>
                </c:pt>
                <c:pt idx="4370">
                  <c:v>38886</c:v>
                </c:pt>
                <c:pt idx="4371">
                  <c:v>38887</c:v>
                </c:pt>
                <c:pt idx="4372">
                  <c:v>38888</c:v>
                </c:pt>
                <c:pt idx="4373">
                  <c:v>38889</c:v>
                </c:pt>
                <c:pt idx="4374">
                  <c:v>38890</c:v>
                </c:pt>
                <c:pt idx="4375">
                  <c:v>38891</c:v>
                </c:pt>
                <c:pt idx="4376">
                  <c:v>38892</c:v>
                </c:pt>
                <c:pt idx="4377">
                  <c:v>38893</c:v>
                </c:pt>
                <c:pt idx="4378">
                  <c:v>38894</c:v>
                </c:pt>
                <c:pt idx="4379">
                  <c:v>38895</c:v>
                </c:pt>
                <c:pt idx="4380">
                  <c:v>38896</c:v>
                </c:pt>
                <c:pt idx="4381">
                  <c:v>38897</c:v>
                </c:pt>
                <c:pt idx="4382">
                  <c:v>38898</c:v>
                </c:pt>
                <c:pt idx="4383">
                  <c:v>38899</c:v>
                </c:pt>
                <c:pt idx="4384">
                  <c:v>38900</c:v>
                </c:pt>
                <c:pt idx="4385">
                  <c:v>38901</c:v>
                </c:pt>
                <c:pt idx="4386">
                  <c:v>38902</c:v>
                </c:pt>
                <c:pt idx="4387">
                  <c:v>38903</c:v>
                </c:pt>
                <c:pt idx="4388">
                  <c:v>38904</c:v>
                </c:pt>
                <c:pt idx="4389">
                  <c:v>38905</c:v>
                </c:pt>
                <c:pt idx="4390">
                  <c:v>38906</c:v>
                </c:pt>
                <c:pt idx="4391">
                  <c:v>38907</c:v>
                </c:pt>
                <c:pt idx="4392">
                  <c:v>38908</c:v>
                </c:pt>
                <c:pt idx="4393">
                  <c:v>38909</c:v>
                </c:pt>
                <c:pt idx="4394">
                  <c:v>38910</c:v>
                </c:pt>
                <c:pt idx="4395">
                  <c:v>38911</c:v>
                </c:pt>
                <c:pt idx="4396">
                  <c:v>38912</c:v>
                </c:pt>
                <c:pt idx="4397">
                  <c:v>38913</c:v>
                </c:pt>
                <c:pt idx="4398">
                  <c:v>38914</c:v>
                </c:pt>
                <c:pt idx="4399">
                  <c:v>38915</c:v>
                </c:pt>
                <c:pt idx="4400">
                  <c:v>38916</c:v>
                </c:pt>
                <c:pt idx="4401">
                  <c:v>38917</c:v>
                </c:pt>
                <c:pt idx="4402">
                  <c:v>38918</c:v>
                </c:pt>
                <c:pt idx="4403">
                  <c:v>38919</c:v>
                </c:pt>
                <c:pt idx="4404">
                  <c:v>38920</c:v>
                </c:pt>
                <c:pt idx="4405">
                  <c:v>38921</c:v>
                </c:pt>
                <c:pt idx="4406">
                  <c:v>38922</c:v>
                </c:pt>
                <c:pt idx="4407">
                  <c:v>38923</c:v>
                </c:pt>
                <c:pt idx="4408">
                  <c:v>38924</c:v>
                </c:pt>
                <c:pt idx="4409">
                  <c:v>38925</c:v>
                </c:pt>
                <c:pt idx="4410">
                  <c:v>38926</c:v>
                </c:pt>
                <c:pt idx="4411">
                  <c:v>38927</c:v>
                </c:pt>
                <c:pt idx="4412">
                  <c:v>38928</c:v>
                </c:pt>
                <c:pt idx="4413">
                  <c:v>38929</c:v>
                </c:pt>
                <c:pt idx="4414">
                  <c:v>38930</c:v>
                </c:pt>
                <c:pt idx="4415">
                  <c:v>38931</c:v>
                </c:pt>
                <c:pt idx="4416">
                  <c:v>38932</c:v>
                </c:pt>
                <c:pt idx="4417">
                  <c:v>38933</c:v>
                </c:pt>
                <c:pt idx="4418">
                  <c:v>38934</c:v>
                </c:pt>
                <c:pt idx="4419">
                  <c:v>38935</c:v>
                </c:pt>
                <c:pt idx="4420">
                  <c:v>38936</c:v>
                </c:pt>
                <c:pt idx="4421">
                  <c:v>38937</c:v>
                </c:pt>
                <c:pt idx="4422">
                  <c:v>38938</c:v>
                </c:pt>
                <c:pt idx="4423">
                  <c:v>38939</c:v>
                </c:pt>
                <c:pt idx="4424">
                  <c:v>38940</c:v>
                </c:pt>
                <c:pt idx="4425">
                  <c:v>38941</c:v>
                </c:pt>
                <c:pt idx="4426">
                  <c:v>38942</c:v>
                </c:pt>
                <c:pt idx="4427">
                  <c:v>38943</c:v>
                </c:pt>
                <c:pt idx="4428">
                  <c:v>38944</c:v>
                </c:pt>
                <c:pt idx="4429">
                  <c:v>38945</c:v>
                </c:pt>
                <c:pt idx="4430">
                  <c:v>38946</c:v>
                </c:pt>
                <c:pt idx="4431">
                  <c:v>38947</c:v>
                </c:pt>
                <c:pt idx="4432">
                  <c:v>38948</c:v>
                </c:pt>
                <c:pt idx="4433">
                  <c:v>38949</c:v>
                </c:pt>
                <c:pt idx="4434">
                  <c:v>38950</c:v>
                </c:pt>
                <c:pt idx="4435">
                  <c:v>38951</c:v>
                </c:pt>
                <c:pt idx="4436">
                  <c:v>38952</c:v>
                </c:pt>
                <c:pt idx="4437">
                  <c:v>38953</c:v>
                </c:pt>
                <c:pt idx="4438">
                  <c:v>38954</c:v>
                </c:pt>
                <c:pt idx="4439">
                  <c:v>38955</c:v>
                </c:pt>
                <c:pt idx="4440">
                  <c:v>38956</c:v>
                </c:pt>
                <c:pt idx="4441">
                  <c:v>38957</c:v>
                </c:pt>
                <c:pt idx="4442">
                  <c:v>38958</c:v>
                </c:pt>
                <c:pt idx="4443">
                  <c:v>38959</c:v>
                </c:pt>
                <c:pt idx="4444">
                  <c:v>38960</c:v>
                </c:pt>
                <c:pt idx="4445">
                  <c:v>38961</c:v>
                </c:pt>
                <c:pt idx="4446">
                  <c:v>38962</c:v>
                </c:pt>
                <c:pt idx="4447">
                  <c:v>38963</c:v>
                </c:pt>
                <c:pt idx="4448">
                  <c:v>38964</c:v>
                </c:pt>
                <c:pt idx="4449">
                  <c:v>38965</c:v>
                </c:pt>
                <c:pt idx="4450">
                  <c:v>38966</c:v>
                </c:pt>
                <c:pt idx="4451">
                  <c:v>38967</c:v>
                </c:pt>
                <c:pt idx="4452">
                  <c:v>38968</c:v>
                </c:pt>
                <c:pt idx="4453">
                  <c:v>38969</c:v>
                </c:pt>
                <c:pt idx="4454">
                  <c:v>38970</c:v>
                </c:pt>
                <c:pt idx="4455">
                  <c:v>38971</c:v>
                </c:pt>
                <c:pt idx="4456">
                  <c:v>38972</c:v>
                </c:pt>
                <c:pt idx="4457">
                  <c:v>38973</c:v>
                </c:pt>
                <c:pt idx="4458">
                  <c:v>38974</c:v>
                </c:pt>
                <c:pt idx="4459">
                  <c:v>38975</c:v>
                </c:pt>
                <c:pt idx="4460">
                  <c:v>38976</c:v>
                </c:pt>
                <c:pt idx="4461">
                  <c:v>38977</c:v>
                </c:pt>
                <c:pt idx="4462">
                  <c:v>38978</c:v>
                </c:pt>
                <c:pt idx="4463">
                  <c:v>38979</c:v>
                </c:pt>
                <c:pt idx="4464">
                  <c:v>38980</c:v>
                </c:pt>
                <c:pt idx="4465">
                  <c:v>38981</c:v>
                </c:pt>
                <c:pt idx="4466">
                  <c:v>38982</c:v>
                </c:pt>
                <c:pt idx="4467">
                  <c:v>38983</c:v>
                </c:pt>
                <c:pt idx="4468">
                  <c:v>38984</c:v>
                </c:pt>
                <c:pt idx="4469">
                  <c:v>38985</c:v>
                </c:pt>
                <c:pt idx="4470">
                  <c:v>38986</c:v>
                </c:pt>
                <c:pt idx="4471">
                  <c:v>38987</c:v>
                </c:pt>
                <c:pt idx="4472">
                  <c:v>38988</c:v>
                </c:pt>
                <c:pt idx="4473">
                  <c:v>38989</c:v>
                </c:pt>
                <c:pt idx="4474">
                  <c:v>38990</c:v>
                </c:pt>
                <c:pt idx="4475">
                  <c:v>38991</c:v>
                </c:pt>
                <c:pt idx="4476">
                  <c:v>38992</c:v>
                </c:pt>
                <c:pt idx="4477">
                  <c:v>38993</c:v>
                </c:pt>
                <c:pt idx="4478">
                  <c:v>38994</c:v>
                </c:pt>
                <c:pt idx="4479">
                  <c:v>38995</c:v>
                </c:pt>
                <c:pt idx="4480">
                  <c:v>38996</c:v>
                </c:pt>
                <c:pt idx="4481">
                  <c:v>38997</c:v>
                </c:pt>
                <c:pt idx="4482">
                  <c:v>38998</c:v>
                </c:pt>
                <c:pt idx="4483">
                  <c:v>38999</c:v>
                </c:pt>
                <c:pt idx="4484">
                  <c:v>39000</c:v>
                </c:pt>
                <c:pt idx="4485">
                  <c:v>39001</c:v>
                </c:pt>
                <c:pt idx="4486">
                  <c:v>39002</c:v>
                </c:pt>
                <c:pt idx="4487">
                  <c:v>39003</c:v>
                </c:pt>
                <c:pt idx="4488">
                  <c:v>39004</c:v>
                </c:pt>
                <c:pt idx="4489">
                  <c:v>39005</c:v>
                </c:pt>
                <c:pt idx="4490">
                  <c:v>39006</c:v>
                </c:pt>
                <c:pt idx="4491">
                  <c:v>39007</c:v>
                </c:pt>
                <c:pt idx="4492">
                  <c:v>39008</c:v>
                </c:pt>
                <c:pt idx="4493">
                  <c:v>39009</c:v>
                </c:pt>
                <c:pt idx="4494">
                  <c:v>39010</c:v>
                </c:pt>
                <c:pt idx="4495">
                  <c:v>39011</c:v>
                </c:pt>
                <c:pt idx="4496">
                  <c:v>39012</c:v>
                </c:pt>
                <c:pt idx="4497">
                  <c:v>39013</c:v>
                </c:pt>
                <c:pt idx="4498">
                  <c:v>39014</c:v>
                </c:pt>
                <c:pt idx="4499">
                  <c:v>39015</c:v>
                </c:pt>
                <c:pt idx="4500">
                  <c:v>39016</c:v>
                </c:pt>
                <c:pt idx="4501">
                  <c:v>39017</c:v>
                </c:pt>
                <c:pt idx="4502">
                  <c:v>39018</c:v>
                </c:pt>
                <c:pt idx="4503">
                  <c:v>39019</c:v>
                </c:pt>
                <c:pt idx="4504">
                  <c:v>39020</c:v>
                </c:pt>
                <c:pt idx="4505">
                  <c:v>39021</c:v>
                </c:pt>
                <c:pt idx="4506">
                  <c:v>39022</c:v>
                </c:pt>
                <c:pt idx="4507">
                  <c:v>39023</c:v>
                </c:pt>
                <c:pt idx="4508">
                  <c:v>39024</c:v>
                </c:pt>
                <c:pt idx="4509">
                  <c:v>39025</c:v>
                </c:pt>
                <c:pt idx="4510">
                  <c:v>39026</c:v>
                </c:pt>
                <c:pt idx="4511">
                  <c:v>39027</c:v>
                </c:pt>
                <c:pt idx="4512">
                  <c:v>39028</c:v>
                </c:pt>
                <c:pt idx="4513">
                  <c:v>39029</c:v>
                </c:pt>
                <c:pt idx="4514">
                  <c:v>39030</c:v>
                </c:pt>
                <c:pt idx="4515">
                  <c:v>39031</c:v>
                </c:pt>
                <c:pt idx="4516">
                  <c:v>39032</c:v>
                </c:pt>
                <c:pt idx="4517">
                  <c:v>39033</c:v>
                </c:pt>
                <c:pt idx="4518">
                  <c:v>39034</c:v>
                </c:pt>
                <c:pt idx="4519">
                  <c:v>39035</c:v>
                </c:pt>
                <c:pt idx="4520">
                  <c:v>39036</c:v>
                </c:pt>
                <c:pt idx="4521">
                  <c:v>39037</c:v>
                </c:pt>
                <c:pt idx="4522">
                  <c:v>39038</c:v>
                </c:pt>
                <c:pt idx="4523">
                  <c:v>39039</c:v>
                </c:pt>
                <c:pt idx="4524">
                  <c:v>39040</c:v>
                </c:pt>
                <c:pt idx="4525">
                  <c:v>39041</c:v>
                </c:pt>
                <c:pt idx="4526">
                  <c:v>39042</c:v>
                </c:pt>
                <c:pt idx="4527">
                  <c:v>39043</c:v>
                </c:pt>
                <c:pt idx="4528">
                  <c:v>39044</c:v>
                </c:pt>
                <c:pt idx="4529">
                  <c:v>39045</c:v>
                </c:pt>
                <c:pt idx="4530">
                  <c:v>39046</c:v>
                </c:pt>
                <c:pt idx="4531">
                  <c:v>39047</c:v>
                </c:pt>
                <c:pt idx="4532">
                  <c:v>39048</c:v>
                </c:pt>
                <c:pt idx="4533">
                  <c:v>39049</c:v>
                </c:pt>
                <c:pt idx="4534">
                  <c:v>39050</c:v>
                </c:pt>
                <c:pt idx="4535">
                  <c:v>39051</c:v>
                </c:pt>
                <c:pt idx="4536">
                  <c:v>39052</c:v>
                </c:pt>
                <c:pt idx="4537">
                  <c:v>39053</c:v>
                </c:pt>
                <c:pt idx="4538">
                  <c:v>39054</c:v>
                </c:pt>
                <c:pt idx="4539">
                  <c:v>39055</c:v>
                </c:pt>
                <c:pt idx="4540">
                  <c:v>39056</c:v>
                </c:pt>
                <c:pt idx="4541">
                  <c:v>39057</c:v>
                </c:pt>
                <c:pt idx="4542">
                  <c:v>39058</c:v>
                </c:pt>
                <c:pt idx="4543">
                  <c:v>39059</c:v>
                </c:pt>
                <c:pt idx="4544">
                  <c:v>39060</c:v>
                </c:pt>
                <c:pt idx="4545">
                  <c:v>39061</c:v>
                </c:pt>
                <c:pt idx="4546">
                  <c:v>39062</c:v>
                </c:pt>
                <c:pt idx="4547">
                  <c:v>39063</c:v>
                </c:pt>
                <c:pt idx="4548">
                  <c:v>39064</c:v>
                </c:pt>
                <c:pt idx="4549">
                  <c:v>39065</c:v>
                </c:pt>
                <c:pt idx="4550">
                  <c:v>39066</c:v>
                </c:pt>
                <c:pt idx="4551">
                  <c:v>39067</c:v>
                </c:pt>
                <c:pt idx="4552">
                  <c:v>39068</c:v>
                </c:pt>
                <c:pt idx="4553">
                  <c:v>39069</c:v>
                </c:pt>
                <c:pt idx="4554">
                  <c:v>39070</c:v>
                </c:pt>
                <c:pt idx="4555">
                  <c:v>39071</c:v>
                </c:pt>
                <c:pt idx="4556">
                  <c:v>39072</c:v>
                </c:pt>
                <c:pt idx="4557">
                  <c:v>39073</c:v>
                </c:pt>
                <c:pt idx="4558">
                  <c:v>39074</c:v>
                </c:pt>
                <c:pt idx="4559">
                  <c:v>39075</c:v>
                </c:pt>
                <c:pt idx="4560">
                  <c:v>39076</c:v>
                </c:pt>
                <c:pt idx="4561">
                  <c:v>39077</c:v>
                </c:pt>
                <c:pt idx="4562">
                  <c:v>39078</c:v>
                </c:pt>
                <c:pt idx="4563">
                  <c:v>39079</c:v>
                </c:pt>
                <c:pt idx="4564">
                  <c:v>39080</c:v>
                </c:pt>
                <c:pt idx="4565">
                  <c:v>39081</c:v>
                </c:pt>
                <c:pt idx="4566">
                  <c:v>39082</c:v>
                </c:pt>
                <c:pt idx="4567">
                  <c:v>39083</c:v>
                </c:pt>
                <c:pt idx="4568">
                  <c:v>39084</c:v>
                </c:pt>
                <c:pt idx="4569">
                  <c:v>39085</c:v>
                </c:pt>
                <c:pt idx="4570">
                  <c:v>39086</c:v>
                </c:pt>
                <c:pt idx="4571">
                  <c:v>39087</c:v>
                </c:pt>
                <c:pt idx="4572">
                  <c:v>39088</c:v>
                </c:pt>
                <c:pt idx="4573">
                  <c:v>39089</c:v>
                </c:pt>
                <c:pt idx="4574">
                  <c:v>39090</c:v>
                </c:pt>
                <c:pt idx="4575">
                  <c:v>39091</c:v>
                </c:pt>
                <c:pt idx="4576">
                  <c:v>39092</c:v>
                </c:pt>
                <c:pt idx="4577">
                  <c:v>39093</c:v>
                </c:pt>
                <c:pt idx="4578">
                  <c:v>39094</c:v>
                </c:pt>
                <c:pt idx="4579">
                  <c:v>39095</c:v>
                </c:pt>
                <c:pt idx="4580">
                  <c:v>39096</c:v>
                </c:pt>
                <c:pt idx="4581">
                  <c:v>39097</c:v>
                </c:pt>
                <c:pt idx="4582">
                  <c:v>39098</c:v>
                </c:pt>
                <c:pt idx="4583">
                  <c:v>39099</c:v>
                </c:pt>
                <c:pt idx="4584">
                  <c:v>39100</c:v>
                </c:pt>
                <c:pt idx="4585">
                  <c:v>39101</c:v>
                </c:pt>
                <c:pt idx="4586">
                  <c:v>39102</c:v>
                </c:pt>
                <c:pt idx="4587">
                  <c:v>39103</c:v>
                </c:pt>
                <c:pt idx="4588">
                  <c:v>39104</c:v>
                </c:pt>
                <c:pt idx="4589">
                  <c:v>39105</c:v>
                </c:pt>
                <c:pt idx="4590">
                  <c:v>39106</c:v>
                </c:pt>
                <c:pt idx="4591">
                  <c:v>39107</c:v>
                </c:pt>
                <c:pt idx="4592">
                  <c:v>39108</c:v>
                </c:pt>
                <c:pt idx="4593">
                  <c:v>39109</c:v>
                </c:pt>
                <c:pt idx="4594">
                  <c:v>39110</c:v>
                </c:pt>
                <c:pt idx="4595">
                  <c:v>39111</c:v>
                </c:pt>
                <c:pt idx="4596">
                  <c:v>39112</c:v>
                </c:pt>
                <c:pt idx="4597">
                  <c:v>39113</c:v>
                </c:pt>
                <c:pt idx="4598">
                  <c:v>39114</c:v>
                </c:pt>
                <c:pt idx="4599">
                  <c:v>39115</c:v>
                </c:pt>
                <c:pt idx="4600">
                  <c:v>39116</c:v>
                </c:pt>
                <c:pt idx="4601">
                  <c:v>39117</c:v>
                </c:pt>
                <c:pt idx="4602">
                  <c:v>39118</c:v>
                </c:pt>
                <c:pt idx="4603">
                  <c:v>39119</c:v>
                </c:pt>
                <c:pt idx="4604">
                  <c:v>39120</c:v>
                </c:pt>
                <c:pt idx="4605">
                  <c:v>39121</c:v>
                </c:pt>
                <c:pt idx="4606">
                  <c:v>39122</c:v>
                </c:pt>
                <c:pt idx="4607">
                  <c:v>39123</c:v>
                </c:pt>
                <c:pt idx="4608">
                  <c:v>39124</c:v>
                </c:pt>
                <c:pt idx="4609">
                  <c:v>39125</c:v>
                </c:pt>
                <c:pt idx="4610">
                  <c:v>39126</c:v>
                </c:pt>
                <c:pt idx="4611">
                  <c:v>39127</c:v>
                </c:pt>
                <c:pt idx="4612">
                  <c:v>39128</c:v>
                </c:pt>
                <c:pt idx="4613">
                  <c:v>39129</c:v>
                </c:pt>
                <c:pt idx="4614">
                  <c:v>39130</c:v>
                </c:pt>
                <c:pt idx="4615">
                  <c:v>39131</c:v>
                </c:pt>
                <c:pt idx="4616">
                  <c:v>39132</c:v>
                </c:pt>
                <c:pt idx="4617">
                  <c:v>39133</c:v>
                </c:pt>
                <c:pt idx="4618">
                  <c:v>39134</c:v>
                </c:pt>
                <c:pt idx="4619">
                  <c:v>39135</c:v>
                </c:pt>
                <c:pt idx="4620">
                  <c:v>39136</c:v>
                </c:pt>
                <c:pt idx="4621">
                  <c:v>39137</c:v>
                </c:pt>
                <c:pt idx="4622">
                  <c:v>39138</c:v>
                </c:pt>
                <c:pt idx="4623">
                  <c:v>39139</c:v>
                </c:pt>
                <c:pt idx="4624">
                  <c:v>39140</c:v>
                </c:pt>
                <c:pt idx="4625">
                  <c:v>39141</c:v>
                </c:pt>
                <c:pt idx="4626">
                  <c:v>39142</c:v>
                </c:pt>
                <c:pt idx="4627">
                  <c:v>39143</c:v>
                </c:pt>
                <c:pt idx="4628">
                  <c:v>39144</c:v>
                </c:pt>
                <c:pt idx="4629">
                  <c:v>39145</c:v>
                </c:pt>
                <c:pt idx="4630">
                  <c:v>39146</c:v>
                </c:pt>
                <c:pt idx="4631">
                  <c:v>39147</c:v>
                </c:pt>
                <c:pt idx="4632">
                  <c:v>39148</c:v>
                </c:pt>
                <c:pt idx="4633">
                  <c:v>39149</c:v>
                </c:pt>
                <c:pt idx="4634">
                  <c:v>39150</c:v>
                </c:pt>
                <c:pt idx="4635">
                  <c:v>39151</c:v>
                </c:pt>
                <c:pt idx="4636">
                  <c:v>39152</c:v>
                </c:pt>
                <c:pt idx="4637">
                  <c:v>39153</c:v>
                </c:pt>
                <c:pt idx="4638">
                  <c:v>39154</c:v>
                </c:pt>
                <c:pt idx="4639">
                  <c:v>39155</c:v>
                </c:pt>
                <c:pt idx="4640">
                  <c:v>39156</c:v>
                </c:pt>
                <c:pt idx="4641">
                  <c:v>39157</c:v>
                </c:pt>
                <c:pt idx="4642">
                  <c:v>39158</c:v>
                </c:pt>
                <c:pt idx="4643">
                  <c:v>39159</c:v>
                </c:pt>
                <c:pt idx="4644">
                  <c:v>39160</c:v>
                </c:pt>
                <c:pt idx="4645">
                  <c:v>39161</c:v>
                </c:pt>
                <c:pt idx="4646">
                  <c:v>39162</c:v>
                </c:pt>
                <c:pt idx="4647">
                  <c:v>39163</c:v>
                </c:pt>
                <c:pt idx="4648">
                  <c:v>39164</c:v>
                </c:pt>
                <c:pt idx="4649">
                  <c:v>39165</c:v>
                </c:pt>
                <c:pt idx="4650">
                  <c:v>39166</c:v>
                </c:pt>
                <c:pt idx="4651">
                  <c:v>39167</c:v>
                </c:pt>
                <c:pt idx="4652">
                  <c:v>39168</c:v>
                </c:pt>
                <c:pt idx="4653">
                  <c:v>39169</c:v>
                </c:pt>
                <c:pt idx="4654">
                  <c:v>39170</c:v>
                </c:pt>
                <c:pt idx="4655">
                  <c:v>39171</c:v>
                </c:pt>
                <c:pt idx="4656">
                  <c:v>39172</c:v>
                </c:pt>
                <c:pt idx="4657">
                  <c:v>39173</c:v>
                </c:pt>
                <c:pt idx="4658">
                  <c:v>39174</c:v>
                </c:pt>
                <c:pt idx="4659">
                  <c:v>39175</c:v>
                </c:pt>
                <c:pt idx="4660">
                  <c:v>39176</c:v>
                </c:pt>
                <c:pt idx="4661">
                  <c:v>39177</c:v>
                </c:pt>
                <c:pt idx="4662">
                  <c:v>39178</c:v>
                </c:pt>
                <c:pt idx="4663">
                  <c:v>39179</c:v>
                </c:pt>
                <c:pt idx="4664">
                  <c:v>39180</c:v>
                </c:pt>
                <c:pt idx="4665">
                  <c:v>39181</c:v>
                </c:pt>
                <c:pt idx="4666">
                  <c:v>39182</c:v>
                </c:pt>
                <c:pt idx="4667">
                  <c:v>39183</c:v>
                </c:pt>
                <c:pt idx="4668">
                  <c:v>39184</c:v>
                </c:pt>
                <c:pt idx="4669">
                  <c:v>39185</c:v>
                </c:pt>
                <c:pt idx="4670">
                  <c:v>39186</c:v>
                </c:pt>
                <c:pt idx="4671">
                  <c:v>39187</c:v>
                </c:pt>
                <c:pt idx="4672">
                  <c:v>39188</c:v>
                </c:pt>
                <c:pt idx="4673">
                  <c:v>39189</c:v>
                </c:pt>
                <c:pt idx="4674">
                  <c:v>39190</c:v>
                </c:pt>
                <c:pt idx="4675">
                  <c:v>39191</c:v>
                </c:pt>
                <c:pt idx="4676">
                  <c:v>39192</c:v>
                </c:pt>
                <c:pt idx="4677">
                  <c:v>39193</c:v>
                </c:pt>
                <c:pt idx="4678">
                  <c:v>39194</c:v>
                </c:pt>
                <c:pt idx="4679">
                  <c:v>39195</c:v>
                </c:pt>
                <c:pt idx="4680">
                  <c:v>39196</c:v>
                </c:pt>
                <c:pt idx="4681">
                  <c:v>39197</c:v>
                </c:pt>
                <c:pt idx="4682">
                  <c:v>39198</c:v>
                </c:pt>
                <c:pt idx="4683">
                  <c:v>39199</c:v>
                </c:pt>
                <c:pt idx="4684">
                  <c:v>39200</c:v>
                </c:pt>
                <c:pt idx="4685">
                  <c:v>39201</c:v>
                </c:pt>
                <c:pt idx="4686">
                  <c:v>39202</c:v>
                </c:pt>
                <c:pt idx="4687">
                  <c:v>39203</c:v>
                </c:pt>
                <c:pt idx="4688">
                  <c:v>39204</c:v>
                </c:pt>
                <c:pt idx="4689">
                  <c:v>39205</c:v>
                </c:pt>
                <c:pt idx="4690">
                  <c:v>39206</c:v>
                </c:pt>
                <c:pt idx="4691">
                  <c:v>39207</c:v>
                </c:pt>
                <c:pt idx="4692">
                  <c:v>39208</c:v>
                </c:pt>
                <c:pt idx="4693">
                  <c:v>39209</c:v>
                </c:pt>
                <c:pt idx="4694">
                  <c:v>39210</c:v>
                </c:pt>
                <c:pt idx="4695">
                  <c:v>39211</c:v>
                </c:pt>
                <c:pt idx="4696">
                  <c:v>39212</c:v>
                </c:pt>
                <c:pt idx="4697">
                  <c:v>39213</c:v>
                </c:pt>
                <c:pt idx="4698">
                  <c:v>39214</c:v>
                </c:pt>
                <c:pt idx="4699">
                  <c:v>39215</c:v>
                </c:pt>
                <c:pt idx="4700">
                  <c:v>39216</c:v>
                </c:pt>
                <c:pt idx="4701">
                  <c:v>39217</c:v>
                </c:pt>
                <c:pt idx="4702">
                  <c:v>39218</c:v>
                </c:pt>
                <c:pt idx="4703">
                  <c:v>39219</c:v>
                </c:pt>
                <c:pt idx="4704">
                  <c:v>39220</c:v>
                </c:pt>
                <c:pt idx="4705">
                  <c:v>39221</c:v>
                </c:pt>
                <c:pt idx="4706">
                  <c:v>39222</c:v>
                </c:pt>
                <c:pt idx="4707">
                  <c:v>39223</c:v>
                </c:pt>
                <c:pt idx="4708">
                  <c:v>39224</c:v>
                </c:pt>
                <c:pt idx="4709">
                  <c:v>39225</c:v>
                </c:pt>
                <c:pt idx="4710">
                  <c:v>39226</c:v>
                </c:pt>
                <c:pt idx="4711">
                  <c:v>39227</c:v>
                </c:pt>
                <c:pt idx="4712">
                  <c:v>39228</c:v>
                </c:pt>
                <c:pt idx="4713">
                  <c:v>39229</c:v>
                </c:pt>
                <c:pt idx="4714">
                  <c:v>39230</c:v>
                </c:pt>
                <c:pt idx="4715">
                  <c:v>39231</c:v>
                </c:pt>
                <c:pt idx="4716">
                  <c:v>39232</c:v>
                </c:pt>
                <c:pt idx="4717">
                  <c:v>39233</c:v>
                </c:pt>
                <c:pt idx="4718">
                  <c:v>39234</c:v>
                </c:pt>
                <c:pt idx="4719">
                  <c:v>39235</c:v>
                </c:pt>
                <c:pt idx="4720">
                  <c:v>39236</c:v>
                </c:pt>
                <c:pt idx="4721">
                  <c:v>39237</c:v>
                </c:pt>
                <c:pt idx="4722">
                  <c:v>39238</c:v>
                </c:pt>
                <c:pt idx="4723">
                  <c:v>39239</c:v>
                </c:pt>
                <c:pt idx="4724">
                  <c:v>39240</c:v>
                </c:pt>
                <c:pt idx="4725">
                  <c:v>39241</c:v>
                </c:pt>
                <c:pt idx="4726">
                  <c:v>39242</c:v>
                </c:pt>
                <c:pt idx="4727">
                  <c:v>39243</c:v>
                </c:pt>
                <c:pt idx="4728">
                  <c:v>39244</c:v>
                </c:pt>
                <c:pt idx="4729">
                  <c:v>39245</c:v>
                </c:pt>
                <c:pt idx="4730">
                  <c:v>39246</c:v>
                </c:pt>
                <c:pt idx="4731">
                  <c:v>39247</c:v>
                </c:pt>
                <c:pt idx="4732">
                  <c:v>39248</c:v>
                </c:pt>
                <c:pt idx="4733">
                  <c:v>39249</c:v>
                </c:pt>
                <c:pt idx="4734">
                  <c:v>39250</c:v>
                </c:pt>
                <c:pt idx="4735">
                  <c:v>39251</c:v>
                </c:pt>
                <c:pt idx="4736">
                  <c:v>39252</c:v>
                </c:pt>
                <c:pt idx="4737">
                  <c:v>39253</c:v>
                </c:pt>
                <c:pt idx="4738">
                  <c:v>39254</c:v>
                </c:pt>
                <c:pt idx="4739">
                  <c:v>39255</c:v>
                </c:pt>
                <c:pt idx="4740">
                  <c:v>39256</c:v>
                </c:pt>
                <c:pt idx="4741">
                  <c:v>39257</c:v>
                </c:pt>
                <c:pt idx="4742">
                  <c:v>39258</c:v>
                </c:pt>
                <c:pt idx="4743">
                  <c:v>39259</c:v>
                </c:pt>
                <c:pt idx="4744">
                  <c:v>39260</c:v>
                </c:pt>
                <c:pt idx="4745">
                  <c:v>39261</c:v>
                </c:pt>
                <c:pt idx="4746">
                  <c:v>39262</c:v>
                </c:pt>
                <c:pt idx="4747">
                  <c:v>39263</c:v>
                </c:pt>
                <c:pt idx="4748">
                  <c:v>39264</c:v>
                </c:pt>
                <c:pt idx="4749">
                  <c:v>39265</c:v>
                </c:pt>
                <c:pt idx="4750">
                  <c:v>39266</c:v>
                </c:pt>
                <c:pt idx="4751">
                  <c:v>39267</c:v>
                </c:pt>
                <c:pt idx="4752">
                  <c:v>39268</c:v>
                </c:pt>
                <c:pt idx="4753">
                  <c:v>39269</c:v>
                </c:pt>
                <c:pt idx="4754">
                  <c:v>39270</c:v>
                </c:pt>
                <c:pt idx="4755">
                  <c:v>39271</c:v>
                </c:pt>
                <c:pt idx="4756">
                  <c:v>39272</c:v>
                </c:pt>
                <c:pt idx="4757">
                  <c:v>39273</c:v>
                </c:pt>
                <c:pt idx="4758">
                  <c:v>39274</c:v>
                </c:pt>
                <c:pt idx="4759">
                  <c:v>39275</c:v>
                </c:pt>
                <c:pt idx="4760">
                  <c:v>39276</c:v>
                </c:pt>
                <c:pt idx="4761">
                  <c:v>39277</c:v>
                </c:pt>
                <c:pt idx="4762">
                  <c:v>39278</c:v>
                </c:pt>
                <c:pt idx="4763">
                  <c:v>39279</c:v>
                </c:pt>
                <c:pt idx="4764">
                  <c:v>39280</c:v>
                </c:pt>
                <c:pt idx="4765">
                  <c:v>39281</c:v>
                </c:pt>
                <c:pt idx="4766">
                  <c:v>39282</c:v>
                </c:pt>
                <c:pt idx="4767">
                  <c:v>39283</c:v>
                </c:pt>
                <c:pt idx="4768">
                  <c:v>39284</c:v>
                </c:pt>
                <c:pt idx="4769">
                  <c:v>39285</c:v>
                </c:pt>
                <c:pt idx="4770">
                  <c:v>39286</c:v>
                </c:pt>
                <c:pt idx="4771">
                  <c:v>39287</c:v>
                </c:pt>
                <c:pt idx="4772">
                  <c:v>39288</c:v>
                </c:pt>
                <c:pt idx="4773">
                  <c:v>39289</c:v>
                </c:pt>
                <c:pt idx="4774">
                  <c:v>39290</c:v>
                </c:pt>
                <c:pt idx="4775">
                  <c:v>39291</c:v>
                </c:pt>
                <c:pt idx="4776">
                  <c:v>39292</c:v>
                </c:pt>
                <c:pt idx="4777">
                  <c:v>39293</c:v>
                </c:pt>
                <c:pt idx="4778">
                  <c:v>39294</c:v>
                </c:pt>
                <c:pt idx="4779">
                  <c:v>39295</c:v>
                </c:pt>
                <c:pt idx="4780">
                  <c:v>39296</c:v>
                </c:pt>
                <c:pt idx="4781">
                  <c:v>39297</c:v>
                </c:pt>
                <c:pt idx="4782">
                  <c:v>39298</c:v>
                </c:pt>
                <c:pt idx="4783">
                  <c:v>39299</c:v>
                </c:pt>
                <c:pt idx="4784">
                  <c:v>39300</c:v>
                </c:pt>
                <c:pt idx="4785">
                  <c:v>39301</c:v>
                </c:pt>
                <c:pt idx="4786">
                  <c:v>39302</c:v>
                </c:pt>
                <c:pt idx="4787">
                  <c:v>39303</c:v>
                </c:pt>
                <c:pt idx="4788">
                  <c:v>39304</c:v>
                </c:pt>
                <c:pt idx="4789">
                  <c:v>39305</c:v>
                </c:pt>
                <c:pt idx="4790">
                  <c:v>39306</c:v>
                </c:pt>
                <c:pt idx="4791">
                  <c:v>39307</c:v>
                </c:pt>
                <c:pt idx="4792">
                  <c:v>39308</c:v>
                </c:pt>
                <c:pt idx="4793">
                  <c:v>39309</c:v>
                </c:pt>
                <c:pt idx="4794">
                  <c:v>39310</c:v>
                </c:pt>
                <c:pt idx="4795">
                  <c:v>39311</c:v>
                </c:pt>
                <c:pt idx="4796">
                  <c:v>39312</c:v>
                </c:pt>
                <c:pt idx="4797">
                  <c:v>39313</c:v>
                </c:pt>
                <c:pt idx="4798">
                  <c:v>39314</c:v>
                </c:pt>
                <c:pt idx="4799">
                  <c:v>39315</c:v>
                </c:pt>
                <c:pt idx="4800">
                  <c:v>39316</c:v>
                </c:pt>
                <c:pt idx="4801">
                  <c:v>39317</c:v>
                </c:pt>
                <c:pt idx="4802">
                  <c:v>39318</c:v>
                </c:pt>
                <c:pt idx="4803">
                  <c:v>39319</c:v>
                </c:pt>
                <c:pt idx="4804">
                  <c:v>39320</c:v>
                </c:pt>
                <c:pt idx="4805">
                  <c:v>39321</c:v>
                </c:pt>
                <c:pt idx="4806">
                  <c:v>39322</c:v>
                </c:pt>
                <c:pt idx="4807">
                  <c:v>39323</c:v>
                </c:pt>
                <c:pt idx="4808">
                  <c:v>39324</c:v>
                </c:pt>
                <c:pt idx="4809">
                  <c:v>39325</c:v>
                </c:pt>
                <c:pt idx="4810">
                  <c:v>39326</c:v>
                </c:pt>
                <c:pt idx="4811">
                  <c:v>39327</c:v>
                </c:pt>
                <c:pt idx="4812">
                  <c:v>39328</c:v>
                </c:pt>
                <c:pt idx="4813">
                  <c:v>39329</c:v>
                </c:pt>
                <c:pt idx="4814">
                  <c:v>39330</c:v>
                </c:pt>
                <c:pt idx="4815">
                  <c:v>39331</c:v>
                </c:pt>
                <c:pt idx="4816">
                  <c:v>39332</c:v>
                </c:pt>
                <c:pt idx="4817">
                  <c:v>39333</c:v>
                </c:pt>
                <c:pt idx="4818">
                  <c:v>39334</c:v>
                </c:pt>
                <c:pt idx="4819">
                  <c:v>39335</c:v>
                </c:pt>
                <c:pt idx="4820">
                  <c:v>39336</c:v>
                </c:pt>
                <c:pt idx="4821">
                  <c:v>39337</c:v>
                </c:pt>
                <c:pt idx="4822">
                  <c:v>39338</c:v>
                </c:pt>
                <c:pt idx="4823">
                  <c:v>39339</c:v>
                </c:pt>
                <c:pt idx="4824">
                  <c:v>39340</c:v>
                </c:pt>
                <c:pt idx="4825">
                  <c:v>39341</c:v>
                </c:pt>
                <c:pt idx="4826">
                  <c:v>39342</c:v>
                </c:pt>
                <c:pt idx="4827">
                  <c:v>39343</c:v>
                </c:pt>
                <c:pt idx="4828">
                  <c:v>39344</c:v>
                </c:pt>
                <c:pt idx="4829">
                  <c:v>39345</c:v>
                </c:pt>
                <c:pt idx="4830">
                  <c:v>39346</c:v>
                </c:pt>
                <c:pt idx="4831">
                  <c:v>39347</c:v>
                </c:pt>
                <c:pt idx="4832">
                  <c:v>39348</c:v>
                </c:pt>
                <c:pt idx="4833">
                  <c:v>39349</c:v>
                </c:pt>
                <c:pt idx="4834">
                  <c:v>39350</c:v>
                </c:pt>
                <c:pt idx="4835">
                  <c:v>39351</c:v>
                </c:pt>
                <c:pt idx="4836">
                  <c:v>39352</c:v>
                </c:pt>
                <c:pt idx="4837">
                  <c:v>39353</c:v>
                </c:pt>
                <c:pt idx="4838">
                  <c:v>39354</c:v>
                </c:pt>
                <c:pt idx="4839">
                  <c:v>39355</c:v>
                </c:pt>
                <c:pt idx="4840">
                  <c:v>39356</c:v>
                </c:pt>
                <c:pt idx="4841">
                  <c:v>39357</c:v>
                </c:pt>
                <c:pt idx="4842">
                  <c:v>39358</c:v>
                </c:pt>
                <c:pt idx="4843">
                  <c:v>39359</c:v>
                </c:pt>
                <c:pt idx="4844">
                  <c:v>39360</c:v>
                </c:pt>
                <c:pt idx="4845">
                  <c:v>39361</c:v>
                </c:pt>
                <c:pt idx="4846">
                  <c:v>39362</c:v>
                </c:pt>
                <c:pt idx="4847">
                  <c:v>39363</c:v>
                </c:pt>
                <c:pt idx="4848">
                  <c:v>39364</c:v>
                </c:pt>
                <c:pt idx="4849">
                  <c:v>39365</c:v>
                </c:pt>
                <c:pt idx="4850">
                  <c:v>39366</c:v>
                </c:pt>
                <c:pt idx="4851">
                  <c:v>39367</c:v>
                </c:pt>
                <c:pt idx="4852">
                  <c:v>39368</c:v>
                </c:pt>
                <c:pt idx="4853">
                  <c:v>39369</c:v>
                </c:pt>
                <c:pt idx="4854">
                  <c:v>39370</c:v>
                </c:pt>
                <c:pt idx="4855">
                  <c:v>39371</c:v>
                </c:pt>
                <c:pt idx="4856">
                  <c:v>39372</c:v>
                </c:pt>
                <c:pt idx="4857">
                  <c:v>39373</c:v>
                </c:pt>
                <c:pt idx="4858">
                  <c:v>39374</c:v>
                </c:pt>
                <c:pt idx="4859">
                  <c:v>39375</c:v>
                </c:pt>
                <c:pt idx="4860">
                  <c:v>39376</c:v>
                </c:pt>
                <c:pt idx="4861">
                  <c:v>39377</c:v>
                </c:pt>
                <c:pt idx="4862">
                  <c:v>39378</c:v>
                </c:pt>
                <c:pt idx="4863">
                  <c:v>39379</c:v>
                </c:pt>
                <c:pt idx="4864">
                  <c:v>39380</c:v>
                </c:pt>
                <c:pt idx="4865">
                  <c:v>39381</c:v>
                </c:pt>
                <c:pt idx="4866">
                  <c:v>39382</c:v>
                </c:pt>
                <c:pt idx="4867">
                  <c:v>39383</c:v>
                </c:pt>
                <c:pt idx="4868">
                  <c:v>39384</c:v>
                </c:pt>
                <c:pt idx="4869">
                  <c:v>39385</c:v>
                </c:pt>
                <c:pt idx="4870">
                  <c:v>39386</c:v>
                </c:pt>
                <c:pt idx="4871">
                  <c:v>39387</c:v>
                </c:pt>
                <c:pt idx="4872">
                  <c:v>39388</c:v>
                </c:pt>
                <c:pt idx="4873">
                  <c:v>39389</c:v>
                </c:pt>
                <c:pt idx="4874">
                  <c:v>39390</c:v>
                </c:pt>
                <c:pt idx="4875">
                  <c:v>39391</c:v>
                </c:pt>
                <c:pt idx="4876">
                  <c:v>39392</c:v>
                </c:pt>
                <c:pt idx="4877">
                  <c:v>39393</c:v>
                </c:pt>
                <c:pt idx="4878">
                  <c:v>39394</c:v>
                </c:pt>
                <c:pt idx="4879">
                  <c:v>39395</c:v>
                </c:pt>
                <c:pt idx="4880">
                  <c:v>39396</c:v>
                </c:pt>
                <c:pt idx="4881">
                  <c:v>39397</c:v>
                </c:pt>
                <c:pt idx="4882">
                  <c:v>39398</c:v>
                </c:pt>
                <c:pt idx="4883">
                  <c:v>39399</c:v>
                </c:pt>
                <c:pt idx="4884">
                  <c:v>39400</c:v>
                </c:pt>
                <c:pt idx="4885">
                  <c:v>39401</c:v>
                </c:pt>
                <c:pt idx="4886">
                  <c:v>39402</c:v>
                </c:pt>
                <c:pt idx="4887">
                  <c:v>39403</c:v>
                </c:pt>
                <c:pt idx="4888">
                  <c:v>39404</c:v>
                </c:pt>
                <c:pt idx="4889">
                  <c:v>39405</c:v>
                </c:pt>
                <c:pt idx="4890">
                  <c:v>39406</c:v>
                </c:pt>
                <c:pt idx="4891">
                  <c:v>39407</c:v>
                </c:pt>
                <c:pt idx="4892">
                  <c:v>39408</c:v>
                </c:pt>
                <c:pt idx="4893">
                  <c:v>39409</c:v>
                </c:pt>
                <c:pt idx="4894">
                  <c:v>39410</c:v>
                </c:pt>
                <c:pt idx="4895">
                  <c:v>39411</c:v>
                </c:pt>
                <c:pt idx="4896">
                  <c:v>39412</c:v>
                </c:pt>
                <c:pt idx="4897">
                  <c:v>39413</c:v>
                </c:pt>
                <c:pt idx="4898">
                  <c:v>39414</c:v>
                </c:pt>
                <c:pt idx="4899">
                  <c:v>39415</c:v>
                </c:pt>
                <c:pt idx="4900">
                  <c:v>39416</c:v>
                </c:pt>
                <c:pt idx="4901">
                  <c:v>39417</c:v>
                </c:pt>
                <c:pt idx="4902">
                  <c:v>39418</c:v>
                </c:pt>
                <c:pt idx="4903">
                  <c:v>39419</c:v>
                </c:pt>
                <c:pt idx="4904">
                  <c:v>39420</c:v>
                </c:pt>
                <c:pt idx="4905">
                  <c:v>39421</c:v>
                </c:pt>
                <c:pt idx="4906">
                  <c:v>39422</c:v>
                </c:pt>
                <c:pt idx="4907">
                  <c:v>39423</c:v>
                </c:pt>
                <c:pt idx="4908">
                  <c:v>39424</c:v>
                </c:pt>
                <c:pt idx="4909">
                  <c:v>39425</c:v>
                </c:pt>
                <c:pt idx="4910">
                  <c:v>39426</c:v>
                </c:pt>
                <c:pt idx="4911">
                  <c:v>39427</c:v>
                </c:pt>
                <c:pt idx="4912">
                  <c:v>39428</c:v>
                </c:pt>
                <c:pt idx="4913">
                  <c:v>39429</c:v>
                </c:pt>
                <c:pt idx="4914">
                  <c:v>39430</c:v>
                </c:pt>
                <c:pt idx="4915">
                  <c:v>39431</c:v>
                </c:pt>
                <c:pt idx="4916">
                  <c:v>39432</c:v>
                </c:pt>
                <c:pt idx="4917">
                  <c:v>39433</c:v>
                </c:pt>
                <c:pt idx="4918">
                  <c:v>39434</c:v>
                </c:pt>
                <c:pt idx="4919">
                  <c:v>39435</c:v>
                </c:pt>
                <c:pt idx="4920">
                  <c:v>39436</c:v>
                </c:pt>
                <c:pt idx="4921">
                  <c:v>39437</c:v>
                </c:pt>
                <c:pt idx="4922">
                  <c:v>39438</c:v>
                </c:pt>
                <c:pt idx="4923">
                  <c:v>39439</c:v>
                </c:pt>
                <c:pt idx="4924">
                  <c:v>39440</c:v>
                </c:pt>
                <c:pt idx="4925">
                  <c:v>39441</c:v>
                </c:pt>
                <c:pt idx="4926">
                  <c:v>39442</c:v>
                </c:pt>
                <c:pt idx="4927">
                  <c:v>39443</c:v>
                </c:pt>
                <c:pt idx="4928">
                  <c:v>39444</c:v>
                </c:pt>
                <c:pt idx="4929">
                  <c:v>39445</c:v>
                </c:pt>
                <c:pt idx="4930">
                  <c:v>39446</c:v>
                </c:pt>
                <c:pt idx="4931">
                  <c:v>39447</c:v>
                </c:pt>
                <c:pt idx="4932">
                  <c:v>39448</c:v>
                </c:pt>
                <c:pt idx="4933">
                  <c:v>39449</c:v>
                </c:pt>
                <c:pt idx="4934">
                  <c:v>39450</c:v>
                </c:pt>
                <c:pt idx="4935">
                  <c:v>39451</c:v>
                </c:pt>
                <c:pt idx="4936">
                  <c:v>39452</c:v>
                </c:pt>
                <c:pt idx="4937">
                  <c:v>39453</c:v>
                </c:pt>
                <c:pt idx="4938">
                  <c:v>39454</c:v>
                </c:pt>
                <c:pt idx="4939">
                  <c:v>39455</c:v>
                </c:pt>
                <c:pt idx="4940">
                  <c:v>39456</c:v>
                </c:pt>
                <c:pt idx="4941">
                  <c:v>39457</c:v>
                </c:pt>
                <c:pt idx="4942">
                  <c:v>39458</c:v>
                </c:pt>
                <c:pt idx="4943">
                  <c:v>39459</c:v>
                </c:pt>
                <c:pt idx="4944">
                  <c:v>39460</c:v>
                </c:pt>
                <c:pt idx="4945">
                  <c:v>39461</c:v>
                </c:pt>
                <c:pt idx="4946">
                  <c:v>39462</c:v>
                </c:pt>
                <c:pt idx="4947">
                  <c:v>39463</c:v>
                </c:pt>
                <c:pt idx="4948">
                  <c:v>39464</c:v>
                </c:pt>
                <c:pt idx="4949">
                  <c:v>39465</c:v>
                </c:pt>
                <c:pt idx="4950">
                  <c:v>39466</c:v>
                </c:pt>
                <c:pt idx="4951">
                  <c:v>39467</c:v>
                </c:pt>
                <c:pt idx="4952">
                  <c:v>39468</c:v>
                </c:pt>
                <c:pt idx="4953">
                  <c:v>39469</c:v>
                </c:pt>
                <c:pt idx="4954">
                  <c:v>39470</c:v>
                </c:pt>
                <c:pt idx="4955">
                  <c:v>39471</c:v>
                </c:pt>
                <c:pt idx="4956">
                  <c:v>39472</c:v>
                </c:pt>
                <c:pt idx="4957">
                  <c:v>39473</c:v>
                </c:pt>
                <c:pt idx="4958">
                  <c:v>39474</c:v>
                </c:pt>
                <c:pt idx="4959">
                  <c:v>39475</c:v>
                </c:pt>
                <c:pt idx="4960">
                  <c:v>39476</c:v>
                </c:pt>
                <c:pt idx="4961">
                  <c:v>39477</c:v>
                </c:pt>
                <c:pt idx="4962">
                  <c:v>39478</c:v>
                </c:pt>
                <c:pt idx="4963">
                  <c:v>39479</c:v>
                </c:pt>
                <c:pt idx="4964">
                  <c:v>39480</c:v>
                </c:pt>
                <c:pt idx="4965">
                  <c:v>39481</c:v>
                </c:pt>
                <c:pt idx="4966">
                  <c:v>39482</c:v>
                </c:pt>
                <c:pt idx="4967">
                  <c:v>39483</c:v>
                </c:pt>
                <c:pt idx="4968">
                  <c:v>39484</c:v>
                </c:pt>
                <c:pt idx="4969">
                  <c:v>39485</c:v>
                </c:pt>
                <c:pt idx="4970">
                  <c:v>39486</c:v>
                </c:pt>
                <c:pt idx="4971">
                  <c:v>39487</c:v>
                </c:pt>
                <c:pt idx="4972">
                  <c:v>39488</c:v>
                </c:pt>
                <c:pt idx="4973">
                  <c:v>39489</c:v>
                </c:pt>
                <c:pt idx="4974">
                  <c:v>39490</c:v>
                </c:pt>
                <c:pt idx="4975">
                  <c:v>39491</c:v>
                </c:pt>
                <c:pt idx="4976">
                  <c:v>39492</c:v>
                </c:pt>
                <c:pt idx="4977">
                  <c:v>39493</c:v>
                </c:pt>
                <c:pt idx="4978">
                  <c:v>39494</c:v>
                </c:pt>
                <c:pt idx="4979">
                  <c:v>39495</c:v>
                </c:pt>
                <c:pt idx="4980">
                  <c:v>39496</c:v>
                </c:pt>
                <c:pt idx="4981">
                  <c:v>39497</c:v>
                </c:pt>
                <c:pt idx="4982">
                  <c:v>39498</c:v>
                </c:pt>
                <c:pt idx="4983">
                  <c:v>39499</c:v>
                </c:pt>
                <c:pt idx="4984">
                  <c:v>39500</c:v>
                </c:pt>
                <c:pt idx="4985">
                  <c:v>39501</c:v>
                </c:pt>
                <c:pt idx="4986">
                  <c:v>39502</c:v>
                </c:pt>
                <c:pt idx="4987">
                  <c:v>39503</c:v>
                </c:pt>
                <c:pt idx="4988">
                  <c:v>39504</c:v>
                </c:pt>
                <c:pt idx="4989">
                  <c:v>39505</c:v>
                </c:pt>
                <c:pt idx="4990">
                  <c:v>39506</c:v>
                </c:pt>
                <c:pt idx="4991">
                  <c:v>39507</c:v>
                </c:pt>
                <c:pt idx="4992">
                  <c:v>39508</c:v>
                </c:pt>
                <c:pt idx="4993">
                  <c:v>39509</c:v>
                </c:pt>
                <c:pt idx="4994">
                  <c:v>39510</c:v>
                </c:pt>
                <c:pt idx="4995">
                  <c:v>39511</c:v>
                </c:pt>
                <c:pt idx="4996">
                  <c:v>39512</c:v>
                </c:pt>
                <c:pt idx="4997">
                  <c:v>39513</c:v>
                </c:pt>
                <c:pt idx="4998">
                  <c:v>39514</c:v>
                </c:pt>
                <c:pt idx="4999">
                  <c:v>39515</c:v>
                </c:pt>
                <c:pt idx="5000">
                  <c:v>39516</c:v>
                </c:pt>
                <c:pt idx="5001">
                  <c:v>39517</c:v>
                </c:pt>
                <c:pt idx="5002">
                  <c:v>39518</c:v>
                </c:pt>
                <c:pt idx="5003">
                  <c:v>39519</c:v>
                </c:pt>
                <c:pt idx="5004">
                  <c:v>39520</c:v>
                </c:pt>
                <c:pt idx="5005">
                  <c:v>39521</c:v>
                </c:pt>
                <c:pt idx="5006">
                  <c:v>39522</c:v>
                </c:pt>
                <c:pt idx="5007">
                  <c:v>39523</c:v>
                </c:pt>
                <c:pt idx="5008">
                  <c:v>39524</c:v>
                </c:pt>
                <c:pt idx="5009">
                  <c:v>39525</c:v>
                </c:pt>
                <c:pt idx="5010">
                  <c:v>39526</c:v>
                </c:pt>
                <c:pt idx="5011">
                  <c:v>39527</c:v>
                </c:pt>
                <c:pt idx="5012">
                  <c:v>39528</c:v>
                </c:pt>
                <c:pt idx="5013">
                  <c:v>39529</c:v>
                </c:pt>
                <c:pt idx="5014">
                  <c:v>39530</c:v>
                </c:pt>
                <c:pt idx="5015">
                  <c:v>39531</c:v>
                </c:pt>
                <c:pt idx="5016">
                  <c:v>39532</c:v>
                </c:pt>
                <c:pt idx="5017">
                  <c:v>39533</c:v>
                </c:pt>
                <c:pt idx="5018">
                  <c:v>39534</c:v>
                </c:pt>
                <c:pt idx="5019">
                  <c:v>39535</c:v>
                </c:pt>
                <c:pt idx="5020">
                  <c:v>39536</c:v>
                </c:pt>
                <c:pt idx="5021">
                  <c:v>39537</c:v>
                </c:pt>
                <c:pt idx="5022">
                  <c:v>39538</c:v>
                </c:pt>
                <c:pt idx="5023">
                  <c:v>39539</c:v>
                </c:pt>
                <c:pt idx="5024">
                  <c:v>39540</c:v>
                </c:pt>
                <c:pt idx="5025">
                  <c:v>39541</c:v>
                </c:pt>
                <c:pt idx="5026">
                  <c:v>39542</c:v>
                </c:pt>
                <c:pt idx="5027">
                  <c:v>39543</c:v>
                </c:pt>
                <c:pt idx="5028">
                  <c:v>39544</c:v>
                </c:pt>
                <c:pt idx="5029">
                  <c:v>39545</c:v>
                </c:pt>
                <c:pt idx="5030">
                  <c:v>39546</c:v>
                </c:pt>
                <c:pt idx="5031">
                  <c:v>39547</c:v>
                </c:pt>
                <c:pt idx="5032">
                  <c:v>39548</c:v>
                </c:pt>
                <c:pt idx="5033">
                  <c:v>39549</c:v>
                </c:pt>
                <c:pt idx="5034">
                  <c:v>39550</c:v>
                </c:pt>
                <c:pt idx="5035">
                  <c:v>39551</c:v>
                </c:pt>
                <c:pt idx="5036">
                  <c:v>39552</c:v>
                </c:pt>
                <c:pt idx="5037">
                  <c:v>39553</c:v>
                </c:pt>
                <c:pt idx="5038">
                  <c:v>39554</c:v>
                </c:pt>
                <c:pt idx="5039">
                  <c:v>39555</c:v>
                </c:pt>
                <c:pt idx="5040">
                  <c:v>39556</c:v>
                </c:pt>
                <c:pt idx="5041">
                  <c:v>39557</c:v>
                </c:pt>
                <c:pt idx="5042">
                  <c:v>39558</c:v>
                </c:pt>
                <c:pt idx="5043">
                  <c:v>39559</c:v>
                </c:pt>
                <c:pt idx="5044">
                  <c:v>39560</c:v>
                </c:pt>
                <c:pt idx="5045">
                  <c:v>39561</c:v>
                </c:pt>
                <c:pt idx="5046">
                  <c:v>39562</c:v>
                </c:pt>
                <c:pt idx="5047">
                  <c:v>39563</c:v>
                </c:pt>
                <c:pt idx="5048">
                  <c:v>39564</c:v>
                </c:pt>
                <c:pt idx="5049">
                  <c:v>39565</c:v>
                </c:pt>
                <c:pt idx="5050">
                  <c:v>39566</c:v>
                </c:pt>
                <c:pt idx="5051">
                  <c:v>39567</c:v>
                </c:pt>
                <c:pt idx="5052">
                  <c:v>39568</c:v>
                </c:pt>
                <c:pt idx="5053">
                  <c:v>39569</c:v>
                </c:pt>
                <c:pt idx="5054">
                  <c:v>39570</c:v>
                </c:pt>
                <c:pt idx="5055">
                  <c:v>39571</c:v>
                </c:pt>
                <c:pt idx="5056">
                  <c:v>39572</c:v>
                </c:pt>
                <c:pt idx="5057">
                  <c:v>39573</c:v>
                </c:pt>
                <c:pt idx="5058">
                  <c:v>39574</c:v>
                </c:pt>
                <c:pt idx="5059">
                  <c:v>39575</c:v>
                </c:pt>
                <c:pt idx="5060">
                  <c:v>39576</c:v>
                </c:pt>
                <c:pt idx="5061">
                  <c:v>39577</c:v>
                </c:pt>
                <c:pt idx="5062">
                  <c:v>39578</c:v>
                </c:pt>
                <c:pt idx="5063">
                  <c:v>39579</c:v>
                </c:pt>
                <c:pt idx="5064">
                  <c:v>39580</c:v>
                </c:pt>
                <c:pt idx="5065">
                  <c:v>39581</c:v>
                </c:pt>
                <c:pt idx="5066">
                  <c:v>39582</c:v>
                </c:pt>
                <c:pt idx="5067">
                  <c:v>39583</c:v>
                </c:pt>
                <c:pt idx="5068">
                  <c:v>39584</c:v>
                </c:pt>
                <c:pt idx="5069">
                  <c:v>39585</c:v>
                </c:pt>
                <c:pt idx="5070">
                  <c:v>39586</c:v>
                </c:pt>
                <c:pt idx="5071">
                  <c:v>39587</c:v>
                </c:pt>
                <c:pt idx="5072">
                  <c:v>39588</c:v>
                </c:pt>
                <c:pt idx="5073">
                  <c:v>39589</c:v>
                </c:pt>
                <c:pt idx="5074">
                  <c:v>39590</c:v>
                </c:pt>
                <c:pt idx="5075">
                  <c:v>39591</c:v>
                </c:pt>
                <c:pt idx="5076">
                  <c:v>39592</c:v>
                </c:pt>
                <c:pt idx="5077">
                  <c:v>39593</c:v>
                </c:pt>
                <c:pt idx="5078">
                  <c:v>39594</c:v>
                </c:pt>
                <c:pt idx="5079">
                  <c:v>39595</c:v>
                </c:pt>
                <c:pt idx="5080">
                  <c:v>39596</c:v>
                </c:pt>
                <c:pt idx="5081">
                  <c:v>39597</c:v>
                </c:pt>
                <c:pt idx="5082">
                  <c:v>39598</c:v>
                </c:pt>
                <c:pt idx="5083">
                  <c:v>39599</c:v>
                </c:pt>
                <c:pt idx="5084">
                  <c:v>39600</c:v>
                </c:pt>
                <c:pt idx="5085">
                  <c:v>39601</c:v>
                </c:pt>
                <c:pt idx="5086">
                  <c:v>39602</c:v>
                </c:pt>
                <c:pt idx="5087">
                  <c:v>39603</c:v>
                </c:pt>
                <c:pt idx="5088">
                  <c:v>39604</c:v>
                </c:pt>
                <c:pt idx="5089">
                  <c:v>39605</c:v>
                </c:pt>
                <c:pt idx="5090">
                  <c:v>39606</c:v>
                </c:pt>
                <c:pt idx="5091">
                  <c:v>39607</c:v>
                </c:pt>
                <c:pt idx="5092">
                  <c:v>39608</c:v>
                </c:pt>
                <c:pt idx="5093">
                  <c:v>39609</c:v>
                </c:pt>
                <c:pt idx="5094">
                  <c:v>39610</c:v>
                </c:pt>
                <c:pt idx="5095">
                  <c:v>39611</c:v>
                </c:pt>
                <c:pt idx="5096">
                  <c:v>39612</c:v>
                </c:pt>
                <c:pt idx="5097">
                  <c:v>39613</c:v>
                </c:pt>
                <c:pt idx="5098">
                  <c:v>39614</c:v>
                </c:pt>
                <c:pt idx="5099">
                  <c:v>39615</c:v>
                </c:pt>
                <c:pt idx="5100">
                  <c:v>39616</c:v>
                </c:pt>
                <c:pt idx="5101">
                  <c:v>39617</c:v>
                </c:pt>
                <c:pt idx="5102">
                  <c:v>39618</c:v>
                </c:pt>
                <c:pt idx="5103">
                  <c:v>39619</c:v>
                </c:pt>
                <c:pt idx="5104">
                  <c:v>39620</c:v>
                </c:pt>
                <c:pt idx="5105">
                  <c:v>39621</c:v>
                </c:pt>
                <c:pt idx="5106">
                  <c:v>39622</c:v>
                </c:pt>
                <c:pt idx="5107">
                  <c:v>39623</c:v>
                </c:pt>
                <c:pt idx="5108">
                  <c:v>39624</c:v>
                </c:pt>
                <c:pt idx="5109">
                  <c:v>39625</c:v>
                </c:pt>
                <c:pt idx="5110">
                  <c:v>39626</c:v>
                </c:pt>
                <c:pt idx="5111">
                  <c:v>39627</c:v>
                </c:pt>
                <c:pt idx="5112">
                  <c:v>39628</c:v>
                </c:pt>
                <c:pt idx="5113">
                  <c:v>39629</c:v>
                </c:pt>
                <c:pt idx="5114">
                  <c:v>39630</c:v>
                </c:pt>
                <c:pt idx="5115">
                  <c:v>39631</c:v>
                </c:pt>
                <c:pt idx="5116">
                  <c:v>39632</c:v>
                </c:pt>
                <c:pt idx="5117">
                  <c:v>39633</c:v>
                </c:pt>
                <c:pt idx="5118">
                  <c:v>39634</c:v>
                </c:pt>
                <c:pt idx="5119">
                  <c:v>39635</c:v>
                </c:pt>
                <c:pt idx="5120">
                  <c:v>39636</c:v>
                </c:pt>
                <c:pt idx="5121">
                  <c:v>39637</c:v>
                </c:pt>
                <c:pt idx="5122">
                  <c:v>39638</c:v>
                </c:pt>
                <c:pt idx="5123">
                  <c:v>39639</c:v>
                </c:pt>
                <c:pt idx="5124">
                  <c:v>39640</c:v>
                </c:pt>
                <c:pt idx="5125">
                  <c:v>39641</c:v>
                </c:pt>
                <c:pt idx="5126">
                  <c:v>39642</c:v>
                </c:pt>
                <c:pt idx="5127">
                  <c:v>39643</c:v>
                </c:pt>
                <c:pt idx="5128">
                  <c:v>39644</c:v>
                </c:pt>
                <c:pt idx="5129">
                  <c:v>39645</c:v>
                </c:pt>
                <c:pt idx="5130">
                  <c:v>39646</c:v>
                </c:pt>
                <c:pt idx="5131">
                  <c:v>39647</c:v>
                </c:pt>
                <c:pt idx="5132">
                  <c:v>39648</c:v>
                </c:pt>
                <c:pt idx="5133">
                  <c:v>39649</c:v>
                </c:pt>
                <c:pt idx="5134">
                  <c:v>39650</c:v>
                </c:pt>
                <c:pt idx="5135">
                  <c:v>39651</c:v>
                </c:pt>
                <c:pt idx="5136">
                  <c:v>39652</c:v>
                </c:pt>
                <c:pt idx="5137">
                  <c:v>39653</c:v>
                </c:pt>
                <c:pt idx="5138">
                  <c:v>39654</c:v>
                </c:pt>
                <c:pt idx="5139">
                  <c:v>39655</c:v>
                </c:pt>
                <c:pt idx="5140">
                  <c:v>39656</c:v>
                </c:pt>
                <c:pt idx="5141">
                  <c:v>39657</c:v>
                </c:pt>
                <c:pt idx="5142">
                  <c:v>39658</c:v>
                </c:pt>
                <c:pt idx="5143">
                  <c:v>39659</c:v>
                </c:pt>
                <c:pt idx="5144">
                  <c:v>39660</c:v>
                </c:pt>
                <c:pt idx="5145">
                  <c:v>39661</c:v>
                </c:pt>
                <c:pt idx="5146">
                  <c:v>39662</c:v>
                </c:pt>
                <c:pt idx="5147">
                  <c:v>39663</c:v>
                </c:pt>
                <c:pt idx="5148">
                  <c:v>39664</c:v>
                </c:pt>
                <c:pt idx="5149">
                  <c:v>39665</c:v>
                </c:pt>
                <c:pt idx="5150">
                  <c:v>39666</c:v>
                </c:pt>
                <c:pt idx="5151">
                  <c:v>39667</c:v>
                </c:pt>
                <c:pt idx="5152">
                  <c:v>39668</c:v>
                </c:pt>
                <c:pt idx="5153">
                  <c:v>39669</c:v>
                </c:pt>
                <c:pt idx="5154">
                  <c:v>39670</c:v>
                </c:pt>
                <c:pt idx="5155">
                  <c:v>39671</c:v>
                </c:pt>
                <c:pt idx="5156">
                  <c:v>39672</c:v>
                </c:pt>
                <c:pt idx="5157">
                  <c:v>39673</c:v>
                </c:pt>
                <c:pt idx="5158">
                  <c:v>39674</c:v>
                </c:pt>
                <c:pt idx="5159">
                  <c:v>39675</c:v>
                </c:pt>
                <c:pt idx="5160">
                  <c:v>39676</c:v>
                </c:pt>
                <c:pt idx="5161">
                  <c:v>39677</c:v>
                </c:pt>
                <c:pt idx="5162">
                  <c:v>39678</c:v>
                </c:pt>
                <c:pt idx="5163">
                  <c:v>39679</c:v>
                </c:pt>
                <c:pt idx="5164">
                  <c:v>39680</c:v>
                </c:pt>
                <c:pt idx="5165">
                  <c:v>39681</c:v>
                </c:pt>
                <c:pt idx="5166">
                  <c:v>39682</c:v>
                </c:pt>
                <c:pt idx="5167">
                  <c:v>39683</c:v>
                </c:pt>
                <c:pt idx="5168">
                  <c:v>39684</c:v>
                </c:pt>
                <c:pt idx="5169">
                  <c:v>39685</c:v>
                </c:pt>
                <c:pt idx="5170">
                  <c:v>39686</c:v>
                </c:pt>
                <c:pt idx="5171">
                  <c:v>39687</c:v>
                </c:pt>
                <c:pt idx="5172">
                  <c:v>39688</c:v>
                </c:pt>
                <c:pt idx="5173">
                  <c:v>39689</c:v>
                </c:pt>
                <c:pt idx="5174">
                  <c:v>39690</c:v>
                </c:pt>
                <c:pt idx="5175">
                  <c:v>39691</c:v>
                </c:pt>
                <c:pt idx="5176">
                  <c:v>39692</c:v>
                </c:pt>
                <c:pt idx="5177">
                  <c:v>39693</c:v>
                </c:pt>
                <c:pt idx="5178">
                  <c:v>39694</c:v>
                </c:pt>
                <c:pt idx="5179">
                  <c:v>39695</c:v>
                </c:pt>
                <c:pt idx="5180">
                  <c:v>39696</c:v>
                </c:pt>
                <c:pt idx="5181">
                  <c:v>39697</c:v>
                </c:pt>
                <c:pt idx="5182">
                  <c:v>39698</c:v>
                </c:pt>
                <c:pt idx="5183">
                  <c:v>39699</c:v>
                </c:pt>
                <c:pt idx="5184">
                  <c:v>39700</c:v>
                </c:pt>
                <c:pt idx="5185">
                  <c:v>39701</c:v>
                </c:pt>
                <c:pt idx="5186">
                  <c:v>39702</c:v>
                </c:pt>
                <c:pt idx="5187">
                  <c:v>39703</c:v>
                </c:pt>
                <c:pt idx="5188">
                  <c:v>39704</c:v>
                </c:pt>
                <c:pt idx="5189">
                  <c:v>39705</c:v>
                </c:pt>
                <c:pt idx="5190">
                  <c:v>39706</c:v>
                </c:pt>
                <c:pt idx="5191">
                  <c:v>39707</c:v>
                </c:pt>
                <c:pt idx="5192">
                  <c:v>39708</c:v>
                </c:pt>
                <c:pt idx="5193">
                  <c:v>39709</c:v>
                </c:pt>
                <c:pt idx="5194">
                  <c:v>39710</c:v>
                </c:pt>
                <c:pt idx="5195">
                  <c:v>39711</c:v>
                </c:pt>
                <c:pt idx="5196">
                  <c:v>39712</c:v>
                </c:pt>
                <c:pt idx="5197">
                  <c:v>39713</c:v>
                </c:pt>
                <c:pt idx="5198">
                  <c:v>39714</c:v>
                </c:pt>
                <c:pt idx="5199">
                  <c:v>39715</c:v>
                </c:pt>
                <c:pt idx="5200">
                  <c:v>39716</c:v>
                </c:pt>
                <c:pt idx="5201">
                  <c:v>39717</c:v>
                </c:pt>
                <c:pt idx="5202">
                  <c:v>39718</c:v>
                </c:pt>
                <c:pt idx="5203">
                  <c:v>39719</c:v>
                </c:pt>
                <c:pt idx="5204">
                  <c:v>39720</c:v>
                </c:pt>
                <c:pt idx="5205">
                  <c:v>39721</c:v>
                </c:pt>
                <c:pt idx="5206">
                  <c:v>39722</c:v>
                </c:pt>
                <c:pt idx="5207">
                  <c:v>39723</c:v>
                </c:pt>
                <c:pt idx="5208">
                  <c:v>39724</c:v>
                </c:pt>
                <c:pt idx="5209">
                  <c:v>39725</c:v>
                </c:pt>
                <c:pt idx="5210">
                  <c:v>39726</c:v>
                </c:pt>
                <c:pt idx="5211">
                  <c:v>39727</c:v>
                </c:pt>
                <c:pt idx="5212">
                  <c:v>39728</c:v>
                </c:pt>
                <c:pt idx="5213">
                  <c:v>39729</c:v>
                </c:pt>
                <c:pt idx="5214">
                  <c:v>39730</c:v>
                </c:pt>
                <c:pt idx="5215">
                  <c:v>39731</c:v>
                </c:pt>
                <c:pt idx="5216">
                  <c:v>39732</c:v>
                </c:pt>
                <c:pt idx="5217">
                  <c:v>39733</c:v>
                </c:pt>
                <c:pt idx="5218">
                  <c:v>39734</c:v>
                </c:pt>
                <c:pt idx="5219">
                  <c:v>39735</c:v>
                </c:pt>
                <c:pt idx="5220">
                  <c:v>39736</c:v>
                </c:pt>
                <c:pt idx="5221">
                  <c:v>39737</c:v>
                </c:pt>
                <c:pt idx="5222">
                  <c:v>39738</c:v>
                </c:pt>
                <c:pt idx="5223">
                  <c:v>39739</c:v>
                </c:pt>
                <c:pt idx="5224">
                  <c:v>39740</c:v>
                </c:pt>
                <c:pt idx="5225">
                  <c:v>39741</c:v>
                </c:pt>
                <c:pt idx="5226">
                  <c:v>39742</c:v>
                </c:pt>
                <c:pt idx="5227">
                  <c:v>39743</c:v>
                </c:pt>
                <c:pt idx="5228">
                  <c:v>39744</c:v>
                </c:pt>
                <c:pt idx="5229">
                  <c:v>39745</c:v>
                </c:pt>
                <c:pt idx="5230">
                  <c:v>39746</c:v>
                </c:pt>
                <c:pt idx="5231">
                  <c:v>39747</c:v>
                </c:pt>
                <c:pt idx="5232">
                  <c:v>39748</c:v>
                </c:pt>
                <c:pt idx="5233">
                  <c:v>39749</c:v>
                </c:pt>
                <c:pt idx="5234">
                  <c:v>39750</c:v>
                </c:pt>
                <c:pt idx="5235">
                  <c:v>39751</c:v>
                </c:pt>
                <c:pt idx="5236">
                  <c:v>39752</c:v>
                </c:pt>
                <c:pt idx="5237">
                  <c:v>39753</c:v>
                </c:pt>
                <c:pt idx="5238">
                  <c:v>39754</c:v>
                </c:pt>
                <c:pt idx="5239">
                  <c:v>39755</c:v>
                </c:pt>
                <c:pt idx="5240">
                  <c:v>39756</c:v>
                </c:pt>
                <c:pt idx="5241">
                  <c:v>39757</c:v>
                </c:pt>
                <c:pt idx="5242">
                  <c:v>39758</c:v>
                </c:pt>
                <c:pt idx="5243">
                  <c:v>39759</c:v>
                </c:pt>
                <c:pt idx="5244">
                  <c:v>39760</c:v>
                </c:pt>
                <c:pt idx="5245">
                  <c:v>39761</c:v>
                </c:pt>
                <c:pt idx="5246">
                  <c:v>39762</c:v>
                </c:pt>
                <c:pt idx="5247">
                  <c:v>39763</c:v>
                </c:pt>
                <c:pt idx="5248">
                  <c:v>39764</c:v>
                </c:pt>
                <c:pt idx="5249">
                  <c:v>39765</c:v>
                </c:pt>
                <c:pt idx="5250">
                  <c:v>39766</c:v>
                </c:pt>
                <c:pt idx="5251">
                  <c:v>39767</c:v>
                </c:pt>
                <c:pt idx="5252">
                  <c:v>39768</c:v>
                </c:pt>
                <c:pt idx="5253">
                  <c:v>39769</c:v>
                </c:pt>
                <c:pt idx="5254">
                  <c:v>39770</c:v>
                </c:pt>
                <c:pt idx="5255">
                  <c:v>39771</c:v>
                </c:pt>
                <c:pt idx="5256">
                  <c:v>39772</c:v>
                </c:pt>
                <c:pt idx="5257">
                  <c:v>39773</c:v>
                </c:pt>
                <c:pt idx="5258">
                  <c:v>39774</c:v>
                </c:pt>
                <c:pt idx="5259">
                  <c:v>39775</c:v>
                </c:pt>
                <c:pt idx="5260">
                  <c:v>39776</c:v>
                </c:pt>
                <c:pt idx="5261">
                  <c:v>39777</c:v>
                </c:pt>
                <c:pt idx="5262">
                  <c:v>39778</c:v>
                </c:pt>
                <c:pt idx="5263">
                  <c:v>39779</c:v>
                </c:pt>
                <c:pt idx="5264">
                  <c:v>39780</c:v>
                </c:pt>
                <c:pt idx="5265">
                  <c:v>39781</c:v>
                </c:pt>
                <c:pt idx="5266">
                  <c:v>39782</c:v>
                </c:pt>
                <c:pt idx="5267">
                  <c:v>39783</c:v>
                </c:pt>
                <c:pt idx="5268">
                  <c:v>39784</c:v>
                </c:pt>
                <c:pt idx="5269">
                  <c:v>39785</c:v>
                </c:pt>
                <c:pt idx="5270">
                  <c:v>39786</c:v>
                </c:pt>
                <c:pt idx="5271">
                  <c:v>39787</c:v>
                </c:pt>
                <c:pt idx="5272">
                  <c:v>39788</c:v>
                </c:pt>
                <c:pt idx="5273">
                  <c:v>39789</c:v>
                </c:pt>
                <c:pt idx="5274">
                  <c:v>39790</c:v>
                </c:pt>
                <c:pt idx="5275">
                  <c:v>39791</c:v>
                </c:pt>
                <c:pt idx="5276">
                  <c:v>39792</c:v>
                </c:pt>
                <c:pt idx="5277">
                  <c:v>39793</c:v>
                </c:pt>
                <c:pt idx="5278">
                  <c:v>39794</c:v>
                </c:pt>
                <c:pt idx="5279">
                  <c:v>39795</c:v>
                </c:pt>
                <c:pt idx="5280">
                  <c:v>39796</c:v>
                </c:pt>
                <c:pt idx="5281">
                  <c:v>39797</c:v>
                </c:pt>
                <c:pt idx="5282">
                  <c:v>39798</c:v>
                </c:pt>
                <c:pt idx="5283">
                  <c:v>39799</c:v>
                </c:pt>
                <c:pt idx="5284">
                  <c:v>39800</c:v>
                </c:pt>
                <c:pt idx="5285">
                  <c:v>39801</c:v>
                </c:pt>
                <c:pt idx="5286">
                  <c:v>39802</c:v>
                </c:pt>
                <c:pt idx="5287">
                  <c:v>39803</c:v>
                </c:pt>
                <c:pt idx="5288">
                  <c:v>39804</c:v>
                </c:pt>
                <c:pt idx="5289">
                  <c:v>39805</c:v>
                </c:pt>
                <c:pt idx="5290">
                  <c:v>39806</c:v>
                </c:pt>
                <c:pt idx="5291">
                  <c:v>39807</c:v>
                </c:pt>
                <c:pt idx="5292">
                  <c:v>39808</c:v>
                </c:pt>
                <c:pt idx="5293">
                  <c:v>39809</c:v>
                </c:pt>
                <c:pt idx="5294">
                  <c:v>39810</c:v>
                </c:pt>
                <c:pt idx="5295">
                  <c:v>39811</c:v>
                </c:pt>
                <c:pt idx="5296">
                  <c:v>39812</c:v>
                </c:pt>
                <c:pt idx="5297">
                  <c:v>39813</c:v>
                </c:pt>
                <c:pt idx="5298">
                  <c:v>39814</c:v>
                </c:pt>
                <c:pt idx="5299">
                  <c:v>39815</c:v>
                </c:pt>
                <c:pt idx="5300">
                  <c:v>39816</c:v>
                </c:pt>
                <c:pt idx="5301">
                  <c:v>39817</c:v>
                </c:pt>
                <c:pt idx="5302">
                  <c:v>39818</c:v>
                </c:pt>
                <c:pt idx="5303">
                  <c:v>39819</c:v>
                </c:pt>
                <c:pt idx="5304">
                  <c:v>39820</c:v>
                </c:pt>
                <c:pt idx="5305">
                  <c:v>39821</c:v>
                </c:pt>
                <c:pt idx="5306">
                  <c:v>39822</c:v>
                </c:pt>
                <c:pt idx="5307">
                  <c:v>39823</c:v>
                </c:pt>
                <c:pt idx="5308">
                  <c:v>39824</c:v>
                </c:pt>
                <c:pt idx="5309">
                  <c:v>39825</c:v>
                </c:pt>
                <c:pt idx="5310">
                  <c:v>39826</c:v>
                </c:pt>
                <c:pt idx="5311">
                  <c:v>39827</c:v>
                </c:pt>
                <c:pt idx="5312">
                  <c:v>39828</c:v>
                </c:pt>
                <c:pt idx="5313">
                  <c:v>39829</c:v>
                </c:pt>
                <c:pt idx="5314">
                  <c:v>39830</c:v>
                </c:pt>
                <c:pt idx="5315">
                  <c:v>39831</c:v>
                </c:pt>
                <c:pt idx="5316">
                  <c:v>39832</c:v>
                </c:pt>
                <c:pt idx="5317">
                  <c:v>39833</c:v>
                </c:pt>
                <c:pt idx="5318">
                  <c:v>39834</c:v>
                </c:pt>
                <c:pt idx="5319">
                  <c:v>39835</c:v>
                </c:pt>
                <c:pt idx="5320">
                  <c:v>39836</c:v>
                </c:pt>
                <c:pt idx="5321">
                  <c:v>39837</c:v>
                </c:pt>
                <c:pt idx="5322">
                  <c:v>39838</c:v>
                </c:pt>
                <c:pt idx="5323">
                  <c:v>39839</c:v>
                </c:pt>
                <c:pt idx="5324">
                  <c:v>39840</c:v>
                </c:pt>
                <c:pt idx="5325">
                  <c:v>39841</c:v>
                </c:pt>
                <c:pt idx="5326">
                  <c:v>39842</c:v>
                </c:pt>
                <c:pt idx="5327">
                  <c:v>39843</c:v>
                </c:pt>
                <c:pt idx="5328">
                  <c:v>39844</c:v>
                </c:pt>
                <c:pt idx="5329">
                  <c:v>39845</c:v>
                </c:pt>
                <c:pt idx="5330">
                  <c:v>39846</c:v>
                </c:pt>
                <c:pt idx="5331">
                  <c:v>39847</c:v>
                </c:pt>
                <c:pt idx="5332">
                  <c:v>39848</c:v>
                </c:pt>
                <c:pt idx="5333">
                  <c:v>39849</c:v>
                </c:pt>
                <c:pt idx="5334">
                  <c:v>39850</c:v>
                </c:pt>
                <c:pt idx="5335">
                  <c:v>39851</c:v>
                </c:pt>
                <c:pt idx="5336">
                  <c:v>39852</c:v>
                </c:pt>
                <c:pt idx="5337">
                  <c:v>39853</c:v>
                </c:pt>
                <c:pt idx="5338">
                  <c:v>39854</c:v>
                </c:pt>
                <c:pt idx="5339">
                  <c:v>39855</c:v>
                </c:pt>
                <c:pt idx="5340">
                  <c:v>39856</c:v>
                </c:pt>
                <c:pt idx="5341">
                  <c:v>39857</c:v>
                </c:pt>
                <c:pt idx="5342">
                  <c:v>39858</c:v>
                </c:pt>
                <c:pt idx="5343">
                  <c:v>39859</c:v>
                </c:pt>
                <c:pt idx="5344">
                  <c:v>39860</c:v>
                </c:pt>
                <c:pt idx="5345">
                  <c:v>39861</c:v>
                </c:pt>
                <c:pt idx="5346">
                  <c:v>39862</c:v>
                </c:pt>
                <c:pt idx="5347">
                  <c:v>39863</c:v>
                </c:pt>
                <c:pt idx="5348">
                  <c:v>39864</c:v>
                </c:pt>
                <c:pt idx="5349">
                  <c:v>39865</c:v>
                </c:pt>
                <c:pt idx="5350">
                  <c:v>39866</c:v>
                </c:pt>
                <c:pt idx="5351">
                  <c:v>39867</c:v>
                </c:pt>
                <c:pt idx="5352">
                  <c:v>39868</c:v>
                </c:pt>
                <c:pt idx="5353">
                  <c:v>39869</c:v>
                </c:pt>
                <c:pt idx="5354">
                  <c:v>39870</c:v>
                </c:pt>
                <c:pt idx="5355">
                  <c:v>39871</c:v>
                </c:pt>
                <c:pt idx="5356">
                  <c:v>39872</c:v>
                </c:pt>
                <c:pt idx="5357">
                  <c:v>39873</c:v>
                </c:pt>
                <c:pt idx="5358">
                  <c:v>39874</c:v>
                </c:pt>
                <c:pt idx="5359">
                  <c:v>39875</c:v>
                </c:pt>
                <c:pt idx="5360">
                  <c:v>39876</c:v>
                </c:pt>
                <c:pt idx="5361">
                  <c:v>39877</c:v>
                </c:pt>
                <c:pt idx="5362">
                  <c:v>39878</c:v>
                </c:pt>
                <c:pt idx="5363">
                  <c:v>39879</c:v>
                </c:pt>
                <c:pt idx="5364">
                  <c:v>39880</c:v>
                </c:pt>
                <c:pt idx="5365">
                  <c:v>39881</c:v>
                </c:pt>
                <c:pt idx="5366">
                  <c:v>39882</c:v>
                </c:pt>
                <c:pt idx="5367">
                  <c:v>39883</c:v>
                </c:pt>
                <c:pt idx="5368">
                  <c:v>39884</c:v>
                </c:pt>
                <c:pt idx="5369">
                  <c:v>39885</c:v>
                </c:pt>
                <c:pt idx="5370">
                  <c:v>39886</c:v>
                </c:pt>
                <c:pt idx="5371">
                  <c:v>39887</c:v>
                </c:pt>
                <c:pt idx="5372">
                  <c:v>39888</c:v>
                </c:pt>
                <c:pt idx="5373">
                  <c:v>39889</c:v>
                </c:pt>
                <c:pt idx="5374">
                  <c:v>39890</c:v>
                </c:pt>
                <c:pt idx="5375">
                  <c:v>39891</c:v>
                </c:pt>
                <c:pt idx="5376">
                  <c:v>39892</c:v>
                </c:pt>
                <c:pt idx="5377">
                  <c:v>39893</c:v>
                </c:pt>
                <c:pt idx="5378">
                  <c:v>39894</c:v>
                </c:pt>
                <c:pt idx="5379">
                  <c:v>39895</c:v>
                </c:pt>
                <c:pt idx="5380">
                  <c:v>39896</c:v>
                </c:pt>
                <c:pt idx="5381">
                  <c:v>39897</c:v>
                </c:pt>
                <c:pt idx="5382">
                  <c:v>39898</c:v>
                </c:pt>
                <c:pt idx="5383">
                  <c:v>39899</c:v>
                </c:pt>
                <c:pt idx="5384">
                  <c:v>39900</c:v>
                </c:pt>
                <c:pt idx="5385">
                  <c:v>39901</c:v>
                </c:pt>
                <c:pt idx="5386">
                  <c:v>39902</c:v>
                </c:pt>
                <c:pt idx="5387">
                  <c:v>39903</c:v>
                </c:pt>
                <c:pt idx="5388">
                  <c:v>39904</c:v>
                </c:pt>
                <c:pt idx="5389">
                  <c:v>39905</c:v>
                </c:pt>
                <c:pt idx="5390">
                  <c:v>39906</c:v>
                </c:pt>
                <c:pt idx="5391">
                  <c:v>39907</c:v>
                </c:pt>
                <c:pt idx="5392">
                  <c:v>39908</c:v>
                </c:pt>
                <c:pt idx="5393">
                  <c:v>39909</c:v>
                </c:pt>
                <c:pt idx="5394">
                  <c:v>39910</c:v>
                </c:pt>
                <c:pt idx="5395">
                  <c:v>39911</c:v>
                </c:pt>
                <c:pt idx="5396">
                  <c:v>39912</c:v>
                </c:pt>
                <c:pt idx="5397">
                  <c:v>39913</c:v>
                </c:pt>
                <c:pt idx="5398">
                  <c:v>39914</c:v>
                </c:pt>
                <c:pt idx="5399">
                  <c:v>39915</c:v>
                </c:pt>
                <c:pt idx="5400">
                  <c:v>39916</c:v>
                </c:pt>
                <c:pt idx="5401">
                  <c:v>39917</c:v>
                </c:pt>
                <c:pt idx="5402">
                  <c:v>39918</c:v>
                </c:pt>
                <c:pt idx="5403">
                  <c:v>39919</c:v>
                </c:pt>
                <c:pt idx="5404">
                  <c:v>39920</c:v>
                </c:pt>
                <c:pt idx="5405">
                  <c:v>39921</c:v>
                </c:pt>
                <c:pt idx="5406">
                  <c:v>39922</c:v>
                </c:pt>
                <c:pt idx="5407">
                  <c:v>39923</c:v>
                </c:pt>
                <c:pt idx="5408">
                  <c:v>39924</c:v>
                </c:pt>
                <c:pt idx="5409">
                  <c:v>39925</c:v>
                </c:pt>
                <c:pt idx="5410">
                  <c:v>39926</c:v>
                </c:pt>
                <c:pt idx="5411">
                  <c:v>39927</c:v>
                </c:pt>
                <c:pt idx="5412">
                  <c:v>39928</c:v>
                </c:pt>
                <c:pt idx="5413">
                  <c:v>39929</c:v>
                </c:pt>
                <c:pt idx="5414">
                  <c:v>39930</c:v>
                </c:pt>
                <c:pt idx="5415">
                  <c:v>39931</c:v>
                </c:pt>
                <c:pt idx="5416">
                  <c:v>39932</c:v>
                </c:pt>
                <c:pt idx="5417">
                  <c:v>39933</c:v>
                </c:pt>
                <c:pt idx="5418">
                  <c:v>39934</c:v>
                </c:pt>
                <c:pt idx="5419">
                  <c:v>39935</c:v>
                </c:pt>
                <c:pt idx="5420">
                  <c:v>39936</c:v>
                </c:pt>
                <c:pt idx="5421">
                  <c:v>39937</c:v>
                </c:pt>
                <c:pt idx="5422">
                  <c:v>39938</c:v>
                </c:pt>
                <c:pt idx="5423">
                  <c:v>39939</c:v>
                </c:pt>
                <c:pt idx="5424">
                  <c:v>39940</c:v>
                </c:pt>
                <c:pt idx="5425">
                  <c:v>39941</c:v>
                </c:pt>
                <c:pt idx="5426">
                  <c:v>39942</c:v>
                </c:pt>
                <c:pt idx="5427">
                  <c:v>39943</c:v>
                </c:pt>
                <c:pt idx="5428">
                  <c:v>39944</c:v>
                </c:pt>
                <c:pt idx="5429">
                  <c:v>39945</c:v>
                </c:pt>
                <c:pt idx="5430">
                  <c:v>39946</c:v>
                </c:pt>
                <c:pt idx="5431">
                  <c:v>39947</c:v>
                </c:pt>
                <c:pt idx="5432">
                  <c:v>39948</c:v>
                </c:pt>
                <c:pt idx="5433">
                  <c:v>39949</c:v>
                </c:pt>
                <c:pt idx="5434">
                  <c:v>39950</c:v>
                </c:pt>
                <c:pt idx="5435">
                  <c:v>39951</c:v>
                </c:pt>
                <c:pt idx="5436">
                  <c:v>39952</c:v>
                </c:pt>
                <c:pt idx="5437">
                  <c:v>39953</c:v>
                </c:pt>
                <c:pt idx="5438">
                  <c:v>39954</c:v>
                </c:pt>
                <c:pt idx="5439">
                  <c:v>39955</c:v>
                </c:pt>
                <c:pt idx="5440">
                  <c:v>39956</c:v>
                </c:pt>
                <c:pt idx="5441">
                  <c:v>39957</c:v>
                </c:pt>
                <c:pt idx="5442">
                  <c:v>39958</c:v>
                </c:pt>
                <c:pt idx="5443">
                  <c:v>39959</c:v>
                </c:pt>
                <c:pt idx="5444">
                  <c:v>39960</c:v>
                </c:pt>
                <c:pt idx="5445">
                  <c:v>39961</c:v>
                </c:pt>
                <c:pt idx="5446">
                  <c:v>39962</c:v>
                </c:pt>
                <c:pt idx="5447">
                  <c:v>39963</c:v>
                </c:pt>
                <c:pt idx="5448">
                  <c:v>39964</c:v>
                </c:pt>
                <c:pt idx="5449">
                  <c:v>39965</c:v>
                </c:pt>
                <c:pt idx="5450">
                  <c:v>39966</c:v>
                </c:pt>
                <c:pt idx="5451">
                  <c:v>39967</c:v>
                </c:pt>
                <c:pt idx="5452">
                  <c:v>39968</c:v>
                </c:pt>
                <c:pt idx="5453">
                  <c:v>39969</c:v>
                </c:pt>
                <c:pt idx="5454">
                  <c:v>39970</c:v>
                </c:pt>
                <c:pt idx="5455">
                  <c:v>39971</c:v>
                </c:pt>
                <c:pt idx="5456">
                  <c:v>39972</c:v>
                </c:pt>
                <c:pt idx="5457">
                  <c:v>39973</c:v>
                </c:pt>
                <c:pt idx="5458">
                  <c:v>39974</c:v>
                </c:pt>
                <c:pt idx="5459">
                  <c:v>39975</c:v>
                </c:pt>
                <c:pt idx="5460">
                  <c:v>39976</c:v>
                </c:pt>
                <c:pt idx="5461">
                  <c:v>39977</c:v>
                </c:pt>
                <c:pt idx="5462">
                  <c:v>39978</c:v>
                </c:pt>
                <c:pt idx="5463">
                  <c:v>39979</c:v>
                </c:pt>
                <c:pt idx="5464">
                  <c:v>39980</c:v>
                </c:pt>
                <c:pt idx="5465">
                  <c:v>39981</c:v>
                </c:pt>
                <c:pt idx="5466">
                  <c:v>39982</c:v>
                </c:pt>
                <c:pt idx="5467">
                  <c:v>39983</c:v>
                </c:pt>
                <c:pt idx="5468">
                  <c:v>39984</c:v>
                </c:pt>
                <c:pt idx="5469">
                  <c:v>39985</c:v>
                </c:pt>
                <c:pt idx="5470">
                  <c:v>39986</c:v>
                </c:pt>
                <c:pt idx="5471">
                  <c:v>39987</c:v>
                </c:pt>
                <c:pt idx="5472">
                  <c:v>39988</c:v>
                </c:pt>
                <c:pt idx="5473">
                  <c:v>39989</c:v>
                </c:pt>
                <c:pt idx="5474">
                  <c:v>39990</c:v>
                </c:pt>
                <c:pt idx="5475">
                  <c:v>39991</c:v>
                </c:pt>
                <c:pt idx="5476">
                  <c:v>39992</c:v>
                </c:pt>
                <c:pt idx="5477">
                  <c:v>39993</c:v>
                </c:pt>
                <c:pt idx="5478">
                  <c:v>39994</c:v>
                </c:pt>
                <c:pt idx="5479">
                  <c:v>39995</c:v>
                </c:pt>
                <c:pt idx="5480">
                  <c:v>39996</c:v>
                </c:pt>
                <c:pt idx="5481">
                  <c:v>39997</c:v>
                </c:pt>
                <c:pt idx="5482">
                  <c:v>39998</c:v>
                </c:pt>
                <c:pt idx="5483">
                  <c:v>39999</c:v>
                </c:pt>
                <c:pt idx="5484">
                  <c:v>40000</c:v>
                </c:pt>
                <c:pt idx="5485">
                  <c:v>40001</c:v>
                </c:pt>
                <c:pt idx="5486">
                  <c:v>40002</c:v>
                </c:pt>
                <c:pt idx="5487">
                  <c:v>40003</c:v>
                </c:pt>
                <c:pt idx="5488">
                  <c:v>40004</c:v>
                </c:pt>
                <c:pt idx="5489">
                  <c:v>40005</c:v>
                </c:pt>
                <c:pt idx="5490">
                  <c:v>40006</c:v>
                </c:pt>
                <c:pt idx="5491">
                  <c:v>40007</c:v>
                </c:pt>
                <c:pt idx="5492">
                  <c:v>40008</c:v>
                </c:pt>
                <c:pt idx="5493">
                  <c:v>40009</c:v>
                </c:pt>
                <c:pt idx="5494">
                  <c:v>40010</c:v>
                </c:pt>
                <c:pt idx="5495">
                  <c:v>40011</c:v>
                </c:pt>
                <c:pt idx="5496">
                  <c:v>40012</c:v>
                </c:pt>
                <c:pt idx="5497">
                  <c:v>40013</c:v>
                </c:pt>
                <c:pt idx="5498">
                  <c:v>40014</c:v>
                </c:pt>
                <c:pt idx="5499">
                  <c:v>40015</c:v>
                </c:pt>
                <c:pt idx="5500">
                  <c:v>40016</c:v>
                </c:pt>
                <c:pt idx="5501">
                  <c:v>40017</c:v>
                </c:pt>
                <c:pt idx="5502">
                  <c:v>40018</c:v>
                </c:pt>
                <c:pt idx="5503">
                  <c:v>40019</c:v>
                </c:pt>
                <c:pt idx="5504">
                  <c:v>40020</c:v>
                </c:pt>
                <c:pt idx="5505">
                  <c:v>40021</c:v>
                </c:pt>
                <c:pt idx="5506">
                  <c:v>40022</c:v>
                </c:pt>
                <c:pt idx="5507">
                  <c:v>40023</c:v>
                </c:pt>
                <c:pt idx="5508">
                  <c:v>40024</c:v>
                </c:pt>
                <c:pt idx="5509">
                  <c:v>40025</c:v>
                </c:pt>
                <c:pt idx="5510">
                  <c:v>40026</c:v>
                </c:pt>
                <c:pt idx="5511">
                  <c:v>40027</c:v>
                </c:pt>
                <c:pt idx="5512">
                  <c:v>40028</c:v>
                </c:pt>
                <c:pt idx="5513">
                  <c:v>40029</c:v>
                </c:pt>
                <c:pt idx="5514">
                  <c:v>40030</c:v>
                </c:pt>
                <c:pt idx="5515">
                  <c:v>40031</c:v>
                </c:pt>
                <c:pt idx="5516">
                  <c:v>40032</c:v>
                </c:pt>
                <c:pt idx="5517">
                  <c:v>40033</c:v>
                </c:pt>
                <c:pt idx="5518">
                  <c:v>40034</c:v>
                </c:pt>
                <c:pt idx="5519">
                  <c:v>40035</c:v>
                </c:pt>
                <c:pt idx="5520">
                  <c:v>40036</c:v>
                </c:pt>
                <c:pt idx="5521">
                  <c:v>40037</c:v>
                </c:pt>
                <c:pt idx="5522">
                  <c:v>40038</c:v>
                </c:pt>
                <c:pt idx="5523">
                  <c:v>40039</c:v>
                </c:pt>
                <c:pt idx="5524">
                  <c:v>40040</c:v>
                </c:pt>
                <c:pt idx="5525">
                  <c:v>40041</c:v>
                </c:pt>
                <c:pt idx="5526">
                  <c:v>40042</c:v>
                </c:pt>
                <c:pt idx="5527">
                  <c:v>40043</c:v>
                </c:pt>
                <c:pt idx="5528">
                  <c:v>40044</c:v>
                </c:pt>
                <c:pt idx="5529">
                  <c:v>40045</c:v>
                </c:pt>
                <c:pt idx="5530">
                  <c:v>40046</c:v>
                </c:pt>
                <c:pt idx="5531">
                  <c:v>40047</c:v>
                </c:pt>
                <c:pt idx="5532">
                  <c:v>40048</c:v>
                </c:pt>
                <c:pt idx="5533">
                  <c:v>40049</c:v>
                </c:pt>
                <c:pt idx="5534">
                  <c:v>40050</c:v>
                </c:pt>
                <c:pt idx="5535">
                  <c:v>40051</c:v>
                </c:pt>
                <c:pt idx="5536">
                  <c:v>40052</c:v>
                </c:pt>
                <c:pt idx="5537">
                  <c:v>40053</c:v>
                </c:pt>
                <c:pt idx="5538">
                  <c:v>40054</c:v>
                </c:pt>
                <c:pt idx="5539">
                  <c:v>40055</c:v>
                </c:pt>
                <c:pt idx="5540">
                  <c:v>40056</c:v>
                </c:pt>
                <c:pt idx="5541">
                  <c:v>40057</c:v>
                </c:pt>
                <c:pt idx="5542">
                  <c:v>40058</c:v>
                </c:pt>
                <c:pt idx="5543">
                  <c:v>40059</c:v>
                </c:pt>
                <c:pt idx="5544">
                  <c:v>40060</c:v>
                </c:pt>
                <c:pt idx="5545">
                  <c:v>40061</c:v>
                </c:pt>
                <c:pt idx="5546">
                  <c:v>40062</c:v>
                </c:pt>
                <c:pt idx="5547">
                  <c:v>40063</c:v>
                </c:pt>
                <c:pt idx="5548">
                  <c:v>40064</c:v>
                </c:pt>
                <c:pt idx="5549">
                  <c:v>40065</c:v>
                </c:pt>
                <c:pt idx="5550">
                  <c:v>40066</c:v>
                </c:pt>
                <c:pt idx="5551">
                  <c:v>40067</c:v>
                </c:pt>
                <c:pt idx="5552">
                  <c:v>40068</c:v>
                </c:pt>
                <c:pt idx="5553">
                  <c:v>40069</c:v>
                </c:pt>
                <c:pt idx="5554">
                  <c:v>40070</c:v>
                </c:pt>
                <c:pt idx="5555">
                  <c:v>40071</c:v>
                </c:pt>
                <c:pt idx="5556">
                  <c:v>40072</c:v>
                </c:pt>
                <c:pt idx="5557">
                  <c:v>40073</c:v>
                </c:pt>
                <c:pt idx="5558">
                  <c:v>40074</c:v>
                </c:pt>
                <c:pt idx="5559">
                  <c:v>40075</c:v>
                </c:pt>
                <c:pt idx="5560">
                  <c:v>40076</c:v>
                </c:pt>
                <c:pt idx="5561">
                  <c:v>40077</c:v>
                </c:pt>
                <c:pt idx="5562">
                  <c:v>40078</c:v>
                </c:pt>
                <c:pt idx="5563">
                  <c:v>40079</c:v>
                </c:pt>
                <c:pt idx="5564">
                  <c:v>40080</c:v>
                </c:pt>
                <c:pt idx="5565">
                  <c:v>40081</c:v>
                </c:pt>
                <c:pt idx="5566">
                  <c:v>40082</c:v>
                </c:pt>
                <c:pt idx="5567">
                  <c:v>40083</c:v>
                </c:pt>
                <c:pt idx="5568">
                  <c:v>40084</c:v>
                </c:pt>
                <c:pt idx="5569">
                  <c:v>40085</c:v>
                </c:pt>
                <c:pt idx="5570">
                  <c:v>40086</c:v>
                </c:pt>
                <c:pt idx="5571">
                  <c:v>40087</c:v>
                </c:pt>
                <c:pt idx="5572">
                  <c:v>40088</c:v>
                </c:pt>
                <c:pt idx="5573">
                  <c:v>40089</c:v>
                </c:pt>
                <c:pt idx="5574">
                  <c:v>40090</c:v>
                </c:pt>
                <c:pt idx="5575">
                  <c:v>40091</c:v>
                </c:pt>
                <c:pt idx="5576">
                  <c:v>40092</c:v>
                </c:pt>
                <c:pt idx="5577">
                  <c:v>40093</c:v>
                </c:pt>
                <c:pt idx="5578">
                  <c:v>40094</c:v>
                </c:pt>
                <c:pt idx="5579">
                  <c:v>40095</c:v>
                </c:pt>
                <c:pt idx="5580">
                  <c:v>40096</c:v>
                </c:pt>
                <c:pt idx="5581">
                  <c:v>40097</c:v>
                </c:pt>
                <c:pt idx="5582">
                  <c:v>40098</c:v>
                </c:pt>
                <c:pt idx="5583">
                  <c:v>40099</c:v>
                </c:pt>
                <c:pt idx="5584">
                  <c:v>40100</c:v>
                </c:pt>
                <c:pt idx="5585">
                  <c:v>40101</c:v>
                </c:pt>
                <c:pt idx="5586">
                  <c:v>40102</c:v>
                </c:pt>
                <c:pt idx="5587">
                  <c:v>40103</c:v>
                </c:pt>
                <c:pt idx="5588">
                  <c:v>40104</c:v>
                </c:pt>
                <c:pt idx="5589">
                  <c:v>40105</c:v>
                </c:pt>
                <c:pt idx="5590">
                  <c:v>40106</c:v>
                </c:pt>
                <c:pt idx="5591">
                  <c:v>40107</c:v>
                </c:pt>
                <c:pt idx="5592">
                  <c:v>40108</c:v>
                </c:pt>
                <c:pt idx="5593">
                  <c:v>40109</c:v>
                </c:pt>
                <c:pt idx="5594">
                  <c:v>40110</c:v>
                </c:pt>
                <c:pt idx="5595">
                  <c:v>40111</c:v>
                </c:pt>
                <c:pt idx="5596">
                  <c:v>40112</c:v>
                </c:pt>
                <c:pt idx="5597">
                  <c:v>40113</c:v>
                </c:pt>
                <c:pt idx="5598">
                  <c:v>40114</c:v>
                </c:pt>
                <c:pt idx="5599">
                  <c:v>40115</c:v>
                </c:pt>
                <c:pt idx="5600">
                  <c:v>40116</c:v>
                </c:pt>
                <c:pt idx="5601">
                  <c:v>40117</c:v>
                </c:pt>
                <c:pt idx="5602">
                  <c:v>40118</c:v>
                </c:pt>
                <c:pt idx="5603">
                  <c:v>40119</c:v>
                </c:pt>
                <c:pt idx="5604">
                  <c:v>40120</c:v>
                </c:pt>
                <c:pt idx="5605">
                  <c:v>40121</c:v>
                </c:pt>
                <c:pt idx="5606">
                  <c:v>40122</c:v>
                </c:pt>
                <c:pt idx="5607">
                  <c:v>40123</c:v>
                </c:pt>
                <c:pt idx="5608">
                  <c:v>40124</c:v>
                </c:pt>
                <c:pt idx="5609">
                  <c:v>40125</c:v>
                </c:pt>
                <c:pt idx="5610">
                  <c:v>40126</c:v>
                </c:pt>
                <c:pt idx="5611">
                  <c:v>40127</c:v>
                </c:pt>
                <c:pt idx="5612">
                  <c:v>40128</c:v>
                </c:pt>
                <c:pt idx="5613">
                  <c:v>40129</c:v>
                </c:pt>
                <c:pt idx="5614">
                  <c:v>40130</c:v>
                </c:pt>
                <c:pt idx="5615">
                  <c:v>40131</c:v>
                </c:pt>
                <c:pt idx="5616">
                  <c:v>40132</c:v>
                </c:pt>
                <c:pt idx="5617">
                  <c:v>40133</c:v>
                </c:pt>
                <c:pt idx="5618">
                  <c:v>40134</c:v>
                </c:pt>
                <c:pt idx="5619">
                  <c:v>40135</c:v>
                </c:pt>
                <c:pt idx="5620">
                  <c:v>40136</c:v>
                </c:pt>
                <c:pt idx="5621">
                  <c:v>40137</c:v>
                </c:pt>
                <c:pt idx="5622">
                  <c:v>40138</c:v>
                </c:pt>
                <c:pt idx="5623">
                  <c:v>40139</c:v>
                </c:pt>
                <c:pt idx="5624">
                  <c:v>40140</c:v>
                </c:pt>
                <c:pt idx="5625">
                  <c:v>40141</c:v>
                </c:pt>
                <c:pt idx="5626">
                  <c:v>40142</c:v>
                </c:pt>
                <c:pt idx="5627">
                  <c:v>40143</c:v>
                </c:pt>
                <c:pt idx="5628">
                  <c:v>40144</c:v>
                </c:pt>
                <c:pt idx="5629">
                  <c:v>40145</c:v>
                </c:pt>
                <c:pt idx="5630">
                  <c:v>40146</c:v>
                </c:pt>
                <c:pt idx="5631">
                  <c:v>40147</c:v>
                </c:pt>
                <c:pt idx="5632">
                  <c:v>40148</c:v>
                </c:pt>
                <c:pt idx="5633">
                  <c:v>40149</c:v>
                </c:pt>
                <c:pt idx="5634">
                  <c:v>40150</c:v>
                </c:pt>
                <c:pt idx="5635">
                  <c:v>40151</c:v>
                </c:pt>
                <c:pt idx="5636">
                  <c:v>40152</c:v>
                </c:pt>
                <c:pt idx="5637">
                  <c:v>40153</c:v>
                </c:pt>
                <c:pt idx="5638">
                  <c:v>40154</c:v>
                </c:pt>
                <c:pt idx="5639">
                  <c:v>40155</c:v>
                </c:pt>
                <c:pt idx="5640">
                  <c:v>40156</c:v>
                </c:pt>
                <c:pt idx="5641">
                  <c:v>40157</c:v>
                </c:pt>
                <c:pt idx="5642">
                  <c:v>40158</c:v>
                </c:pt>
                <c:pt idx="5643">
                  <c:v>40159</c:v>
                </c:pt>
                <c:pt idx="5644">
                  <c:v>40160</c:v>
                </c:pt>
                <c:pt idx="5645">
                  <c:v>40161</c:v>
                </c:pt>
                <c:pt idx="5646">
                  <c:v>40162</c:v>
                </c:pt>
                <c:pt idx="5647">
                  <c:v>40163</c:v>
                </c:pt>
                <c:pt idx="5648">
                  <c:v>40164</c:v>
                </c:pt>
                <c:pt idx="5649">
                  <c:v>40165</c:v>
                </c:pt>
                <c:pt idx="5650">
                  <c:v>40166</c:v>
                </c:pt>
                <c:pt idx="5651">
                  <c:v>40167</c:v>
                </c:pt>
                <c:pt idx="5652">
                  <c:v>40168</c:v>
                </c:pt>
                <c:pt idx="5653">
                  <c:v>40169</c:v>
                </c:pt>
                <c:pt idx="5654">
                  <c:v>40170</c:v>
                </c:pt>
                <c:pt idx="5655">
                  <c:v>40171</c:v>
                </c:pt>
                <c:pt idx="5656">
                  <c:v>40172</c:v>
                </c:pt>
                <c:pt idx="5657">
                  <c:v>40173</c:v>
                </c:pt>
                <c:pt idx="5658">
                  <c:v>40174</c:v>
                </c:pt>
                <c:pt idx="5659">
                  <c:v>40175</c:v>
                </c:pt>
                <c:pt idx="5660">
                  <c:v>40176</c:v>
                </c:pt>
                <c:pt idx="5661">
                  <c:v>40177</c:v>
                </c:pt>
                <c:pt idx="5662">
                  <c:v>40178</c:v>
                </c:pt>
                <c:pt idx="5663">
                  <c:v>40179</c:v>
                </c:pt>
                <c:pt idx="5664">
                  <c:v>40180</c:v>
                </c:pt>
                <c:pt idx="5665">
                  <c:v>40181</c:v>
                </c:pt>
                <c:pt idx="5666">
                  <c:v>40182</c:v>
                </c:pt>
                <c:pt idx="5667">
                  <c:v>40183</c:v>
                </c:pt>
                <c:pt idx="5668">
                  <c:v>40184</c:v>
                </c:pt>
                <c:pt idx="5669">
                  <c:v>40185</c:v>
                </c:pt>
                <c:pt idx="5670">
                  <c:v>40186</c:v>
                </c:pt>
                <c:pt idx="5671">
                  <c:v>40187</c:v>
                </c:pt>
                <c:pt idx="5672">
                  <c:v>40188</c:v>
                </c:pt>
                <c:pt idx="5673">
                  <c:v>40189</c:v>
                </c:pt>
                <c:pt idx="5674">
                  <c:v>40190</c:v>
                </c:pt>
                <c:pt idx="5675">
                  <c:v>40191</c:v>
                </c:pt>
                <c:pt idx="5676">
                  <c:v>40192</c:v>
                </c:pt>
                <c:pt idx="5677">
                  <c:v>40193</c:v>
                </c:pt>
                <c:pt idx="5678">
                  <c:v>40194</c:v>
                </c:pt>
                <c:pt idx="5679">
                  <c:v>40195</c:v>
                </c:pt>
                <c:pt idx="5680">
                  <c:v>40196</c:v>
                </c:pt>
                <c:pt idx="5681">
                  <c:v>40197</c:v>
                </c:pt>
                <c:pt idx="5682">
                  <c:v>40198</c:v>
                </c:pt>
                <c:pt idx="5683">
                  <c:v>40199</c:v>
                </c:pt>
                <c:pt idx="5684">
                  <c:v>40200</c:v>
                </c:pt>
                <c:pt idx="5685">
                  <c:v>40201</c:v>
                </c:pt>
                <c:pt idx="5686">
                  <c:v>40202</c:v>
                </c:pt>
                <c:pt idx="5687">
                  <c:v>40203</c:v>
                </c:pt>
                <c:pt idx="5688">
                  <c:v>40204</c:v>
                </c:pt>
                <c:pt idx="5689">
                  <c:v>40205</c:v>
                </c:pt>
                <c:pt idx="5690">
                  <c:v>40206</c:v>
                </c:pt>
                <c:pt idx="5691">
                  <c:v>40207</c:v>
                </c:pt>
                <c:pt idx="5692">
                  <c:v>40208</c:v>
                </c:pt>
                <c:pt idx="5693">
                  <c:v>40209</c:v>
                </c:pt>
                <c:pt idx="5694">
                  <c:v>40210</c:v>
                </c:pt>
                <c:pt idx="5695">
                  <c:v>40211</c:v>
                </c:pt>
                <c:pt idx="5696">
                  <c:v>40212</c:v>
                </c:pt>
                <c:pt idx="5697">
                  <c:v>40213</c:v>
                </c:pt>
                <c:pt idx="5698">
                  <c:v>40214</c:v>
                </c:pt>
                <c:pt idx="5699">
                  <c:v>40215</c:v>
                </c:pt>
                <c:pt idx="5700">
                  <c:v>40216</c:v>
                </c:pt>
                <c:pt idx="5701">
                  <c:v>40217</c:v>
                </c:pt>
                <c:pt idx="5702">
                  <c:v>40218</c:v>
                </c:pt>
                <c:pt idx="5703">
                  <c:v>40219</c:v>
                </c:pt>
                <c:pt idx="5704">
                  <c:v>40220</c:v>
                </c:pt>
                <c:pt idx="5705">
                  <c:v>40221</c:v>
                </c:pt>
                <c:pt idx="5706">
                  <c:v>40222</c:v>
                </c:pt>
                <c:pt idx="5707">
                  <c:v>40223</c:v>
                </c:pt>
                <c:pt idx="5708">
                  <c:v>40224</c:v>
                </c:pt>
                <c:pt idx="5709">
                  <c:v>40225</c:v>
                </c:pt>
                <c:pt idx="5710">
                  <c:v>40226</c:v>
                </c:pt>
                <c:pt idx="5711">
                  <c:v>40227</c:v>
                </c:pt>
                <c:pt idx="5712">
                  <c:v>40228</c:v>
                </c:pt>
                <c:pt idx="5713">
                  <c:v>40229</c:v>
                </c:pt>
                <c:pt idx="5714">
                  <c:v>40230</c:v>
                </c:pt>
                <c:pt idx="5715">
                  <c:v>40231</c:v>
                </c:pt>
                <c:pt idx="5716">
                  <c:v>40232</c:v>
                </c:pt>
                <c:pt idx="5717">
                  <c:v>40233</c:v>
                </c:pt>
                <c:pt idx="5718">
                  <c:v>40234</c:v>
                </c:pt>
                <c:pt idx="5719">
                  <c:v>40235</c:v>
                </c:pt>
                <c:pt idx="5720">
                  <c:v>40236</c:v>
                </c:pt>
                <c:pt idx="5721">
                  <c:v>40237</c:v>
                </c:pt>
                <c:pt idx="5722">
                  <c:v>40238</c:v>
                </c:pt>
                <c:pt idx="5723">
                  <c:v>40239</c:v>
                </c:pt>
                <c:pt idx="5724">
                  <c:v>40240</c:v>
                </c:pt>
                <c:pt idx="5725">
                  <c:v>40241</c:v>
                </c:pt>
                <c:pt idx="5726">
                  <c:v>40242</c:v>
                </c:pt>
                <c:pt idx="5727">
                  <c:v>40243</c:v>
                </c:pt>
                <c:pt idx="5728">
                  <c:v>40244</c:v>
                </c:pt>
                <c:pt idx="5729">
                  <c:v>40245</c:v>
                </c:pt>
                <c:pt idx="5730">
                  <c:v>40246</c:v>
                </c:pt>
                <c:pt idx="5731">
                  <c:v>40247</c:v>
                </c:pt>
                <c:pt idx="5732">
                  <c:v>40248</c:v>
                </c:pt>
                <c:pt idx="5733">
                  <c:v>40249</c:v>
                </c:pt>
                <c:pt idx="5734">
                  <c:v>40250</c:v>
                </c:pt>
                <c:pt idx="5735">
                  <c:v>40251</c:v>
                </c:pt>
                <c:pt idx="5736">
                  <c:v>40252</c:v>
                </c:pt>
                <c:pt idx="5737">
                  <c:v>40253</c:v>
                </c:pt>
                <c:pt idx="5738">
                  <c:v>40254</c:v>
                </c:pt>
                <c:pt idx="5739">
                  <c:v>40255</c:v>
                </c:pt>
                <c:pt idx="5740">
                  <c:v>40256</c:v>
                </c:pt>
                <c:pt idx="5741">
                  <c:v>40257</c:v>
                </c:pt>
                <c:pt idx="5742">
                  <c:v>40258</c:v>
                </c:pt>
                <c:pt idx="5743">
                  <c:v>40259</c:v>
                </c:pt>
                <c:pt idx="5744">
                  <c:v>40260</c:v>
                </c:pt>
                <c:pt idx="5745">
                  <c:v>40261</c:v>
                </c:pt>
                <c:pt idx="5746">
                  <c:v>40262</c:v>
                </c:pt>
                <c:pt idx="5747">
                  <c:v>40263</c:v>
                </c:pt>
                <c:pt idx="5748">
                  <c:v>40264</c:v>
                </c:pt>
                <c:pt idx="5749">
                  <c:v>40265</c:v>
                </c:pt>
                <c:pt idx="5750">
                  <c:v>40266</c:v>
                </c:pt>
                <c:pt idx="5751">
                  <c:v>40267</c:v>
                </c:pt>
                <c:pt idx="5752">
                  <c:v>40268</c:v>
                </c:pt>
                <c:pt idx="5753">
                  <c:v>40269</c:v>
                </c:pt>
                <c:pt idx="5754">
                  <c:v>40270</c:v>
                </c:pt>
                <c:pt idx="5755">
                  <c:v>40271</c:v>
                </c:pt>
                <c:pt idx="5756">
                  <c:v>40272</c:v>
                </c:pt>
                <c:pt idx="5757">
                  <c:v>40273</c:v>
                </c:pt>
                <c:pt idx="5758">
                  <c:v>40274</c:v>
                </c:pt>
                <c:pt idx="5759">
                  <c:v>40275</c:v>
                </c:pt>
                <c:pt idx="5760">
                  <c:v>40276</c:v>
                </c:pt>
                <c:pt idx="5761">
                  <c:v>40277</c:v>
                </c:pt>
                <c:pt idx="5762">
                  <c:v>40278</c:v>
                </c:pt>
                <c:pt idx="5763">
                  <c:v>40279</c:v>
                </c:pt>
                <c:pt idx="5764">
                  <c:v>40280</c:v>
                </c:pt>
                <c:pt idx="5765">
                  <c:v>40281</c:v>
                </c:pt>
                <c:pt idx="5766">
                  <c:v>40282</c:v>
                </c:pt>
                <c:pt idx="5767">
                  <c:v>40283</c:v>
                </c:pt>
                <c:pt idx="5768">
                  <c:v>40284</c:v>
                </c:pt>
                <c:pt idx="5769">
                  <c:v>40285</c:v>
                </c:pt>
                <c:pt idx="5770">
                  <c:v>40286</c:v>
                </c:pt>
                <c:pt idx="5771">
                  <c:v>40287</c:v>
                </c:pt>
                <c:pt idx="5772">
                  <c:v>40288</c:v>
                </c:pt>
                <c:pt idx="5773">
                  <c:v>40289</c:v>
                </c:pt>
                <c:pt idx="5774">
                  <c:v>40290</c:v>
                </c:pt>
                <c:pt idx="5775">
                  <c:v>40291</c:v>
                </c:pt>
                <c:pt idx="5776">
                  <c:v>40292</c:v>
                </c:pt>
                <c:pt idx="5777">
                  <c:v>40293</c:v>
                </c:pt>
                <c:pt idx="5778">
                  <c:v>40294</c:v>
                </c:pt>
                <c:pt idx="5779">
                  <c:v>40295</c:v>
                </c:pt>
                <c:pt idx="5780">
                  <c:v>40296</c:v>
                </c:pt>
                <c:pt idx="5781">
                  <c:v>40297</c:v>
                </c:pt>
                <c:pt idx="5782">
                  <c:v>40298</c:v>
                </c:pt>
                <c:pt idx="5783">
                  <c:v>40299</c:v>
                </c:pt>
                <c:pt idx="5784">
                  <c:v>40300</c:v>
                </c:pt>
                <c:pt idx="5785">
                  <c:v>40301</c:v>
                </c:pt>
                <c:pt idx="5786">
                  <c:v>40302</c:v>
                </c:pt>
                <c:pt idx="5787">
                  <c:v>40303</c:v>
                </c:pt>
                <c:pt idx="5788">
                  <c:v>40304</c:v>
                </c:pt>
                <c:pt idx="5789">
                  <c:v>40305</c:v>
                </c:pt>
                <c:pt idx="5790">
                  <c:v>40306</c:v>
                </c:pt>
                <c:pt idx="5791">
                  <c:v>40307</c:v>
                </c:pt>
                <c:pt idx="5792">
                  <c:v>40308</c:v>
                </c:pt>
                <c:pt idx="5793">
                  <c:v>40309</c:v>
                </c:pt>
                <c:pt idx="5794">
                  <c:v>40310</c:v>
                </c:pt>
                <c:pt idx="5795">
                  <c:v>40311</c:v>
                </c:pt>
                <c:pt idx="5796">
                  <c:v>40312</c:v>
                </c:pt>
                <c:pt idx="5797">
                  <c:v>40313</c:v>
                </c:pt>
                <c:pt idx="5798">
                  <c:v>40314</c:v>
                </c:pt>
                <c:pt idx="5799">
                  <c:v>40315</c:v>
                </c:pt>
                <c:pt idx="5800">
                  <c:v>40316</c:v>
                </c:pt>
                <c:pt idx="5801">
                  <c:v>40317</c:v>
                </c:pt>
                <c:pt idx="5802">
                  <c:v>40318</c:v>
                </c:pt>
                <c:pt idx="5803">
                  <c:v>40319</c:v>
                </c:pt>
                <c:pt idx="5804">
                  <c:v>40320</c:v>
                </c:pt>
                <c:pt idx="5805">
                  <c:v>40321</c:v>
                </c:pt>
                <c:pt idx="5806">
                  <c:v>40322</c:v>
                </c:pt>
                <c:pt idx="5807">
                  <c:v>40323</c:v>
                </c:pt>
                <c:pt idx="5808">
                  <c:v>40324</c:v>
                </c:pt>
                <c:pt idx="5809">
                  <c:v>40325</c:v>
                </c:pt>
                <c:pt idx="5810">
                  <c:v>40326</c:v>
                </c:pt>
                <c:pt idx="5811">
                  <c:v>40327</c:v>
                </c:pt>
                <c:pt idx="5812">
                  <c:v>40328</c:v>
                </c:pt>
                <c:pt idx="5813">
                  <c:v>40329</c:v>
                </c:pt>
                <c:pt idx="5814">
                  <c:v>40330</c:v>
                </c:pt>
                <c:pt idx="5815">
                  <c:v>40331</c:v>
                </c:pt>
                <c:pt idx="5816">
                  <c:v>40332</c:v>
                </c:pt>
                <c:pt idx="5817">
                  <c:v>40333</c:v>
                </c:pt>
                <c:pt idx="5818">
                  <c:v>40334</c:v>
                </c:pt>
                <c:pt idx="5819">
                  <c:v>40335</c:v>
                </c:pt>
                <c:pt idx="5820">
                  <c:v>40336</c:v>
                </c:pt>
                <c:pt idx="5821">
                  <c:v>40337</c:v>
                </c:pt>
                <c:pt idx="5822">
                  <c:v>40338</c:v>
                </c:pt>
                <c:pt idx="5823">
                  <c:v>40339</c:v>
                </c:pt>
                <c:pt idx="5824">
                  <c:v>40340</c:v>
                </c:pt>
                <c:pt idx="5825">
                  <c:v>40341</c:v>
                </c:pt>
                <c:pt idx="5826">
                  <c:v>40342</c:v>
                </c:pt>
                <c:pt idx="5827">
                  <c:v>40343</c:v>
                </c:pt>
                <c:pt idx="5828">
                  <c:v>40344</c:v>
                </c:pt>
                <c:pt idx="5829">
                  <c:v>40345</c:v>
                </c:pt>
                <c:pt idx="5830">
                  <c:v>40346</c:v>
                </c:pt>
                <c:pt idx="5831">
                  <c:v>40347</c:v>
                </c:pt>
                <c:pt idx="5832">
                  <c:v>40348</c:v>
                </c:pt>
                <c:pt idx="5833">
                  <c:v>40349</c:v>
                </c:pt>
                <c:pt idx="5834">
                  <c:v>40350</c:v>
                </c:pt>
                <c:pt idx="5835">
                  <c:v>40351</c:v>
                </c:pt>
                <c:pt idx="5836">
                  <c:v>40352</c:v>
                </c:pt>
                <c:pt idx="5837">
                  <c:v>40353</c:v>
                </c:pt>
                <c:pt idx="5838">
                  <c:v>40354</c:v>
                </c:pt>
                <c:pt idx="5839">
                  <c:v>40355</c:v>
                </c:pt>
                <c:pt idx="5840">
                  <c:v>40356</c:v>
                </c:pt>
                <c:pt idx="5841">
                  <c:v>40357</c:v>
                </c:pt>
                <c:pt idx="5842">
                  <c:v>40358</c:v>
                </c:pt>
                <c:pt idx="5843">
                  <c:v>40359</c:v>
                </c:pt>
                <c:pt idx="5844">
                  <c:v>40360</c:v>
                </c:pt>
                <c:pt idx="5845">
                  <c:v>40361</c:v>
                </c:pt>
                <c:pt idx="5846">
                  <c:v>40362</c:v>
                </c:pt>
                <c:pt idx="5847">
                  <c:v>40363</c:v>
                </c:pt>
                <c:pt idx="5848">
                  <c:v>40364</c:v>
                </c:pt>
                <c:pt idx="5849">
                  <c:v>40365</c:v>
                </c:pt>
                <c:pt idx="5850">
                  <c:v>40366</c:v>
                </c:pt>
                <c:pt idx="5851">
                  <c:v>40367</c:v>
                </c:pt>
                <c:pt idx="5852">
                  <c:v>40368</c:v>
                </c:pt>
                <c:pt idx="5853">
                  <c:v>40369</c:v>
                </c:pt>
                <c:pt idx="5854">
                  <c:v>40370</c:v>
                </c:pt>
                <c:pt idx="5855">
                  <c:v>40371</c:v>
                </c:pt>
                <c:pt idx="5856">
                  <c:v>40372</c:v>
                </c:pt>
                <c:pt idx="5857">
                  <c:v>40373</c:v>
                </c:pt>
                <c:pt idx="5858">
                  <c:v>40374</c:v>
                </c:pt>
                <c:pt idx="5859">
                  <c:v>40375</c:v>
                </c:pt>
                <c:pt idx="5860">
                  <c:v>40376</c:v>
                </c:pt>
                <c:pt idx="5861">
                  <c:v>40377</c:v>
                </c:pt>
                <c:pt idx="5862">
                  <c:v>40378</c:v>
                </c:pt>
                <c:pt idx="5863">
                  <c:v>40379</c:v>
                </c:pt>
                <c:pt idx="5864">
                  <c:v>40380</c:v>
                </c:pt>
                <c:pt idx="5865">
                  <c:v>40381</c:v>
                </c:pt>
                <c:pt idx="5866">
                  <c:v>40382</c:v>
                </c:pt>
                <c:pt idx="5867">
                  <c:v>40383</c:v>
                </c:pt>
                <c:pt idx="5868">
                  <c:v>40384</c:v>
                </c:pt>
                <c:pt idx="5869">
                  <c:v>40385</c:v>
                </c:pt>
                <c:pt idx="5870">
                  <c:v>40386</c:v>
                </c:pt>
                <c:pt idx="5871">
                  <c:v>40387</c:v>
                </c:pt>
                <c:pt idx="5872">
                  <c:v>40388</c:v>
                </c:pt>
                <c:pt idx="5873">
                  <c:v>40389</c:v>
                </c:pt>
                <c:pt idx="5874">
                  <c:v>40390</c:v>
                </c:pt>
                <c:pt idx="5875">
                  <c:v>40391</c:v>
                </c:pt>
                <c:pt idx="5876">
                  <c:v>40392</c:v>
                </c:pt>
                <c:pt idx="5877">
                  <c:v>40393</c:v>
                </c:pt>
                <c:pt idx="5878">
                  <c:v>40394</c:v>
                </c:pt>
                <c:pt idx="5879">
                  <c:v>40395</c:v>
                </c:pt>
                <c:pt idx="5880">
                  <c:v>40396</c:v>
                </c:pt>
                <c:pt idx="5881">
                  <c:v>40397</c:v>
                </c:pt>
                <c:pt idx="5882">
                  <c:v>40398</c:v>
                </c:pt>
                <c:pt idx="5883">
                  <c:v>40399</c:v>
                </c:pt>
                <c:pt idx="5884">
                  <c:v>40400</c:v>
                </c:pt>
                <c:pt idx="5885">
                  <c:v>40401</c:v>
                </c:pt>
                <c:pt idx="5886">
                  <c:v>40402</c:v>
                </c:pt>
                <c:pt idx="5887">
                  <c:v>40403</c:v>
                </c:pt>
                <c:pt idx="5888">
                  <c:v>40404</c:v>
                </c:pt>
                <c:pt idx="5889">
                  <c:v>40405</c:v>
                </c:pt>
                <c:pt idx="5890">
                  <c:v>40406</c:v>
                </c:pt>
                <c:pt idx="5891">
                  <c:v>40407</c:v>
                </c:pt>
                <c:pt idx="5892">
                  <c:v>40408</c:v>
                </c:pt>
                <c:pt idx="5893">
                  <c:v>40409</c:v>
                </c:pt>
                <c:pt idx="5894">
                  <c:v>40410</c:v>
                </c:pt>
                <c:pt idx="5895">
                  <c:v>40411</c:v>
                </c:pt>
                <c:pt idx="5896">
                  <c:v>40412</c:v>
                </c:pt>
                <c:pt idx="5897">
                  <c:v>40413</c:v>
                </c:pt>
                <c:pt idx="5898">
                  <c:v>40414</c:v>
                </c:pt>
                <c:pt idx="5899">
                  <c:v>40415</c:v>
                </c:pt>
                <c:pt idx="5900">
                  <c:v>40416</c:v>
                </c:pt>
                <c:pt idx="5901">
                  <c:v>40417</c:v>
                </c:pt>
                <c:pt idx="5902">
                  <c:v>40418</c:v>
                </c:pt>
                <c:pt idx="5903">
                  <c:v>40419</c:v>
                </c:pt>
                <c:pt idx="5904">
                  <c:v>40420</c:v>
                </c:pt>
                <c:pt idx="5905">
                  <c:v>40421</c:v>
                </c:pt>
                <c:pt idx="5906">
                  <c:v>40422</c:v>
                </c:pt>
                <c:pt idx="5907">
                  <c:v>40423</c:v>
                </c:pt>
                <c:pt idx="5908">
                  <c:v>40424</c:v>
                </c:pt>
                <c:pt idx="5909">
                  <c:v>40425</c:v>
                </c:pt>
                <c:pt idx="5910">
                  <c:v>40426</c:v>
                </c:pt>
                <c:pt idx="5911">
                  <c:v>40427</c:v>
                </c:pt>
                <c:pt idx="5912">
                  <c:v>40428</c:v>
                </c:pt>
                <c:pt idx="5913">
                  <c:v>40429</c:v>
                </c:pt>
                <c:pt idx="5914">
                  <c:v>40430</c:v>
                </c:pt>
                <c:pt idx="5915">
                  <c:v>40431</c:v>
                </c:pt>
                <c:pt idx="5916">
                  <c:v>40432</c:v>
                </c:pt>
                <c:pt idx="5917">
                  <c:v>40433</c:v>
                </c:pt>
                <c:pt idx="5918">
                  <c:v>40434</c:v>
                </c:pt>
                <c:pt idx="5919">
                  <c:v>40435</c:v>
                </c:pt>
                <c:pt idx="5920">
                  <c:v>40436</c:v>
                </c:pt>
                <c:pt idx="5921">
                  <c:v>40437</c:v>
                </c:pt>
                <c:pt idx="5922">
                  <c:v>40438</c:v>
                </c:pt>
                <c:pt idx="5923">
                  <c:v>40439</c:v>
                </c:pt>
                <c:pt idx="5924">
                  <c:v>40440</c:v>
                </c:pt>
                <c:pt idx="5925">
                  <c:v>40441</c:v>
                </c:pt>
                <c:pt idx="5926">
                  <c:v>40442</c:v>
                </c:pt>
                <c:pt idx="5927">
                  <c:v>40443</c:v>
                </c:pt>
                <c:pt idx="5928">
                  <c:v>40444</c:v>
                </c:pt>
                <c:pt idx="5929">
                  <c:v>40445</c:v>
                </c:pt>
                <c:pt idx="5930">
                  <c:v>40446</c:v>
                </c:pt>
                <c:pt idx="5931">
                  <c:v>40447</c:v>
                </c:pt>
                <c:pt idx="5932">
                  <c:v>40448</c:v>
                </c:pt>
                <c:pt idx="5933">
                  <c:v>40449</c:v>
                </c:pt>
                <c:pt idx="5934">
                  <c:v>40450</c:v>
                </c:pt>
                <c:pt idx="5935">
                  <c:v>40451</c:v>
                </c:pt>
                <c:pt idx="5936">
                  <c:v>40452</c:v>
                </c:pt>
                <c:pt idx="5937">
                  <c:v>40453</c:v>
                </c:pt>
                <c:pt idx="5938">
                  <c:v>40454</c:v>
                </c:pt>
                <c:pt idx="5939">
                  <c:v>40455</c:v>
                </c:pt>
                <c:pt idx="5940">
                  <c:v>40456</c:v>
                </c:pt>
                <c:pt idx="5941">
                  <c:v>40457</c:v>
                </c:pt>
                <c:pt idx="5942">
                  <c:v>40458</c:v>
                </c:pt>
                <c:pt idx="5943">
                  <c:v>40459</c:v>
                </c:pt>
                <c:pt idx="5944">
                  <c:v>40460</c:v>
                </c:pt>
                <c:pt idx="5945">
                  <c:v>40461</c:v>
                </c:pt>
                <c:pt idx="5946">
                  <c:v>40462</c:v>
                </c:pt>
                <c:pt idx="5947">
                  <c:v>40463</c:v>
                </c:pt>
                <c:pt idx="5948">
                  <c:v>40464</c:v>
                </c:pt>
                <c:pt idx="5949">
                  <c:v>40465</c:v>
                </c:pt>
                <c:pt idx="5950">
                  <c:v>40466</c:v>
                </c:pt>
                <c:pt idx="5951">
                  <c:v>40467</c:v>
                </c:pt>
                <c:pt idx="5952">
                  <c:v>40468</c:v>
                </c:pt>
                <c:pt idx="5953">
                  <c:v>40469</c:v>
                </c:pt>
                <c:pt idx="5954">
                  <c:v>40470</c:v>
                </c:pt>
                <c:pt idx="5955">
                  <c:v>40471</c:v>
                </c:pt>
                <c:pt idx="5956">
                  <c:v>40472</c:v>
                </c:pt>
                <c:pt idx="5957">
                  <c:v>40473</c:v>
                </c:pt>
                <c:pt idx="5958">
                  <c:v>40474</c:v>
                </c:pt>
                <c:pt idx="5959">
                  <c:v>40475</c:v>
                </c:pt>
                <c:pt idx="5960">
                  <c:v>40476</c:v>
                </c:pt>
                <c:pt idx="5961">
                  <c:v>40477</c:v>
                </c:pt>
                <c:pt idx="5962">
                  <c:v>40478</c:v>
                </c:pt>
                <c:pt idx="5963">
                  <c:v>40479</c:v>
                </c:pt>
                <c:pt idx="5964">
                  <c:v>40480</c:v>
                </c:pt>
                <c:pt idx="5965">
                  <c:v>40481</c:v>
                </c:pt>
                <c:pt idx="5966">
                  <c:v>40482</c:v>
                </c:pt>
                <c:pt idx="5967">
                  <c:v>40483</c:v>
                </c:pt>
                <c:pt idx="5968">
                  <c:v>40484</c:v>
                </c:pt>
                <c:pt idx="5969">
                  <c:v>40485</c:v>
                </c:pt>
                <c:pt idx="5970">
                  <c:v>40486</c:v>
                </c:pt>
                <c:pt idx="5971">
                  <c:v>40487</c:v>
                </c:pt>
                <c:pt idx="5972">
                  <c:v>40488</c:v>
                </c:pt>
                <c:pt idx="5973">
                  <c:v>40489</c:v>
                </c:pt>
                <c:pt idx="5974">
                  <c:v>40490</c:v>
                </c:pt>
                <c:pt idx="5975">
                  <c:v>40491</c:v>
                </c:pt>
                <c:pt idx="5976">
                  <c:v>40492</c:v>
                </c:pt>
                <c:pt idx="5977">
                  <c:v>40493</c:v>
                </c:pt>
                <c:pt idx="5978">
                  <c:v>40494</c:v>
                </c:pt>
                <c:pt idx="5979">
                  <c:v>40495</c:v>
                </c:pt>
                <c:pt idx="5980">
                  <c:v>40496</c:v>
                </c:pt>
                <c:pt idx="5981">
                  <c:v>40497</c:v>
                </c:pt>
                <c:pt idx="5982">
                  <c:v>40498</c:v>
                </c:pt>
                <c:pt idx="5983">
                  <c:v>40499</c:v>
                </c:pt>
                <c:pt idx="5984">
                  <c:v>40500</c:v>
                </c:pt>
                <c:pt idx="5985">
                  <c:v>40501</c:v>
                </c:pt>
                <c:pt idx="5986">
                  <c:v>40502</c:v>
                </c:pt>
                <c:pt idx="5987">
                  <c:v>40503</c:v>
                </c:pt>
                <c:pt idx="5988">
                  <c:v>40504</c:v>
                </c:pt>
                <c:pt idx="5989">
                  <c:v>40505</c:v>
                </c:pt>
                <c:pt idx="5990">
                  <c:v>40506</c:v>
                </c:pt>
                <c:pt idx="5991">
                  <c:v>40507</c:v>
                </c:pt>
                <c:pt idx="5992">
                  <c:v>40508</c:v>
                </c:pt>
                <c:pt idx="5993">
                  <c:v>40509</c:v>
                </c:pt>
                <c:pt idx="5994">
                  <c:v>40510</c:v>
                </c:pt>
                <c:pt idx="5995">
                  <c:v>40511</c:v>
                </c:pt>
                <c:pt idx="5996">
                  <c:v>40512</c:v>
                </c:pt>
                <c:pt idx="5997">
                  <c:v>40513</c:v>
                </c:pt>
                <c:pt idx="5998">
                  <c:v>40514</c:v>
                </c:pt>
                <c:pt idx="5999">
                  <c:v>40515</c:v>
                </c:pt>
                <c:pt idx="6000">
                  <c:v>40516</c:v>
                </c:pt>
                <c:pt idx="6001">
                  <c:v>40517</c:v>
                </c:pt>
                <c:pt idx="6002">
                  <c:v>40518</c:v>
                </c:pt>
                <c:pt idx="6003">
                  <c:v>40519</c:v>
                </c:pt>
                <c:pt idx="6004">
                  <c:v>40520</c:v>
                </c:pt>
                <c:pt idx="6005">
                  <c:v>40521</c:v>
                </c:pt>
                <c:pt idx="6006">
                  <c:v>40522</c:v>
                </c:pt>
                <c:pt idx="6007">
                  <c:v>40523</c:v>
                </c:pt>
                <c:pt idx="6008">
                  <c:v>40524</c:v>
                </c:pt>
                <c:pt idx="6009">
                  <c:v>40525</c:v>
                </c:pt>
                <c:pt idx="6010">
                  <c:v>40526</c:v>
                </c:pt>
                <c:pt idx="6011">
                  <c:v>40527</c:v>
                </c:pt>
                <c:pt idx="6012">
                  <c:v>40528</c:v>
                </c:pt>
                <c:pt idx="6013">
                  <c:v>40529</c:v>
                </c:pt>
                <c:pt idx="6014">
                  <c:v>40530</c:v>
                </c:pt>
                <c:pt idx="6015">
                  <c:v>40531</c:v>
                </c:pt>
                <c:pt idx="6016">
                  <c:v>40532</c:v>
                </c:pt>
                <c:pt idx="6017">
                  <c:v>40533</c:v>
                </c:pt>
                <c:pt idx="6018">
                  <c:v>40534</c:v>
                </c:pt>
                <c:pt idx="6019">
                  <c:v>40535</c:v>
                </c:pt>
                <c:pt idx="6020">
                  <c:v>40536</c:v>
                </c:pt>
                <c:pt idx="6021">
                  <c:v>40537</c:v>
                </c:pt>
                <c:pt idx="6022">
                  <c:v>40538</c:v>
                </c:pt>
                <c:pt idx="6023">
                  <c:v>40539</c:v>
                </c:pt>
                <c:pt idx="6024">
                  <c:v>40540</c:v>
                </c:pt>
                <c:pt idx="6025">
                  <c:v>40541</c:v>
                </c:pt>
                <c:pt idx="6026">
                  <c:v>40542</c:v>
                </c:pt>
                <c:pt idx="6027">
                  <c:v>40543</c:v>
                </c:pt>
                <c:pt idx="6028">
                  <c:v>40544</c:v>
                </c:pt>
                <c:pt idx="6029">
                  <c:v>40545</c:v>
                </c:pt>
                <c:pt idx="6030">
                  <c:v>40546</c:v>
                </c:pt>
                <c:pt idx="6031">
                  <c:v>40547</c:v>
                </c:pt>
                <c:pt idx="6032">
                  <c:v>40548</c:v>
                </c:pt>
                <c:pt idx="6033">
                  <c:v>40549</c:v>
                </c:pt>
                <c:pt idx="6034">
                  <c:v>40550</c:v>
                </c:pt>
                <c:pt idx="6035">
                  <c:v>40551</c:v>
                </c:pt>
                <c:pt idx="6036">
                  <c:v>40552</c:v>
                </c:pt>
                <c:pt idx="6037">
                  <c:v>40553</c:v>
                </c:pt>
                <c:pt idx="6038">
                  <c:v>40554</c:v>
                </c:pt>
                <c:pt idx="6039">
                  <c:v>40555</c:v>
                </c:pt>
                <c:pt idx="6040">
                  <c:v>40556</c:v>
                </c:pt>
                <c:pt idx="6041">
                  <c:v>40557</c:v>
                </c:pt>
                <c:pt idx="6042">
                  <c:v>40558</c:v>
                </c:pt>
                <c:pt idx="6043">
                  <c:v>40559</c:v>
                </c:pt>
                <c:pt idx="6044">
                  <c:v>40560</c:v>
                </c:pt>
                <c:pt idx="6045">
                  <c:v>40561</c:v>
                </c:pt>
                <c:pt idx="6046">
                  <c:v>40562</c:v>
                </c:pt>
                <c:pt idx="6047">
                  <c:v>40563</c:v>
                </c:pt>
                <c:pt idx="6048">
                  <c:v>40564</c:v>
                </c:pt>
                <c:pt idx="6049">
                  <c:v>40565</c:v>
                </c:pt>
                <c:pt idx="6050">
                  <c:v>40566</c:v>
                </c:pt>
                <c:pt idx="6051">
                  <c:v>40567</c:v>
                </c:pt>
                <c:pt idx="6052">
                  <c:v>40568</c:v>
                </c:pt>
                <c:pt idx="6053">
                  <c:v>40569</c:v>
                </c:pt>
                <c:pt idx="6054">
                  <c:v>40570</c:v>
                </c:pt>
                <c:pt idx="6055">
                  <c:v>40571</c:v>
                </c:pt>
                <c:pt idx="6056">
                  <c:v>40572</c:v>
                </c:pt>
                <c:pt idx="6057">
                  <c:v>40573</c:v>
                </c:pt>
                <c:pt idx="6058">
                  <c:v>40574</c:v>
                </c:pt>
                <c:pt idx="6059">
                  <c:v>40575</c:v>
                </c:pt>
                <c:pt idx="6060">
                  <c:v>40576</c:v>
                </c:pt>
                <c:pt idx="6061">
                  <c:v>40577</c:v>
                </c:pt>
                <c:pt idx="6062">
                  <c:v>40578</c:v>
                </c:pt>
                <c:pt idx="6063">
                  <c:v>40579</c:v>
                </c:pt>
                <c:pt idx="6064">
                  <c:v>40580</c:v>
                </c:pt>
                <c:pt idx="6065">
                  <c:v>40581</c:v>
                </c:pt>
                <c:pt idx="6066">
                  <c:v>40582</c:v>
                </c:pt>
                <c:pt idx="6067">
                  <c:v>40583</c:v>
                </c:pt>
                <c:pt idx="6068">
                  <c:v>40584</c:v>
                </c:pt>
                <c:pt idx="6069">
                  <c:v>40585</c:v>
                </c:pt>
                <c:pt idx="6070">
                  <c:v>40586</c:v>
                </c:pt>
                <c:pt idx="6071">
                  <c:v>40587</c:v>
                </c:pt>
                <c:pt idx="6072">
                  <c:v>40588</c:v>
                </c:pt>
                <c:pt idx="6073">
                  <c:v>40589</c:v>
                </c:pt>
                <c:pt idx="6074">
                  <c:v>40590</c:v>
                </c:pt>
                <c:pt idx="6075">
                  <c:v>40591</c:v>
                </c:pt>
                <c:pt idx="6076">
                  <c:v>40592</c:v>
                </c:pt>
                <c:pt idx="6077">
                  <c:v>40593</c:v>
                </c:pt>
                <c:pt idx="6078">
                  <c:v>40594</c:v>
                </c:pt>
                <c:pt idx="6079">
                  <c:v>40595</c:v>
                </c:pt>
                <c:pt idx="6080">
                  <c:v>40596</c:v>
                </c:pt>
                <c:pt idx="6081">
                  <c:v>40597</c:v>
                </c:pt>
                <c:pt idx="6082">
                  <c:v>40598</c:v>
                </c:pt>
                <c:pt idx="6083">
                  <c:v>40599</c:v>
                </c:pt>
                <c:pt idx="6084">
                  <c:v>40600</c:v>
                </c:pt>
                <c:pt idx="6085">
                  <c:v>40601</c:v>
                </c:pt>
                <c:pt idx="6086">
                  <c:v>40602</c:v>
                </c:pt>
                <c:pt idx="6087">
                  <c:v>40603</c:v>
                </c:pt>
                <c:pt idx="6088">
                  <c:v>40604</c:v>
                </c:pt>
                <c:pt idx="6089">
                  <c:v>40605</c:v>
                </c:pt>
                <c:pt idx="6090">
                  <c:v>40606</c:v>
                </c:pt>
                <c:pt idx="6091">
                  <c:v>40607</c:v>
                </c:pt>
                <c:pt idx="6092">
                  <c:v>40608</c:v>
                </c:pt>
                <c:pt idx="6093">
                  <c:v>40609</c:v>
                </c:pt>
                <c:pt idx="6094">
                  <c:v>40610</c:v>
                </c:pt>
                <c:pt idx="6095">
                  <c:v>40611</c:v>
                </c:pt>
                <c:pt idx="6096">
                  <c:v>40612</c:v>
                </c:pt>
                <c:pt idx="6097">
                  <c:v>40613</c:v>
                </c:pt>
                <c:pt idx="6098">
                  <c:v>40614</c:v>
                </c:pt>
                <c:pt idx="6099">
                  <c:v>40615</c:v>
                </c:pt>
                <c:pt idx="6100">
                  <c:v>40616</c:v>
                </c:pt>
                <c:pt idx="6101">
                  <c:v>40617</c:v>
                </c:pt>
                <c:pt idx="6102">
                  <c:v>40618</c:v>
                </c:pt>
                <c:pt idx="6103">
                  <c:v>40619</c:v>
                </c:pt>
                <c:pt idx="6104">
                  <c:v>40620</c:v>
                </c:pt>
                <c:pt idx="6105">
                  <c:v>40621</c:v>
                </c:pt>
                <c:pt idx="6106">
                  <c:v>40622</c:v>
                </c:pt>
                <c:pt idx="6107">
                  <c:v>40623</c:v>
                </c:pt>
                <c:pt idx="6108">
                  <c:v>40624</c:v>
                </c:pt>
                <c:pt idx="6109">
                  <c:v>40625</c:v>
                </c:pt>
                <c:pt idx="6110">
                  <c:v>40626</c:v>
                </c:pt>
                <c:pt idx="6111">
                  <c:v>40627</c:v>
                </c:pt>
                <c:pt idx="6112">
                  <c:v>40628</c:v>
                </c:pt>
                <c:pt idx="6113">
                  <c:v>40629</c:v>
                </c:pt>
                <c:pt idx="6114">
                  <c:v>40630</c:v>
                </c:pt>
                <c:pt idx="6115">
                  <c:v>40631</c:v>
                </c:pt>
                <c:pt idx="6116">
                  <c:v>40632</c:v>
                </c:pt>
                <c:pt idx="6117">
                  <c:v>40633</c:v>
                </c:pt>
                <c:pt idx="6118">
                  <c:v>40634</c:v>
                </c:pt>
                <c:pt idx="6119">
                  <c:v>40635</c:v>
                </c:pt>
                <c:pt idx="6120">
                  <c:v>40636</c:v>
                </c:pt>
                <c:pt idx="6121">
                  <c:v>40637</c:v>
                </c:pt>
                <c:pt idx="6122">
                  <c:v>40638</c:v>
                </c:pt>
                <c:pt idx="6123">
                  <c:v>40639</c:v>
                </c:pt>
                <c:pt idx="6124">
                  <c:v>40640</c:v>
                </c:pt>
                <c:pt idx="6125">
                  <c:v>40641</c:v>
                </c:pt>
                <c:pt idx="6126">
                  <c:v>40642</c:v>
                </c:pt>
                <c:pt idx="6127">
                  <c:v>40643</c:v>
                </c:pt>
                <c:pt idx="6128">
                  <c:v>40644</c:v>
                </c:pt>
                <c:pt idx="6129">
                  <c:v>40645</c:v>
                </c:pt>
                <c:pt idx="6130">
                  <c:v>40646</c:v>
                </c:pt>
                <c:pt idx="6131">
                  <c:v>40647</c:v>
                </c:pt>
                <c:pt idx="6132">
                  <c:v>40648</c:v>
                </c:pt>
                <c:pt idx="6133">
                  <c:v>40649</c:v>
                </c:pt>
                <c:pt idx="6134">
                  <c:v>40650</c:v>
                </c:pt>
                <c:pt idx="6135">
                  <c:v>40651</c:v>
                </c:pt>
                <c:pt idx="6136">
                  <c:v>40652</c:v>
                </c:pt>
                <c:pt idx="6137">
                  <c:v>40653</c:v>
                </c:pt>
                <c:pt idx="6138">
                  <c:v>40654</c:v>
                </c:pt>
                <c:pt idx="6139">
                  <c:v>40655</c:v>
                </c:pt>
                <c:pt idx="6140">
                  <c:v>40656</c:v>
                </c:pt>
                <c:pt idx="6141">
                  <c:v>40657</c:v>
                </c:pt>
                <c:pt idx="6142">
                  <c:v>40658</c:v>
                </c:pt>
                <c:pt idx="6143">
                  <c:v>40659</c:v>
                </c:pt>
                <c:pt idx="6144">
                  <c:v>40660</c:v>
                </c:pt>
                <c:pt idx="6145">
                  <c:v>40661</c:v>
                </c:pt>
                <c:pt idx="6146">
                  <c:v>40662</c:v>
                </c:pt>
                <c:pt idx="6147">
                  <c:v>40663</c:v>
                </c:pt>
                <c:pt idx="6148">
                  <c:v>40664</c:v>
                </c:pt>
                <c:pt idx="6149">
                  <c:v>40665</c:v>
                </c:pt>
                <c:pt idx="6150">
                  <c:v>40666</c:v>
                </c:pt>
                <c:pt idx="6151">
                  <c:v>40667</c:v>
                </c:pt>
                <c:pt idx="6152">
                  <c:v>40668</c:v>
                </c:pt>
                <c:pt idx="6153">
                  <c:v>40669</c:v>
                </c:pt>
                <c:pt idx="6154">
                  <c:v>40670</c:v>
                </c:pt>
                <c:pt idx="6155">
                  <c:v>40671</c:v>
                </c:pt>
                <c:pt idx="6156">
                  <c:v>40672</c:v>
                </c:pt>
                <c:pt idx="6157">
                  <c:v>40673</c:v>
                </c:pt>
                <c:pt idx="6158">
                  <c:v>40674</c:v>
                </c:pt>
                <c:pt idx="6159">
                  <c:v>40675</c:v>
                </c:pt>
                <c:pt idx="6160">
                  <c:v>40676</c:v>
                </c:pt>
                <c:pt idx="6161">
                  <c:v>40677</c:v>
                </c:pt>
                <c:pt idx="6162">
                  <c:v>40678</c:v>
                </c:pt>
                <c:pt idx="6163">
                  <c:v>40679</c:v>
                </c:pt>
                <c:pt idx="6164">
                  <c:v>40680</c:v>
                </c:pt>
                <c:pt idx="6165">
                  <c:v>40681</c:v>
                </c:pt>
                <c:pt idx="6166">
                  <c:v>40682</c:v>
                </c:pt>
                <c:pt idx="6167">
                  <c:v>40683</c:v>
                </c:pt>
                <c:pt idx="6168">
                  <c:v>40684</c:v>
                </c:pt>
                <c:pt idx="6169">
                  <c:v>40685</c:v>
                </c:pt>
                <c:pt idx="6170">
                  <c:v>40686</c:v>
                </c:pt>
                <c:pt idx="6171">
                  <c:v>40687</c:v>
                </c:pt>
                <c:pt idx="6172">
                  <c:v>40688</c:v>
                </c:pt>
                <c:pt idx="6173">
                  <c:v>40689</c:v>
                </c:pt>
                <c:pt idx="6174">
                  <c:v>40690</c:v>
                </c:pt>
                <c:pt idx="6175">
                  <c:v>40691</c:v>
                </c:pt>
                <c:pt idx="6176">
                  <c:v>40692</c:v>
                </c:pt>
                <c:pt idx="6177">
                  <c:v>40693</c:v>
                </c:pt>
                <c:pt idx="6178">
                  <c:v>40694</c:v>
                </c:pt>
                <c:pt idx="6179">
                  <c:v>40695</c:v>
                </c:pt>
                <c:pt idx="6180">
                  <c:v>40696</c:v>
                </c:pt>
                <c:pt idx="6181">
                  <c:v>40697</c:v>
                </c:pt>
                <c:pt idx="6182">
                  <c:v>40698</c:v>
                </c:pt>
                <c:pt idx="6183">
                  <c:v>40699</c:v>
                </c:pt>
                <c:pt idx="6184">
                  <c:v>40700</c:v>
                </c:pt>
                <c:pt idx="6185">
                  <c:v>40701</c:v>
                </c:pt>
                <c:pt idx="6186">
                  <c:v>40702</c:v>
                </c:pt>
                <c:pt idx="6187">
                  <c:v>40703</c:v>
                </c:pt>
                <c:pt idx="6188">
                  <c:v>40704</c:v>
                </c:pt>
                <c:pt idx="6189">
                  <c:v>40705</c:v>
                </c:pt>
                <c:pt idx="6190">
                  <c:v>40706</c:v>
                </c:pt>
                <c:pt idx="6191">
                  <c:v>40707</c:v>
                </c:pt>
                <c:pt idx="6192">
                  <c:v>40708</c:v>
                </c:pt>
                <c:pt idx="6193">
                  <c:v>40709</c:v>
                </c:pt>
                <c:pt idx="6194">
                  <c:v>40710</c:v>
                </c:pt>
                <c:pt idx="6195">
                  <c:v>40711</c:v>
                </c:pt>
                <c:pt idx="6196">
                  <c:v>40712</c:v>
                </c:pt>
                <c:pt idx="6197">
                  <c:v>40713</c:v>
                </c:pt>
                <c:pt idx="6198">
                  <c:v>40714</c:v>
                </c:pt>
                <c:pt idx="6199">
                  <c:v>40715</c:v>
                </c:pt>
                <c:pt idx="6200">
                  <c:v>40716</c:v>
                </c:pt>
                <c:pt idx="6201">
                  <c:v>40717</c:v>
                </c:pt>
                <c:pt idx="6202">
                  <c:v>40718</c:v>
                </c:pt>
                <c:pt idx="6203">
                  <c:v>40719</c:v>
                </c:pt>
                <c:pt idx="6204">
                  <c:v>40720</c:v>
                </c:pt>
                <c:pt idx="6205">
                  <c:v>40721</c:v>
                </c:pt>
                <c:pt idx="6206">
                  <c:v>40722</c:v>
                </c:pt>
                <c:pt idx="6207">
                  <c:v>40723</c:v>
                </c:pt>
                <c:pt idx="6208">
                  <c:v>40724</c:v>
                </c:pt>
                <c:pt idx="6209">
                  <c:v>40725</c:v>
                </c:pt>
                <c:pt idx="6210">
                  <c:v>40726</c:v>
                </c:pt>
                <c:pt idx="6211">
                  <c:v>40727</c:v>
                </c:pt>
                <c:pt idx="6212">
                  <c:v>40728</c:v>
                </c:pt>
                <c:pt idx="6213">
                  <c:v>40729</c:v>
                </c:pt>
                <c:pt idx="6214">
                  <c:v>40730</c:v>
                </c:pt>
                <c:pt idx="6215">
                  <c:v>40731</c:v>
                </c:pt>
                <c:pt idx="6216">
                  <c:v>40732</c:v>
                </c:pt>
                <c:pt idx="6217">
                  <c:v>40733</c:v>
                </c:pt>
                <c:pt idx="6218">
                  <c:v>40734</c:v>
                </c:pt>
                <c:pt idx="6219">
                  <c:v>40735</c:v>
                </c:pt>
                <c:pt idx="6220">
                  <c:v>40736</c:v>
                </c:pt>
                <c:pt idx="6221">
                  <c:v>40737</c:v>
                </c:pt>
                <c:pt idx="6222">
                  <c:v>40738</c:v>
                </c:pt>
                <c:pt idx="6223">
                  <c:v>40739</c:v>
                </c:pt>
                <c:pt idx="6224">
                  <c:v>40740</c:v>
                </c:pt>
                <c:pt idx="6225">
                  <c:v>40741</c:v>
                </c:pt>
                <c:pt idx="6226">
                  <c:v>40742</c:v>
                </c:pt>
                <c:pt idx="6227">
                  <c:v>40743</c:v>
                </c:pt>
                <c:pt idx="6228">
                  <c:v>40744</c:v>
                </c:pt>
                <c:pt idx="6229">
                  <c:v>40745</c:v>
                </c:pt>
                <c:pt idx="6230">
                  <c:v>40746</c:v>
                </c:pt>
                <c:pt idx="6231">
                  <c:v>40747</c:v>
                </c:pt>
                <c:pt idx="6232">
                  <c:v>40748</c:v>
                </c:pt>
                <c:pt idx="6233">
                  <c:v>40749</c:v>
                </c:pt>
                <c:pt idx="6234">
                  <c:v>40750</c:v>
                </c:pt>
                <c:pt idx="6235">
                  <c:v>40751</c:v>
                </c:pt>
                <c:pt idx="6236">
                  <c:v>40752</c:v>
                </c:pt>
                <c:pt idx="6237">
                  <c:v>40753</c:v>
                </c:pt>
                <c:pt idx="6238">
                  <c:v>40754</c:v>
                </c:pt>
                <c:pt idx="6239">
                  <c:v>40755</c:v>
                </c:pt>
                <c:pt idx="6240">
                  <c:v>40756</c:v>
                </c:pt>
                <c:pt idx="6241">
                  <c:v>40757</c:v>
                </c:pt>
                <c:pt idx="6242">
                  <c:v>40758</c:v>
                </c:pt>
                <c:pt idx="6243">
                  <c:v>40759</c:v>
                </c:pt>
                <c:pt idx="6244">
                  <c:v>40760</c:v>
                </c:pt>
                <c:pt idx="6245">
                  <c:v>40761</c:v>
                </c:pt>
                <c:pt idx="6246">
                  <c:v>40762</c:v>
                </c:pt>
                <c:pt idx="6247">
                  <c:v>40763</c:v>
                </c:pt>
                <c:pt idx="6248">
                  <c:v>40764</c:v>
                </c:pt>
                <c:pt idx="6249">
                  <c:v>40765</c:v>
                </c:pt>
                <c:pt idx="6250">
                  <c:v>40766</c:v>
                </c:pt>
                <c:pt idx="6251">
                  <c:v>40767</c:v>
                </c:pt>
                <c:pt idx="6252">
                  <c:v>40768</c:v>
                </c:pt>
                <c:pt idx="6253">
                  <c:v>40769</c:v>
                </c:pt>
                <c:pt idx="6254">
                  <c:v>40770</c:v>
                </c:pt>
                <c:pt idx="6255">
                  <c:v>40771</c:v>
                </c:pt>
                <c:pt idx="6256">
                  <c:v>40772</c:v>
                </c:pt>
                <c:pt idx="6257">
                  <c:v>40773</c:v>
                </c:pt>
                <c:pt idx="6258">
                  <c:v>40774</c:v>
                </c:pt>
                <c:pt idx="6259">
                  <c:v>40775</c:v>
                </c:pt>
                <c:pt idx="6260">
                  <c:v>40776</c:v>
                </c:pt>
                <c:pt idx="6261">
                  <c:v>40777</c:v>
                </c:pt>
                <c:pt idx="6262">
                  <c:v>40778</c:v>
                </c:pt>
                <c:pt idx="6263">
                  <c:v>40779</c:v>
                </c:pt>
                <c:pt idx="6264">
                  <c:v>40780</c:v>
                </c:pt>
                <c:pt idx="6265">
                  <c:v>40781</c:v>
                </c:pt>
                <c:pt idx="6266">
                  <c:v>40782</c:v>
                </c:pt>
                <c:pt idx="6267">
                  <c:v>40783</c:v>
                </c:pt>
                <c:pt idx="6268">
                  <c:v>40784</c:v>
                </c:pt>
                <c:pt idx="6269">
                  <c:v>40785</c:v>
                </c:pt>
                <c:pt idx="6270">
                  <c:v>40786</c:v>
                </c:pt>
                <c:pt idx="6271">
                  <c:v>40787</c:v>
                </c:pt>
                <c:pt idx="6272">
                  <c:v>40788</c:v>
                </c:pt>
                <c:pt idx="6273">
                  <c:v>40789</c:v>
                </c:pt>
                <c:pt idx="6274">
                  <c:v>40790</c:v>
                </c:pt>
                <c:pt idx="6275">
                  <c:v>40791</c:v>
                </c:pt>
                <c:pt idx="6276">
                  <c:v>40792</c:v>
                </c:pt>
                <c:pt idx="6277">
                  <c:v>40793</c:v>
                </c:pt>
                <c:pt idx="6278">
                  <c:v>40794</c:v>
                </c:pt>
                <c:pt idx="6279">
                  <c:v>40795</c:v>
                </c:pt>
                <c:pt idx="6280">
                  <c:v>40796</c:v>
                </c:pt>
                <c:pt idx="6281">
                  <c:v>40797</c:v>
                </c:pt>
                <c:pt idx="6282">
                  <c:v>40798</c:v>
                </c:pt>
                <c:pt idx="6283">
                  <c:v>40799</c:v>
                </c:pt>
                <c:pt idx="6284">
                  <c:v>40800</c:v>
                </c:pt>
                <c:pt idx="6285">
                  <c:v>40801</c:v>
                </c:pt>
                <c:pt idx="6286">
                  <c:v>40802</c:v>
                </c:pt>
                <c:pt idx="6287">
                  <c:v>40803</c:v>
                </c:pt>
                <c:pt idx="6288">
                  <c:v>40804</c:v>
                </c:pt>
                <c:pt idx="6289">
                  <c:v>40805</c:v>
                </c:pt>
                <c:pt idx="6290">
                  <c:v>40806</c:v>
                </c:pt>
                <c:pt idx="6291">
                  <c:v>40807</c:v>
                </c:pt>
                <c:pt idx="6292">
                  <c:v>40808</c:v>
                </c:pt>
                <c:pt idx="6293">
                  <c:v>40809</c:v>
                </c:pt>
                <c:pt idx="6294">
                  <c:v>40810</c:v>
                </c:pt>
                <c:pt idx="6295">
                  <c:v>40811</c:v>
                </c:pt>
                <c:pt idx="6296">
                  <c:v>40812</c:v>
                </c:pt>
                <c:pt idx="6297">
                  <c:v>40813</c:v>
                </c:pt>
                <c:pt idx="6298">
                  <c:v>40814</c:v>
                </c:pt>
                <c:pt idx="6299">
                  <c:v>40815</c:v>
                </c:pt>
                <c:pt idx="6300">
                  <c:v>40816</c:v>
                </c:pt>
                <c:pt idx="6301">
                  <c:v>40817</c:v>
                </c:pt>
                <c:pt idx="6302">
                  <c:v>40818</c:v>
                </c:pt>
                <c:pt idx="6303">
                  <c:v>40819</c:v>
                </c:pt>
                <c:pt idx="6304">
                  <c:v>40820</c:v>
                </c:pt>
                <c:pt idx="6305">
                  <c:v>40821</c:v>
                </c:pt>
                <c:pt idx="6306">
                  <c:v>40822</c:v>
                </c:pt>
                <c:pt idx="6307">
                  <c:v>40823</c:v>
                </c:pt>
                <c:pt idx="6308">
                  <c:v>40824</c:v>
                </c:pt>
                <c:pt idx="6309">
                  <c:v>40825</c:v>
                </c:pt>
                <c:pt idx="6310">
                  <c:v>40826</c:v>
                </c:pt>
                <c:pt idx="6311">
                  <c:v>40827</c:v>
                </c:pt>
                <c:pt idx="6312">
                  <c:v>40828</c:v>
                </c:pt>
                <c:pt idx="6313">
                  <c:v>40829</c:v>
                </c:pt>
                <c:pt idx="6314">
                  <c:v>40830</c:v>
                </c:pt>
                <c:pt idx="6315">
                  <c:v>40831</c:v>
                </c:pt>
                <c:pt idx="6316">
                  <c:v>40832</c:v>
                </c:pt>
                <c:pt idx="6317">
                  <c:v>40833</c:v>
                </c:pt>
                <c:pt idx="6318">
                  <c:v>40834</c:v>
                </c:pt>
                <c:pt idx="6319">
                  <c:v>40835</c:v>
                </c:pt>
                <c:pt idx="6320">
                  <c:v>40836</c:v>
                </c:pt>
                <c:pt idx="6321">
                  <c:v>40837</c:v>
                </c:pt>
                <c:pt idx="6322">
                  <c:v>40838</c:v>
                </c:pt>
                <c:pt idx="6323">
                  <c:v>40839</c:v>
                </c:pt>
                <c:pt idx="6324">
                  <c:v>40840</c:v>
                </c:pt>
                <c:pt idx="6325">
                  <c:v>40841</c:v>
                </c:pt>
                <c:pt idx="6326">
                  <c:v>40842</c:v>
                </c:pt>
                <c:pt idx="6327">
                  <c:v>40843</c:v>
                </c:pt>
                <c:pt idx="6328">
                  <c:v>40844</c:v>
                </c:pt>
                <c:pt idx="6329">
                  <c:v>40845</c:v>
                </c:pt>
                <c:pt idx="6330">
                  <c:v>40846</c:v>
                </c:pt>
                <c:pt idx="6331">
                  <c:v>40847</c:v>
                </c:pt>
                <c:pt idx="6332">
                  <c:v>40848</c:v>
                </c:pt>
                <c:pt idx="6333">
                  <c:v>40849</c:v>
                </c:pt>
                <c:pt idx="6334">
                  <c:v>40850</c:v>
                </c:pt>
                <c:pt idx="6335">
                  <c:v>40851</c:v>
                </c:pt>
                <c:pt idx="6336">
                  <c:v>40852</c:v>
                </c:pt>
                <c:pt idx="6337">
                  <c:v>40853</c:v>
                </c:pt>
                <c:pt idx="6338">
                  <c:v>40854</c:v>
                </c:pt>
                <c:pt idx="6339">
                  <c:v>40855</c:v>
                </c:pt>
                <c:pt idx="6340">
                  <c:v>40856</c:v>
                </c:pt>
                <c:pt idx="6341">
                  <c:v>40857</c:v>
                </c:pt>
                <c:pt idx="6342">
                  <c:v>40858</c:v>
                </c:pt>
                <c:pt idx="6343">
                  <c:v>40859</c:v>
                </c:pt>
                <c:pt idx="6344">
                  <c:v>40860</c:v>
                </c:pt>
                <c:pt idx="6345">
                  <c:v>40861</c:v>
                </c:pt>
                <c:pt idx="6346">
                  <c:v>40862</c:v>
                </c:pt>
                <c:pt idx="6347">
                  <c:v>40863</c:v>
                </c:pt>
                <c:pt idx="6348">
                  <c:v>40864</c:v>
                </c:pt>
                <c:pt idx="6349">
                  <c:v>40865</c:v>
                </c:pt>
                <c:pt idx="6350">
                  <c:v>40866</c:v>
                </c:pt>
                <c:pt idx="6351">
                  <c:v>40867</c:v>
                </c:pt>
                <c:pt idx="6352">
                  <c:v>40868</c:v>
                </c:pt>
                <c:pt idx="6353">
                  <c:v>40869</c:v>
                </c:pt>
                <c:pt idx="6354">
                  <c:v>40870</c:v>
                </c:pt>
                <c:pt idx="6355">
                  <c:v>40871</c:v>
                </c:pt>
                <c:pt idx="6356">
                  <c:v>40872</c:v>
                </c:pt>
                <c:pt idx="6357">
                  <c:v>40873</c:v>
                </c:pt>
                <c:pt idx="6358">
                  <c:v>40874</c:v>
                </c:pt>
                <c:pt idx="6359">
                  <c:v>40875</c:v>
                </c:pt>
                <c:pt idx="6360">
                  <c:v>40876</c:v>
                </c:pt>
                <c:pt idx="6361">
                  <c:v>40877</c:v>
                </c:pt>
                <c:pt idx="6362">
                  <c:v>40878</c:v>
                </c:pt>
                <c:pt idx="6363">
                  <c:v>40879</c:v>
                </c:pt>
                <c:pt idx="6364">
                  <c:v>40880</c:v>
                </c:pt>
                <c:pt idx="6365">
                  <c:v>40881</c:v>
                </c:pt>
                <c:pt idx="6366">
                  <c:v>40882</c:v>
                </c:pt>
                <c:pt idx="6367">
                  <c:v>40883</c:v>
                </c:pt>
                <c:pt idx="6368">
                  <c:v>40884</c:v>
                </c:pt>
                <c:pt idx="6369">
                  <c:v>40885</c:v>
                </c:pt>
                <c:pt idx="6370">
                  <c:v>40886</c:v>
                </c:pt>
                <c:pt idx="6371">
                  <c:v>40887</c:v>
                </c:pt>
                <c:pt idx="6372">
                  <c:v>40888</c:v>
                </c:pt>
                <c:pt idx="6373">
                  <c:v>40889</c:v>
                </c:pt>
                <c:pt idx="6374">
                  <c:v>40890</c:v>
                </c:pt>
                <c:pt idx="6375">
                  <c:v>40891</c:v>
                </c:pt>
                <c:pt idx="6376">
                  <c:v>40892</c:v>
                </c:pt>
                <c:pt idx="6377">
                  <c:v>40893</c:v>
                </c:pt>
                <c:pt idx="6378">
                  <c:v>40894</c:v>
                </c:pt>
                <c:pt idx="6379">
                  <c:v>40895</c:v>
                </c:pt>
                <c:pt idx="6380">
                  <c:v>40896</c:v>
                </c:pt>
                <c:pt idx="6381">
                  <c:v>40897</c:v>
                </c:pt>
                <c:pt idx="6382">
                  <c:v>40898</c:v>
                </c:pt>
                <c:pt idx="6383">
                  <c:v>40899</c:v>
                </c:pt>
                <c:pt idx="6384">
                  <c:v>40900</c:v>
                </c:pt>
                <c:pt idx="6385">
                  <c:v>40901</c:v>
                </c:pt>
                <c:pt idx="6386">
                  <c:v>40902</c:v>
                </c:pt>
                <c:pt idx="6387">
                  <c:v>40903</c:v>
                </c:pt>
                <c:pt idx="6388">
                  <c:v>40904</c:v>
                </c:pt>
                <c:pt idx="6389">
                  <c:v>40905</c:v>
                </c:pt>
                <c:pt idx="6390">
                  <c:v>40906</c:v>
                </c:pt>
                <c:pt idx="6391">
                  <c:v>40907</c:v>
                </c:pt>
                <c:pt idx="6392">
                  <c:v>40908</c:v>
                </c:pt>
                <c:pt idx="6393">
                  <c:v>40909</c:v>
                </c:pt>
                <c:pt idx="6394">
                  <c:v>40910</c:v>
                </c:pt>
                <c:pt idx="6395">
                  <c:v>40911</c:v>
                </c:pt>
                <c:pt idx="6396">
                  <c:v>40912</c:v>
                </c:pt>
                <c:pt idx="6397">
                  <c:v>40913</c:v>
                </c:pt>
                <c:pt idx="6398">
                  <c:v>40914</c:v>
                </c:pt>
                <c:pt idx="6399">
                  <c:v>40915</c:v>
                </c:pt>
                <c:pt idx="6400">
                  <c:v>40916</c:v>
                </c:pt>
                <c:pt idx="6401">
                  <c:v>40917</c:v>
                </c:pt>
                <c:pt idx="6402">
                  <c:v>40918</c:v>
                </c:pt>
                <c:pt idx="6403">
                  <c:v>40919</c:v>
                </c:pt>
                <c:pt idx="6404">
                  <c:v>40920</c:v>
                </c:pt>
                <c:pt idx="6405">
                  <c:v>40921</c:v>
                </c:pt>
                <c:pt idx="6406">
                  <c:v>40922</c:v>
                </c:pt>
                <c:pt idx="6407">
                  <c:v>40923</c:v>
                </c:pt>
                <c:pt idx="6408">
                  <c:v>40924</c:v>
                </c:pt>
                <c:pt idx="6409">
                  <c:v>40925</c:v>
                </c:pt>
                <c:pt idx="6410">
                  <c:v>40926</c:v>
                </c:pt>
                <c:pt idx="6411">
                  <c:v>40927</c:v>
                </c:pt>
                <c:pt idx="6412">
                  <c:v>40928</c:v>
                </c:pt>
                <c:pt idx="6413">
                  <c:v>40929</c:v>
                </c:pt>
                <c:pt idx="6414">
                  <c:v>40930</c:v>
                </c:pt>
                <c:pt idx="6415">
                  <c:v>40931</c:v>
                </c:pt>
                <c:pt idx="6416">
                  <c:v>40932</c:v>
                </c:pt>
                <c:pt idx="6417">
                  <c:v>40933</c:v>
                </c:pt>
                <c:pt idx="6418">
                  <c:v>40934</c:v>
                </c:pt>
                <c:pt idx="6419">
                  <c:v>40935</c:v>
                </c:pt>
                <c:pt idx="6420">
                  <c:v>40936</c:v>
                </c:pt>
                <c:pt idx="6421">
                  <c:v>40937</c:v>
                </c:pt>
                <c:pt idx="6422">
                  <c:v>40938</c:v>
                </c:pt>
                <c:pt idx="6423">
                  <c:v>40939</c:v>
                </c:pt>
                <c:pt idx="6424">
                  <c:v>40940</c:v>
                </c:pt>
                <c:pt idx="6425">
                  <c:v>40941</c:v>
                </c:pt>
                <c:pt idx="6426">
                  <c:v>40942</c:v>
                </c:pt>
                <c:pt idx="6427">
                  <c:v>40943</c:v>
                </c:pt>
                <c:pt idx="6428">
                  <c:v>40944</c:v>
                </c:pt>
                <c:pt idx="6429">
                  <c:v>40945</c:v>
                </c:pt>
                <c:pt idx="6430">
                  <c:v>40946</c:v>
                </c:pt>
                <c:pt idx="6431">
                  <c:v>40947</c:v>
                </c:pt>
                <c:pt idx="6432">
                  <c:v>40948</c:v>
                </c:pt>
                <c:pt idx="6433">
                  <c:v>40949</c:v>
                </c:pt>
                <c:pt idx="6434">
                  <c:v>40950</c:v>
                </c:pt>
                <c:pt idx="6435">
                  <c:v>40951</c:v>
                </c:pt>
                <c:pt idx="6436">
                  <c:v>40952</c:v>
                </c:pt>
                <c:pt idx="6437">
                  <c:v>40953</c:v>
                </c:pt>
                <c:pt idx="6438">
                  <c:v>40954</c:v>
                </c:pt>
                <c:pt idx="6439">
                  <c:v>40955</c:v>
                </c:pt>
                <c:pt idx="6440">
                  <c:v>40956</c:v>
                </c:pt>
                <c:pt idx="6441">
                  <c:v>40957</c:v>
                </c:pt>
                <c:pt idx="6442">
                  <c:v>40958</c:v>
                </c:pt>
                <c:pt idx="6443">
                  <c:v>40959</c:v>
                </c:pt>
                <c:pt idx="6444">
                  <c:v>40960</c:v>
                </c:pt>
                <c:pt idx="6445">
                  <c:v>40961</c:v>
                </c:pt>
                <c:pt idx="6446">
                  <c:v>40962</c:v>
                </c:pt>
                <c:pt idx="6447">
                  <c:v>40963</c:v>
                </c:pt>
                <c:pt idx="6448">
                  <c:v>40964</c:v>
                </c:pt>
                <c:pt idx="6449">
                  <c:v>40965</c:v>
                </c:pt>
                <c:pt idx="6450">
                  <c:v>40966</c:v>
                </c:pt>
                <c:pt idx="6451">
                  <c:v>40967</c:v>
                </c:pt>
                <c:pt idx="6452">
                  <c:v>40968</c:v>
                </c:pt>
                <c:pt idx="6453">
                  <c:v>40969</c:v>
                </c:pt>
                <c:pt idx="6454">
                  <c:v>40970</c:v>
                </c:pt>
                <c:pt idx="6455">
                  <c:v>40971</c:v>
                </c:pt>
                <c:pt idx="6456">
                  <c:v>40972</c:v>
                </c:pt>
                <c:pt idx="6457">
                  <c:v>40973</c:v>
                </c:pt>
                <c:pt idx="6458">
                  <c:v>40974</c:v>
                </c:pt>
                <c:pt idx="6459">
                  <c:v>40975</c:v>
                </c:pt>
                <c:pt idx="6460">
                  <c:v>40976</c:v>
                </c:pt>
                <c:pt idx="6461">
                  <c:v>40977</c:v>
                </c:pt>
                <c:pt idx="6462">
                  <c:v>40978</c:v>
                </c:pt>
                <c:pt idx="6463">
                  <c:v>40979</c:v>
                </c:pt>
                <c:pt idx="6464">
                  <c:v>40980</c:v>
                </c:pt>
                <c:pt idx="6465">
                  <c:v>40981</c:v>
                </c:pt>
                <c:pt idx="6466">
                  <c:v>40982</c:v>
                </c:pt>
                <c:pt idx="6467">
                  <c:v>40983</c:v>
                </c:pt>
                <c:pt idx="6468">
                  <c:v>40984</c:v>
                </c:pt>
                <c:pt idx="6469">
                  <c:v>40985</c:v>
                </c:pt>
                <c:pt idx="6470">
                  <c:v>40986</c:v>
                </c:pt>
                <c:pt idx="6471">
                  <c:v>40987</c:v>
                </c:pt>
                <c:pt idx="6472">
                  <c:v>40988</c:v>
                </c:pt>
                <c:pt idx="6473">
                  <c:v>40989</c:v>
                </c:pt>
                <c:pt idx="6474">
                  <c:v>40990</c:v>
                </c:pt>
                <c:pt idx="6475">
                  <c:v>40991</c:v>
                </c:pt>
                <c:pt idx="6476">
                  <c:v>40992</c:v>
                </c:pt>
                <c:pt idx="6477">
                  <c:v>40993</c:v>
                </c:pt>
                <c:pt idx="6478">
                  <c:v>40994</c:v>
                </c:pt>
                <c:pt idx="6479">
                  <c:v>40995</c:v>
                </c:pt>
                <c:pt idx="6480">
                  <c:v>40996</c:v>
                </c:pt>
                <c:pt idx="6481">
                  <c:v>40997</c:v>
                </c:pt>
                <c:pt idx="6482">
                  <c:v>40998</c:v>
                </c:pt>
                <c:pt idx="6483">
                  <c:v>40999</c:v>
                </c:pt>
                <c:pt idx="6484">
                  <c:v>41000</c:v>
                </c:pt>
                <c:pt idx="6485">
                  <c:v>41001</c:v>
                </c:pt>
                <c:pt idx="6486">
                  <c:v>41002</c:v>
                </c:pt>
                <c:pt idx="6487">
                  <c:v>41003</c:v>
                </c:pt>
                <c:pt idx="6488">
                  <c:v>41004</c:v>
                </c:pt>
                <c:pt idx="6489">
                  <c:v>41005</c:v>
                </c:pt>
                <c:pt idx="6490">
                  <c:v>41006</c:v>
                </c:pt>
                <c:pt idx="6491">
                  <c:v>41007</c:v>
                </c:pt>
                <c:pt idx="6492">
                  <c:v>41008</c:v>
                </c:pt>
                <c:pt idx="6493">
                  <c:v>41009</c:v>
                </c:pt>
                <c:pt idx="6494">
                  <c:v>41010</c:v>
                </c:pt>
                <c:pt idx="6495">
                  <c:v>41011</c:v>
                </c:pt>
                <c:pt idx="6496">
                  <c:v>41012</c:v>
                </c:pt>
                <c:pt idx="6497">
                  <c:v>41013</c:v>
                </c:pt>
                <c:pt idx="6498">
                  <c:v>41014</c:v>
                </c:pt>
                <c:pt idx="6499">
                  <c:v>41015</c:v>
                </c:pt>
                <c:pt idx="6500">
                  <c:v>41016</c:v>
                </c:pt>
                <c:pt idx="6501">
                  <c:v>41017</c:v>
                </c:pt>
                <c:pt idx="6502">
                  <c:v>41018</c:v>
                </c:pt>
                <c:pt idx="6503">
                  <c:v>41019</c:v>
                </c:pt>
                <c:pt idx="6504">
                  <c:v>41020</c:v>
                </c:pt>
                <c:pt idx="6505">
                  <c:v>41021</c:v>
                </c:pt>
                <c:pt idx="6506">
                  <c:v>41022</c:v>
                </c:pt>
                <c:pt idx="6507">
                  <c:v>41023</c:v>
                </c:pt>
                <c:pt idx="6508">
                  <c:v>41024</c:v>
                </c:pt>
                <c:pt idx="6509">
                  <c:v>41025</c:v>
                </c:pt>
                <c:pt idx="6510">
                  <c:v>41026</c:v>
                </c:pt>
                <c:pt idx="6511">
                  <c:v>41027</c:v>
                </c:pt>
                <c:pt idx="6512">
                  <c:v>41028</c:v>
                </c:pt>
                <c:pt idx="6513">
                  <c:v>41029</c:v>
                </c:pt>
                <c:pt idx="6514">
                  <c:v>41030</c:v>
                </c:pt>
                <c:pt idx="6515">
                  <c:v>41031</c:v>
                </c:pt>
                <c:pt idx="6516">
                  <c:v>41032</c:v>
                </c:pt>
                <c:pt idx="6517">
                  <c:v>41033</c:v>
                </c:pt>
                <c:pt idx="6518">
                  <c:v>41034</c:v>
                </c:pt>
                <c:pt idx="6519">
                  <c:v>41035</c:v>
                </c:pt>
                <c:pt idx="6520">
                  <c:v>41036</c:v>
                </c:pt>
                <c:pt idx="6521">
                  <c:v>41037</c:v>
                </c:pt>
                <c:pt idx="6522">
                  <c:v>41038</c:v>
                </c:pt>
                <c:pt idx="6523">
                  <c:v>41039</c:v>
                </c:pt>
                <c:pt idx="6524">
                  <c:v>41040</c:v>
                </c:pt>
                <c:pt idx="6525">
                  <c:v>41041</c:v>
                </c:pt>
                <c:pt idx="6526">
                  <c:v>41042</c:v>
                </c:pt>
                <c:pt idx="6527">
                  <c:v>41043</c:v>
                </c:pt>
                <c:pt idx="6528">
                  <c:v>41044</c:v>
                </c:pt>
                <c:pt idx="6529">
                  <c:v>41045</c:v>
                </c:pt>
                <c:pt idx="6530">
                  <c:v>41046</c:v>
                </c:pt>
                <c:pt idx="6531">
                  <c:v>41047</c:v>
                </c:pt>
                <c:pt idx="6532">
                  <c:v>41048</c:v>
                </c:pt>
                <c:pt idx="6533">
                  <c:v>41049</c:v>
                </c:pt>
                <c:pt idx="6534">
                  <c:v>41050</c:v>
                </c:pt>
                <c:pt idx="6535">
                  <c:v>41051</c:v>
                </c:pt>
                <c:pt idx="6536">
                  <c:v>41052</c:v>
                </c:pt>
                <c:pt idx="6537">
                  <c:v>41053</c:v>
                </c:pt>
                <c:pt idx="6538">
                  <c:v>41054</c:v>
                </c:pt>
                <c:pt idx="6539">
                  <c:v>41055</c:v>
                </c:pt>
                <c:pt idx="6540">
                  <c:v>41056</c:v>
                </c:pt>
                <c:pt idx="6541">
                  <c:v>41057</c:v>
                </c:pt>
                <c:pt idx="6542">
                  <c:v>41058</c:v>
                </c:pt>
                <c:pt idx="6543">
                  <c:v>41059</c:v>
                </c:pt>
                <c:pt idx="6544">
                  <c:v>41060</c:v>
                </c:pt>
                <c:pt idx="6545">
                  <c:v>41061</c:v>
                </c:pt>
                <c:pt idx="6546">
                  <c:v>41062</c:v>
                </c:pt>
                <c:pt idx="6547">
                  <c:v>41063</c:v>
                </c:pt>
                <c:pt idx="6548">
                  <c:v>41064</c:v>
                </c:pt>
                <c:pt idx="6549">
                  <c:v>41065</c:v>
                </c:pt>
                <c:pt idx="6550">
                  <c:v>41066</c:v>
                </c:pt>
                <c:pt idx="6551">
                  <c:v>41067</c:v>
                </c:pt>
                <c:pt idx="6552">
                  <c:v>41068</c:v>
                </c:pt>
                <c:pt idx="6553">
                  <c:v>41069</c:v>
                </c:pt>
                <c:pt idx="6554">
                  <c:v>41070</c:v>
                </c:pt>
                <c:pt idx="6555">
                  <c:v>41071</c:v>
                </c:pt>
                <c:pt idx="6556">
                  <c:v>41072</c:v>
                </c:pt>
                <c:pt idx="6557">
                  <c:v>41073</c:v>
                </c:pt>
                <c:pt idx="6558">
                  <c:v>41074</c:v>
                </c:pt>
                <c:pt idx="6559">
                  <c:v>41075</c:v>
                </c:pt>
                <c:pt idx="6560">
                  <c:v>41076</c:v>
                </c:pt>
                <c:pt idx="6561">
                  <c:v>41077</c:v>
                </c:pt>
                <c:pt idx="6562">
                  <c:v>41078</c:v>
                </c:pt>
                <c:pt idx="6563">
                  <c:v>41079</c:v>
                </c:pt>
                <c:pt idx="6564">
                  <c:v>41080</c:v>
                </c:pt>
                <c:pt idx="6565">
                  <c:v>41081</c:v>
                </c:pt>
                <c:pt idx="6566">
                  <c:v>41082</c:v>
                </c:pt>
                <c:pt idx="6567">
                  <c:v>41083</c:v>
                </c:pt>
                <c:pt idx="6568">
                  <c:v>41084</c:v>
                </c:pt>
                <c:pt idx="6569">
                  <c:v>41085</c:v>
                </c:pt>
                <c:pt idx="6570">
                  <c:v>41086</c:v>
                </c:pt>
                <c:pt idx="6571">
                  <c:v>41087</c:v>
                </c:pt>
                <c:pt idx="6572">
                  <c:v>41088</c:v>
                </c:pt>
                <c:pt idx="6573">
                  <c:v>41089</c:v>
                </c:pt>
                <c:pt idx="6574">
                  <c:v>41090</c:v>
                </c:pt>
                <c:pt idx="6575">
                  <c:v>41091</c:v>
                </c:pt>
                <c:pt idx="6576">
                  <c:v>41092</c:v>
                </c:pt>
                <c:pt idx="6577">
                  <c:v>41093</c:v>
                </c:pt>
                <c:pt idx="6578">
                  <c:v>41094</c:v>
                </c:pt>
                <c:pt idx="6579">
                  <c:v>41095</c:v>
                </c:pt>
                <c:pt idx="6580">
                  <c:v>41096</c:v>
                </c:pt>
                <c:pt idx="6581">
                  <c:v>41097</c:v>
                </c:pt>
                <c:pt idx="6582">
                  <c:v>41098</c:v>
                </c:pt>
                <c:pt idx="6583">
                  <c:v>41099</c:v>
                </c:pt>
                <c:pt idx="6584">
                  <c:v>41100</c:v>
                </c:pt>
                <c:pt idx="6585">
                  <c:v>41101</c:v>
                </c:pt>
                <c:pt idx="6586">
                  <c:v>41102</c:v>
                </c:pt>
                <c:pt idx="6587">
                  <c:v>41103</c:v>
                </c:pt>
                <c:pt idx="6588">
                  <c:v>41104</c:v>
                </c:pt>
                <c:pt idx="6589">
                  <c:v>41105</c:v>
                </c:pt>
                <c:pt idx="6590">
                  <c:v>41106</c:v>
                </c:pt>
                <c:pt idx="6591">
                  <c:v>41107</c:v>
                </c:pt>
                <c:pt idx="6592">
                  <c:v>41108</c:v>
                </c:pt>
                <c:pt idx="6593">
                  <c:v>41109</c:v>
                </c:pt>
                <c:pt idx="6594">
                  <c:v>41110</c:v>
                </c:pt>
                <c:pt idx="6595">
                  <c:v>41111</c:v>
                </c:pt>
                <c:pt idx="6596">
                  <c:v>41112</c:v>
                </c:pt>
                <c:pt idx="6597">
                  <c:v>41113</c:v>
                </c:pt>
                <c:pt idx="6598">
                  <c:v>41114</c:v>
                </c:pt>
                <c:pt idx="6599">
                  <c:v>41115</c:v>
                </c:pt>
                <c:pt idx="6600">
                  <c:v>41116</c:v>
                </c:pt>
                <c:pt idx="6601">
                  <c:v>41117</c:v>
                </c:pt>
                <c:pt idx="6602">
                  <c:v>41118</c:v>
                </c:pt>
                <c:pt idx="6603">
                  <c:v>41119</c:v>
                </c:pt>
                <c:pt idx="6604">
                  <c:v>41120</c:v>
                </c:pt>
                <c:pt idx="6605">
                  <c:v>41121</c:v>
                </c:pt>
                <c:pt idx="6606">
                  <c:v>41122</c:v>
                </c:pt>
                <c:pt idx="6607">
                  <c:v>41123</c:v>
                </c:pt>
                <c:pt idx="6608">
                  <c:v>41124</c:v>
                </c:pt>
                <c:pt idx="6609">
                  <c:v>41125</c:v>
                </c:pt>
                <c:pt idx="6610">
                  <c:v>41126</c:v>
                </c:pt>
                <c:pt idx="6611">
                  <c:v>41127</c:v>
                </c:pt>
                <c:pt idx="6612">
                  <c:v>41128</c:v>
                </c:pt>
                <c:pt idx="6613">
                  <c:v>41129</c:v>
                </c:pt>
                <c:pt idx="6614">
                  <c:v>41130</c:v>
                </c:pt>
                <c:pt idx="6615">
                  <c:v>41131</c:v>
                </c:pt>
                <c:pt idx="6616">
                  <c:v>41132</c:v>
                </c:pt>
                <c:pt idx="6617">
                  <c:v>41133</c:v>
                </c:pt>
                <c:pt idx="6618">
                  <c:v>41134</c:v>
                </c:pt>
                <c:pt idx="6619">
                  <c:v>41135</c:v>
                </c:pt>
                <c:pt idx="6620">
                  <c:v>41136</c:v>
                </c:pt>
                <c:pt idx="6621">
                  <c:v>41137</c:v>
                </c:pt>
                <c:pt idx="6622">
                  <c:v>41138</c:v>
                </c:pt>
                <c:pt idx="6623">
                  <c:v>41139</c:v>
                </c:pt>
                <c:pt idx="6624">
                  <c:v>41140</c:v>
                </c:pt>
                <c:pt idx="6625">
                  <c:v>41141</c:v>
                </c:pt>
                <c:pt idx="6626">
                  <c:v>41142</c:v>
                </c:pt>
                <c:pt idx="6627">
                  <c:v>41143</c:v>
                </c:pt>
                <c:pt idx="6628">
                  <c:v>41144</c:v>
                </c:pt>
                <c:pt idx="6629">
                  <c:v>41145</c:v>
                </c:pt>
                <c:pt idx="6630">
                  <c:v>41146</c:v>
                </c:pt>
                <c:pt idx="6631">
                  <c:v>41147</c:v>
                </c:pt>
                <c:pt idx="6632">
                  <c:v>41148</c:v>
                </c:pt>
                <c:pt idx="6633">
                  <c:v>41149</c:v>
                </c:pt>
                <c:pt idx="6634">
                  <c:v>41150</c:v>
                </c:pt>
                <c:pt idx="6635">
                  <c:v>41151</c:v>
                </c:pt>
                <c:pt idx="6636">
                  <c:v>41152</c:v>
                </c:pt>
                <c:pt idx="6637">
                  <c:v>41153</c:v>
                </c:pt>
                <c:pt idx="6638">
                  <c:v>41154</c:v>
                </c:pt>
                <c:pt idx="6639">
                  <c:v>41155</c:v>
                </c:pt>
                <c:pt idx="6640">
                  <c:v>41156</c:v>
                </c:pt>
                <c:pt idx="6641">
                  <c:v>41157</c:v>
                </c:pt>
                <c:pt idx="6642">
                  <c:v>41158</c:v>
                </c:pt>
                <c:pt idx="6643">
                  <c:v>41159</c:v>
                </c:pt>
                <c:pt idx="6644">
                  <c:v>41160</c:v>
                </c:pt>
                <c:pt idx="6645">
                  <c:v>41161</c:v>
                </c:pt>
                <c:pt idx="6646">
                  <c:v>41162</c:v>
                </c:pt>
                <c:pt idx="6647">
                  <c:v>41163</c:v>
                </c:pt>
                <c:pt idx="6648">
                  <c:v>41164</c:v>
                </c:pt>
                <c:pt idx="6649">
                  <c:v>41165</c:v>
                </c:pt>
                <c:pt idx="6650">
                  <c:v>41166</c:v>
                </c:pt>
                <c:pt idx="6651">
                  <c:v>41167</c:v>
                </c:pt>
                <c:pt idx="6652">
                  <c:v>41168</c:v>
                </c:pt>
                <c:pt idx="6653">
                  <c:v>41169</c:v>
                </c:pt>
                <c:pt idx="6654">
                  <c:v>41170</c:v>
                </c:pt>
                <c:pt idx="6655">
                  <c:v>41171</c:v>
                </c:pt>
                <c:pt idx="6656">
                  <c:v>41172</c:v>
                </c:pt>
                <c:pt idx="6657">
                  <c:v>41173</c:v>
                </c:pt>
                <c:pt idx="6658">
                  <c:v>41174</c:v>
                </c:pt>
                <c:pt idx="6659">
                  <c:v>41175</c:v>
                </c:pt>
                <c:pt idx="6660">
                  <c:v>41176</c:v>
                </c:pt>
                <c:pt idx="6661">
                  <c:v>41177</c:v>
                </c:pt>
                <c:pt idx="6662">
                  <c:v>41178</c:v>
                </c:pt>
                <c:pt idx="6663">
                  <c:v>41179</c:v>
                </c:pt>
                <c:pt idx="6664">
                  <c:v>41180</c:v>
                </c:pt>
                <c:pt idx="6665">
                  <c:v>41181</c:v>
                </c:pt>
                <c:pt idx="6666">
                  <c:v>41182</c:v>
                </c:pt>
                <c:pt idx="6667">
                  <c:v>41183</c:v>
                </c:pt>
                <c:pt idx="6668">
                  <c:v>41184</c:v>
                </c:pt>
                <c:pt idx="6669">
                  <c:v>41185</c:v>
                </c:pt>
                <c:pt idx="6670">
                  <c:v>41186</c:v>
                </c:pt>
                <c:pt idx="6671">
                  <c:v>41187</c:v>
                </c:pt>
                <c:pt idx="6672">
                  <c:v>41188</c:v>
                </c:pt>
                <c:pt idx="6673">
                  <c:v>41189</c:v>
                </c:pt>
                <c:pt idx="6674">
                  <c:v>41190</c:v>
                </c:pt>
                <c:pt idx="6675">
                  <c:v>41191</c:v>
                </c:pt>
                <c:pt idx="6676">
                  <c:v>41192</c:v>
                </c:pt>
                <c:pt idx="6677">
                  <c:v>41193</c:v>
                </c:pt>
                <c:pt idx="6678">
                  <c:v>41194</c:v>
                </c:pt>
                <c:pt idx="6679">
                  <c:v>41195</c:v>
                </c:pt>
                <c:pt idx="6680">
                  <c:v>41196</c:v>
                </c:pt>
                <c:pt idx="6681">
                  <c:v>41197</c:v>
                </c:pt>
                <c:pt idx="6682">
                  <c:v>41198</c:v>
                </c:pt>
                <c:pt idx="6683">
                  <c:v>41199</c:v>
                </c:pt>
                <c:pt idx="6684">
                  <c:v>41200</c:v>
                </c:pt>
                <c:pt idx="6685">
                  <c:v>41201</c:v>
                </c:pt>
                <c:pt idx="6686">
                  <c:v>41202</c:v>
                </c:pt>
                <c:pt idx="6687">
                  <c:v>41203</c:v>
                </c:pt>
                <c:pt idx="6688">
                  <c:v>41204</c:v>
                </c:pt>
                <c:pt idx="6689">
                  <c:v>41205</c:v>
                </c:pt>
                <c:pt idx="6690">
                  <c:v>41206</c:v>
                </c:pt>
                <c:pt idx="6691">
                  <c:v>41207</c:v>
                </c:pt>
                <c:pt idx="6692">
                  <c:v>41208</c:v>
                </c:pt>
                <c:pt idx="6693">
                  <c:v>41209</c:v>
                </c:pt>
                <c:pt idx="6694">
                  <c:v>41210</c:v>
                </c:pt>
                <c:pt idx="6695">
                  <c:v>41211</c:v>
                </c:pt>
                <c:pt idx="6696">
                  <c:v>41212</c:v>
                </c:pt>
                <c:pt idx="6697">
                  <c:v>41213</c:v>
                </c:pt>
                <c:pt idx="6698">
                  <c:v>41214</c:v>
                </c:pt>
                <c:pt idx="6699">
                  <c:v>41215</c:v>
                </c:pt>
                <c:pt idx="6700">
                  <c:v>41216</c:v>
                </c:pt>
                <c:pt idx="6701">
                  <c:v>41217</c:v>
                </c:pt>
                <c:pt idx="6702">
                  <c:v>41218</c:v>
                </c:pt>
                <c:pt idx="6703">
                  <c:v>41219</c:v>
                </c:pt>
                <c:pt idx="6704">
                  <c:v>41220</c:v>
                </c:pt>
                <c:pt idx="6705">
                  <c:v>41221</c:v>
                </c:pt>
                <c:pt idx="6706">
                  <c:v>41222</c:v>
                </c:pt>
                <c:pt idx="6707">
                  <c:v>41223</c:v>
                </c:pt>
                <c:pt idx="6708">
                  <c:v>41224</c:v>
                </c:pt>
                <c:pt idx="6709">
                  <c:v>41225</c:v>
                </c:pt>
                <c:pt idx="6710">
                  <c:v>41226</c:v>
                </c:pt>
                <c:pt idx="6711">
                  <c:v>41227</c:v>
                </c:pt>
                <c:pt idx="6712">
                  <c:v>41228</c:v>
                </c:pt>
                <c:pt idx="6713">
                  <c:v>41229</c:v>
                </c:pt>
                <c:pt idx="6714">
                  <c:v>41230</c:v>
                </c:pt>
                <c:pt idx="6715">
                  <c:v>41231</c:v>
                </c:pt>
                <c:pt idx="6716">
                  <c:v>41232</c:v>
                </c:pt>
                <c:pt idx="6717">
                  <c:v>41233</c:v>
                </c:pt>
                <c:pt idx="6718">
                  <c:v>41234</c:v>
                </c:pt>
                <c:pt idx="6719">
                  <c:v>41235</c:v>
                </c:pt>
                <c:pt idx="6720">
                  <c:v>41236</c:v>
                </c:pt>
                <c:pt idx="6721">
                  <c:v>41237</c:v>
                </c:pt>
                <c:pt idx="6722">
                  <c:v>41238</c:v>
                </c:pt>
                <c:pt idx="6723">
                  <c:v>41239</c:v>
                </c:pt>
                <c:pt idx="6724">
                  <c:v>41240</c:v>
                </c:pt>
                <c:pt idx="6725">
                  <c:v>41241</c:v>
                </c:pt>
                <c:pt idx="6726">
                  <c:v>41242</c:v>
                </c:pt>
                <c:pt idx="6727">
                  <c:v>41243</c:v>
                </c:pt>
                <c:pt idx="6728">
                  <c:v>41244</c:v>
                </c:pt>
                <c:pt idx="6729">
                  <c:v>41245</c:v>
                </c:pt>
                <c:pt idx="6730">
                  <c:v>41246</c:v>
                </c:pt>
                <c:pt idx="6731">
                  <c:v>41247</c:v>
                </c:pt>
                <c:pt idx="6732">
                  <c:v>41248</c:v>
                </c:pt>
                <c:pt idx="6733">
                  <c:v>41249</c:v>
                </c:pt>
                <c:pt idx="6734">
                  <c:v>41250</c:v>
                </c:pt>
                <c:pt idx="6735">
                  <c:v>41251</c:v>
                </c:pt>
                <c:pt idx="6736">
                  <c:v>41252</c:v>
                </c:pt>
                <c:pt idx="6737">
                  <c:v>41253</c:v>
                </c:pt>
                <c:pt idx="6738">
                  <c:v>41254</c:v>
                </c:pt>
                <c:pt idx="6739">
                  <c:v>41255</c:v>
                </c:pt>
                <c:pt idx="6740">
                  <c:v>41256</c:v>
                </c:pt>
                <c:pt idx="6741">
                  <c:v>41257</c:v>
                </c:pt>
                <c:pt idx="6742">
                  <c:v>41258</c:v>
                </c:pt>
                <c:pt idx="6743">
                  <c:v>41259</c:v>
                </c:pt>
                <c:pt idx="6744">
                  <c:v>41260</c:v>
                </c:pt>
                <c:pt idx="6745">
                  <c:v>41261</c:v>
                </c:pt>
                <c:pt idx="6746">
                  <c:v>41262</c:v>
                </c:pt>
                <c:pt idx="6747">
                  <c:v>41263</c:v>
                </c:pt>
                <c:pt idx="6748">
                  <c:v>41264</c:v>
                </c:pt>
                <c:pt idx="6749">
                  <c:v>41265</c:v>
                </c:pt>
                <c:pt idx="6750">
                  <c:v>41266</c:v>
                </c:pt>
                <c:pt idx="6751">
                  <c:v>41267</c:v>
                </c:pt>
                <c:pt idx="6752">
                  <c:v>41268</c:v>
                </c:pt>
                <c:pt idx="6753">
                  <c:v>41269</c:v>
                </c:pt>
                <c:pt idx="6754">
                  <c:v>41270</c:v>
                </c:pt>
                <c:pt idx="6755">
                  <c:v>41271</c:v>
                </c:pt>
                <c:pt idx="6756">
                  <c:v>41272</c:v>
                </c:pt>
                <c:pt idx="6757">
                  <c:v>41273</c:v>
                </c:pt>
                <c:pt idx="6758">
                  <c:v>41274</c:v>
                </c:pt>
                <c:pt idx="6759">
                  <c:v>41275</c:v>
                </c:pt>
                <c:pt idx="6760">
                  <c:v>41276</c:v>
                </c:pt>
                <c:pt idx="6761">
                  <c:v>41277</c:v>
                </c:pt>
                <c:pt idx="6762">
                  <c:v>41278</c:v>
                </c:pt>
                <c:pt idx="6763">
                  <c:v>41279</c:v>
                </c:pt>
                <c:pt idx="6764">
                  <c:v>41280</c:v>
                </c:pt>
                <c:pt idx="6765">
                  <c:v>41281</c:v>
                </c:pt>
                <c:pt idx="6766">
                  <c:v>41282</c:v>
                </c:pt>
                <c:pt idx="6767">
                  <c:v>41283</c:v>
                </c:pt>
                <c:pt idx="6768">
                  <c:v>41284</c:v>
                </c:pt>
                <c:pt idx="6769">
                  <c:v>41285</c:v>
                </c:pt>
                <c:pt idx="6770">
                  <c:v>41286</c:v>
                </c:pt>
                <c:pt idx="6771">
                  <c:v>41287</c:v>
                </c:pt>
                <c:pt idx="6772">
                  <c:v>41288</c:v>
                </c:pt>
                <c:pt idx="6773">
                  <c:v>41289</c:v>
                </c:pt>
                <c:pt idx="6774">
                  <c:v>41290</c:v>
                </c:pt>
                <c:pt idx="6775">
                  <c:v>41291</c:v>
                </c:pt>
                <c:pt idx="6776">
                  <c:v>41292</c:v>
                </c:pt>
                <c:pt idx="6777">
                  <c:v>41293</c:v>
                </c:pt>
                <c:pt idx="6778">
                  <c:v>41294</c:v>
                </c:pt>
                <c:pt idx="6779">
                  <c:v>41295</c:v>
                </c:pt>
                <c:pt idx="6780">
                  <c:v>41296</c:v>
                </c:pt>
                <c:pt idx="6781">
                  <c:v>41297</c:v>
                </c:pt>
                <c:pt idx="6782">
                  <c:v>41298</c:v>
                </c:pt>
                <c:pt idx="6783">
                  <c:v>41299</c:v>
                </c:pt>
                <c:pt idx="6784">
                  <c:v>41300</c:v>
                </c:pt>
                <c:pt idx="6785">
                  <c:v>41301</c:v>
                </c:pt>
                <c:pt idx="6786">
                  <c:v>41302</c:v>
                </c:pt>
                <c:pt idx="6787">
                  <c:v>41303</c:v>
                </c:pt>
                <c:pt idx="6788">
                  <c:v>41304</c:v>
                </c:pt>
                <c:pt idx="6789">
                  <c:v>41305</c:v>
                </c:pt>
                <c:pt idx="6790">
                  <c:v>41306</c:v>
                </c:pt>
                <c:pt idx="6791">
                  <c:v>41307</c:v>
                </c:pt>
                <c:pt idx="6792">
                  <c:v>41308</c:v>
                </c:pt>
                <c:pt idx="6793">
                  <c:v>41309</c:v>
                </c:pt>
                <c:pt idx="6794">
                  <c:v>41310</c:v>
                </c:pt>
                <c:pt idx="6795">
                  <c:v>41311</c:v>
                </c:pt>
                <c:pt idx="6796">
                  <c:v>41312</c:v>
                </c:pt>
                <c:pt idx="6797">
                  <c:v>41313</c:v>
                </c:pt>
                <c:pt idx="6798">
                  <c:v>41314</c:v>
                </c:pt>
                <c:pt idx="6799">
                  <c:v>41315</c:v>
                </c:pt>
                <c:pt idx="6800">
                  <c:v>41316</c:v>
                </c:pt>
                <c:pt idx="6801">
                  <c:v>41317</c:v>
                </c:pt>
                <c:pt idx="6802">
                  <c:v>41318</c:v>
                </c:pt>
                <c:pt idx="6803">
                  <c:v>41319</c:v>
                </c:pt>
                <c:pt idx="6804">
                  <c:v>41320</c:v>
                </c:pt>
                <c:pt idx="6805">
                  <c:v>41321</c:v>
                </c:pt>
                <c:pt idx="6806">
                  <c:v>41322</c:v>
                </c:pt>
                <c:pt idx="6807">
                  <c:v>41323</c:v>
                </c:pt>
                <c:pt idx="6808">
                  <c:v>41324</c:v>
                </c:pt>
                <c:pt idx="6809">
                  <c:v>41325</c:v>
                </c:pt>
                <c:pt idx="6810">
                  <c:v>41326</c:v>
                </c:pt>
                <c:pt idx="6811">
                  <c:v>41327</c:v>
                </c:pt>
                <c:pt idx="6812">
                  <c:v>41328</c:v>
                </c:pt>
                <c:pt idx="6813">
                  <c:v>41329</c:v>
                </c:pt>
                <c:pt idx="6814">
                  <c:v>41330</c:v>
                </c:pt>
                <c:pt idx="6815">
                  <c:v>41331</c:v>
                </c:pt>
                <c:pt idx="6816">
                  <c:v>41332</c:v>
                </c:pt>
                <c:pt idx="6817">
                  <c:v>41333</c:v>
                </c:pt>
                <c:pt idx="6818">
                  <c:v>41334</c:v>
                </c:pt>
                <c:pt idx="6819">
                  <c:v>41335</c:v>
                </c:pt>
                <c:pt idx="6820">
                  <c:v>41336</c:v>
                </c:pt>
                <c:pt idx="6821">
                  <c:v>41337</c:v>
                </c:pt>
                <c:pt idx="6822">
                  <c:v>41338</c:v>
                </c:pt>
                <c:pt idx="6823">
                  <c:v>41339</c:v>
                </c:pt>
                <c:pt idx="6824">
                  <c:v>41340</c:v>
                </c:pt>
                <c:pt idx="6825">
                  <c:v>41341</c:v>
                </c:pt>
                <c:pt idx="6826">
                  <c:v>41342</c:v>
                </c:pt>
                <c:pt idx="6827">
                  <c:v>41343</c:v>
                </c:pt>
                <c:pt idx="6828">
                  <c:v>41344</c:v>
                </c:pt>
                <c:pt idx="6829">
                  <c:v>41345</c:v>
                </c:pt>
                <c:pt idx="6830">
                  <c:v>41346</c:v>
                </c:pt>
                <c:pt idx="6831">
                  <c:v>41347</c:v>
                </c:pt>
                <c:pt idx="6832">
                  <c:v>41348</c:v>
                </c:pt>
                <c:pt idx="6833">
                  <c:v>41349</c:v>
                </c:pt>
                <c:pt idx="6834">
                  <c:v>41350</c:v>
                </c:pt>
                <c:pt idx="6835">
                  <c:v>41351</c:v>
                </c:pt>
                <c:pt idx="6836">
                  <c:v>41352</c:v>
                </c:pt>
                <c:pt idx="6837">
                  <c:v>41353</c:v>
                </c:pt>
                <c:pt idx="6838">
                  <c:v>41354</c:v>
                </c:pt>
                <c:pt idx="6839">
                  <c:v>41355</c:v>
                </c:pt>
                <c:pt idx="6840">
                  <c:v>41356</c:v>
                </c:pt>
                <c:pt idx="6841">
                  <c:v>41357</c:v>
                </c:pt>
                <c:pt idx="6842">
                  <c:v>41358</c:v>
                </c:pt>
                <c:pt idx="6843">
                  <c:v>41359</c:v>
                </c:pt>
                <c:pt idx="6844">
                  <c:v>41360</c:v>
                </c:pt>
                <c:pt idx="6845">
                  <c:v>41361</c:v>
                </c:pt>
                <c:pt idx="6846">
                  <c:v>41362</c:v>
                </c:pt>
                <c:pt idx="6847">
                  <c:v>41363</c:v>
                </c:pt>
                <c:pt idx="6848">
                  <c:v>41364</c:v>
                </c:pt>
                <c:pt idx="6849">
                  <c:v>41365</c:v>
                </c:pt>
                <c:pt idx="6850">
                  <c:v>41366</c:v>
                </c:pt>
                <c:pt idx="6851">
                  <c:v>41367</c:v>
                </c:pt>
                <c:pt idx="6852">
                  <c:v>41368</c:v>
                </c:pt>
                <c:pt idx="6853">
                  <c:v>41369</c:v>
                </c:pt>
                <c:pt idx="6854">
                  <c:v>41370</c:v>
                </c:pt>
                <c:pt idx="6855">
                  <c:v>41371</c:v>
                </c:pt>
                <c:pt idx="6856">
                  <c:v>41372</c:v>
                </c:pt>
                <c:pt idx="6857">
                  <c:v>41373</c:v>
                </c:pt>
                <c:pt idx="6858">
                  <c:v>41374</c:v>
                </c:pt>
                <c:pt idx="6859">
                  <c:v>41375</c:v>
                </c:pt>
                <c:pt idx="6860">
                  <c:v>41376</c:v>
                </c:pt>
                <c:pt idx="6861">
                  <c:v>41377</c:v>
                </c:pt>
                <c:pt idx="6862">
                  <c:v>41378</c:v>
                </c:pt>
                <c:pt idx="6863">
                  <c:v>41379</c:v>
                </c:pt>
                <c:pt idx="6864">
                  <c:v>41380</c:v>
                </c:pt>
                <c:pt idx="6865">
                  <c:v>41381</c:v>
                </c:pt>
                <c:pt idx="6866">
                  <c:v>41382</c:v>
                </c:pt>
                <c:pt idx="6867">
                  <c:v>41383</c:v>
                </c:pt>
                <c:pt idx="6868">
                  <c:v>41384</c:v>
                </c:pt>
                <c:pt idx="6869">
                  <c:v>41385</c:v>
                </c:pt>
                <c:pt idx="6870">
                  <c:v>41386</c:v>
                </c:pt>
                <c:pt idx="6871">
                  <c:v>41387</c:v>
                </c:pt>
                <c:pt idx="6872">
                  <c:v>41388</c:v>
                </c:pt>
                <c:pt idx="6873">
                  <c:v>41389</c:v>
                </c:pt>
                <c:pt idx="6874">
                  <c:v>41390</c:v>
                </c:pt>
                <c:pt idx="6875">
                  <c:v>41391</c:v>
                </c:pt>
                <c:pt idx="6876">
                  <c:v>41392</c:v>
                </c:pt>
                <c:pt idx="6877">
                  <c:v>41393</c:v>
                </c:pt>
                <c:pt idx="6878">
                  <c:v>41394</c:v>
                </c:pt>
              </c:numCache>
            </c:numRef>
          </c:cat>
          <c:val>
            <c:numRef>
              <c:f>Money!$B$19:$JDP$19</c:f>
              <c:numCache>
                <c:formatCode>0.0%</c:formatCode>
                <c:ptCount val="687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4.8560381545423303E-3</c:v>
                </c:pt>
                <c:pt idx="4219">
                  <c:v>4.8553222138166601E-3</c:v>
                </c:pt>
                <c:pt idx="4220">
                  <c:v>4.8546064841665697E-3</c:v>
                </c:pt>
                <c:pt idx="4221">
                  <c:v>4.8538909654987396E-3</c:v>
                </c:pt>
                <c:pt idx="4222">
                  <c:v>4.8531756577198997E-3</c:v>
                </c:pt>
                <c:pt idx="4223">
                  <c:v>4.8524605607368296E-3</c:v>
                </c:pt>
                <c:pt idx="4224">
                  <c:v>4.8517456744563503E-3</c:v>
                </c:pt>
                <c:pt idx="4225">
                  <c:v>4.8510309987853601E-3</c:v>
                </c:pt>
                <c:pt idx="4226">
                  <c:v>4.8503165336307901E-3</c:v>
                </c:pt>
                <c:pt idx="4227">
                  <c:v>4.84960227889966E-3</c:v>
                </c:pt>
                <c:pt idx="4228">
                  <c:v>4.8488882344990001E-3</c:v>
                </c:pt>
                <c:pt idx="4229">
                  <c:v>4.84817440033594E-3</c:v>
                </c:pt>
                <c:pt idx="4230">
                  <c:v>4.8474607763176296E-3</c:v>
                </c:pt>
                <c:pt idx="4231">
                  <c:v>4.8467473623512898E-3</c:v>
                </c:pt>
                <c:pt idx="4232">
                  <c:v>4.8460341583441901E-3</c:v>
                </c:pt>
                <c:pt idx="4233">
                  <c:v>4.8453211642036599E-3</c:v>
                </c:pt>
                <c:pt idx="4234">
                  <c:v>4.84460837983707E-3</c:v>
                </c:pt>
                <c:pt idx="4235">
                  <c:v>4.8438958051518696E-3</c:v>
                </c:pt>
                <c:pt idx="4236">
                  <c:v>4.8431834400555502E-3</c:v>
                </c:pt>
                <c:pt idx="4237">
                  <c:v>4.8424712844556397E-3</c:v>
                </c:pt>
                <c:pt idx="4238">
                  <c:v>4.8417593382597502E-3</c:v>
                </c:pt>
                <c:pt idx="4239">
                  <c:v>4.8410476013755303E-3</c:v>
                </c:pt>
                <c:pt idx="4240">
                  <c:v>4.8403360737106901E-3</c:v>
                </c:pt>
                <c:pt idx="4241">
                  <c:v>4.8396247551729899E-3</c:v>
                </c:pt>
                <c:pt idx="4242">
                  <c:v>4.8389136456702397E-3</c:v>
                </c:pt>
                <c:pt idx="4243">
                  <c:v>4.8382027451103196E-3</c:v>
                </c:pt>
                <c:pt idx="4244">
                  <c:v>4.8374920534011399E-3</c:v>
                </c:pt>
                <c:pt idx="4245">
                  <c:v>4.8367815704506998E-3</c:v>
                </c:pt>
                <c:pt idx="4246">
                  <c:v>4.8360712961670101E-3</c:v>
                </c:pt>
                <c:pt idx="4247">
                  <c:v>4.8353612304581697E-3</c:v>
                </c:pt>
                <c:pt idx="4248">
                  <c:v>1.01088165076676E-2</c:v>
                </c:pt>
                <c:pt idx="4249">
                  <c:v>1.01073326964678E-2</c:v>
                </c:pt>
                <c:pt idx="4250">
                  <c:v>1.01058493208032E-2</c:v>
                </c:pt>
                <c:pt idx="4251">
                  <c:v>1.0104366380482E-2</c:v>
                </c:pt>
                <c:pt idx="4252">
                  <c:v>1.0102883875312701E-2</c:v>
                </c:pt>
                <c:pt idx="4253">
                  <c:v>1.01014018051036E-2</c:v>
                </c:pt>
                <c:pt idx="4254">
                  <c:v>1.00999201696635E-2</c:v>
                </c:pt>
                <c:pt idx="4255">
                  <c:v>1.0098438968801001E-2</c:v>
                </c:pt>
                <c:pt idx="4256">
                  <c:v>1.0096958202325E-2</c:v>
                </c:pt>
                <c:pt idx="4257">
                  <c:v>1.0095477870044301E-2</c:v>
                </c:pt>
                <c:pt idx="4258">
                  <c:v>1.0093997971768199E-2</c:v>
                </c:pt>
                <c:pt idx="4259">
                  <c:v>1.00925185073056E-2</c:v>
                </c:pt>
                <c:pt idx="4260">
                  <c:v>1.0091039476466E-2</c:v>
                </c:pt>
                <c:pt idx="4261">
                  <c:v>1.0089560879058599E-2</c:v>
                </c:pt>
                <c:pt idx="4262">
                  <c:v>1.0088082714893001E-2</c:v>
                </c:pt>
                <c:pt idx="4263">
                  <c:v>1.00866049837788E-2</c:v>
                </c:pt>
                <c:pt idx="4264">
                  <c:v>1.00851276855258E-2</c:v>
                </c:pt>
                <c:pt idx="4265">
                  <c:v>1.0083650819943699E-2</c:v>
                </c:pt>
                <c:pt idx="4266">
                  <c:v>1.00821743868425E-2</c:v>
                </c:pt>
                <c:pt idx="4267">
                  <c:v>1.0080698386032301E-2</c:v>
                </c:pt>
                <c:pt idx="4268">
                  <c:v>1.0079222817323199E-2</c:v>
                </c:pt>
                <c:pt idx="4269">
                  <c:v>1.00777476805255E-2</c:v>
                </c:pt>
                <c:pt idx="4270">
                  <c:v>1.0076272975449699E-2</c:v>
                </c:pt>
                <c:pt idx="4271">
                  <c:v>1.00747987019061E-2</c:v>
                </c:pt>
                <c:pt idx="4272">
                  <c:v>1.0073324859705499E-2</c:v>
                </c:pt>
                <c:pt idx="4273">
                  <c:v>1.0071851448658501E-2</c:v>
                </c:pt>
                <c:pt idx="4274">
                  <c:v>1.0070378468576001E-2</c:v>
                </c:pt>
                <c:pt idx="4275">
                  <c:v>1.0068905919269001E-2</c:v>
                </c:pt>
                <c:pt idx="4276">
                  <c:v>1.0067433800548401E-2</c:v>
                </c:pt>
                <c:pt idx="4277">
                  <c:v>1.0065962112225499E-2</c:v>
                </c:pt>
                <c:pt idx="4278">
                  <c:v>1.0064490854111501E-2</c:v>
                </c:pt>
                <c:pt idx="4279">
                  <c:v>1.00630200260178E-2</c:v>
                </c:pt>
                <c:pt idx="4280">
                  <c:v>1.0061549627755901E-2</c:v>
                </c:pt>
                <c:pt idx="4281">
                  <c:v>1.0060079659137499E-2</c:v>
                </c:pt>
                <c:pt idx="4282">
                  <c:v>1.0058610119974099E-2</c:v>
                </c:pt>
                <c:pt idx="4283">
                  <c:v>1.00571410100778E-2</c:v>
                </c:pt>
                <c:pt idx="4284">
                  <c:v>1.0055672329260299E-2</c:v>
                </c:pt>
                <c:pt idx="4285">
                  <c:v>1.00542040773339E-2</c:v>
                </c:pt>
                <c:pt idx="4286">
                  <c:v>1.00527362541105E-2</c:v>
                </c:pt>
                <c:pt idx="4287">
                  <c:v>1.0051268859402499E-2</c:v>
                </c:pt>
                <c:pt idx="4288">
                  <c:v>1.00498018930222E-2</c:v>
                </c:pt>
                <c:pt idx="4289">
                  <c:v>1.00483353547822E-2</c:v>
                </c:pt>
                <c:pt idx="4290">
                  <c:v>1.0046869244495001E-2</c:v>
                </c:pt>
                <c:pt idx="4291">
                  <c:v>4.8043234426829399E-3</c:v>
                </c:pt>
                <c:pt idx="4292">
                  <c:v>4.8036226685796296E-3</c:v>
                </c:pt>
                <c:pt idx="4293">
                  <c:v>4.8029220988808404E-3</c:v>
                </c:pt>
                <c:pt idx="4294">
                  <c:v>4.8022217334971603E-3</c:v>
                </c:pt>
                <c:pt idx="4295">
                  <c:v>4.8015215723392199E-3</c:v>
                </c:pt>
                <c:pt idx="4296">
                  <c:v>4.8008216153176998E-3</c:v>
                </c:pt>
                <c:pt idx="4297">
                  <c:v>4.80012186234334E-3</c:v>
                </c:pt>
                <c:pt idx="4298">
                  <c:v>4.7994223133269297E-3</c:v>
                </c:pt>
                <c:pt idx="4299">
                  <c:v>4.7987229681793102E-3</c:v>
                </c:pt>
                <c:pt idx="4300">
                  <c:v>4.7980238268113696E-3</c:v>
                </c:pt>
                <c:pt idx="4301">
                  <c:v>4.7973248891340602E-3</c:v>
                </c:pt>
                <c:pt idx="4302">
                  <c:v>4.7966261550583802E-3</c:v>
                </c:pt>
                <c:pt idx="4303">
                  <c:v>4.7959276244953697E-3</c:v>
                </c:pt>
                <c:pt idx="4304">
                  <c:v>4.79522929735613E-3</c:v>
                </c:pt>
                <c:pt idx="4305">
                  <c:v>4.7945311735518303E-3</c:v>
                </c:pt>
                <c:pt idx="4306">
                  <c:v>4.7938332529936503E-3</c:v>
                </c:pt>
                <c:pt idx="4307">
                  <c:v>4.7931355355928596E-3</c:v>
                </c:pt>
                <c:pt idx="4308">
                  <c:v>4.7924380212607601E-3</c:v>
                </c:pt>
                <c:pt idx="4309">
                  <c:v>4.7917407099087204E-3</c:v>
                </c:pt>
                <c:pt idx="4310">
                  <c:v>4.7910436014481396E-3</c:v>
                </c:pt>
                <c:pt idx="4311">
                  <c:v>4.7903466957904799E-3</c:v>
                </c:pt>
                <c:pt idx="4312">
                  <c:v>4.7896499928472697E-3</c:v>
                </c:pt>
                <c:pt idx="4313">
                  <c:v>4.7889534925300596E-3</c:v>
                </c:pt>
                <c:pt idx="4314">
                  <c:v>4.7882571947504698E-3</c:v>
                </c:pt>
                <c:pt idx="4315">
                  <c:v>4.7875610994201701E-3</c:v>
                </c:pt>
                <c:pt idx="4316">
                  <c:v>4.7868652064508802E-3</c:v>
                </c:pt>
                <c:pt idx="4317">
                  <c:v>4.7861695157543601E-3</c:v>
                </c:pt>
                <c:pt idx="4318">
                  <c:v>4.7854740272424501E-3</c:v>
                </c:pt>
                <c:pt idx="4319">
                  <c:v>4.7847787408270203E-3</c:v>
                </c:pt>
                <c:pt idx="4320">
                  <c:v>4.7840836564199797E-3</c:v>
                </c:pt>
                <c:pt idx="4321">
                  <c:v>4.7833887739333102E-3</c:v>
                </c:pt>
                <c:pt idx="4322">
                  <c:v>4.7826940932790499E-3</c:v>
                </c:pt>
                <c:pt idx="4323">
                  <c:v>4.7819996143692702E-3</c:v>
                </c:pt>
                <c:pt idx="4324">
                  <c:v>4.7813053371160898E-3</c:v>
                </c:pt>
                <c:pt idx="4325">
                  <c:v>4.7806112614316998E-3</c:v>
                </c:pt>
                <c:pt idx="4326">
                  <c:v>4.77991738722833E-3</c:v>
                </c:pt>
                <c:pt idx="4327">
                  <c:v>4.7792237144182598E-3</c:v>
                </c:pt>
                <c:pt idx="4328">
                  <c:v>4.7785302429138197E-3</c:v>
                </c:pt>
                <c:pt idx="4329">
                  <c:v>4.7778369726274002E-3</c:v>
                </c:pt>
                <c:pt idx="4330">
                  <c:v>4.7771439034714298E-3</c:v>
                </c:pt>
                <c:pt idx="4331">
                  <c:v>4.7764510353584004E-3</c:v>
                </c:pt>
                <c:pt idx="4332">
                  <c:v>4.7757583682008402E-3</c:v>
                </c:pt>
                <c:pt idx="4333">
                  <c:v>4.7750659019113297E-3</c:v>
                </c:pt>
                <c:pt idx="4334">
                  <c:v>4.7743736364025298E-3</c:v>
                </c:pt>
                <c:pt idx="4335">
                  <c:v>4.7736815715870998E-3</c:v>
                </c:pt>
                <c:pt idx="4336">
                  <c:v>4.77298970737781E-3</c:v>
                </c:pt>
                <c:pt idx="4337">
                  <c:v>4.7722980436874203E-3</c:v>
                </c:pt>
                <c:pt idx="4338">
                  <c:v>4.77160658042878E-3</c:v>
                </c:pt>
                <c:pt idx="4339">
                  <c:v>4.7709153175147902E-3</c:v>
                </c:pt>
                <c:pt idx="4340">
                  <c:v>4.7702242548583801E-3</c:v>
                </c:pt>
                <c:pt idx="4341">
                  <c:v>4.7695333923725497E-3</c:v>
                </c:pt>
                <c:pt idx="4342">
                  <c:v>4.7688427299703304E-3</c:v>
                </c:pt>
                <c:pt idx="4343">
                  <c:v>4.76815226756481E-3</c:v>
                </c:pt>
                <c:pt idx="4344">
                  <c:v>4.7674620050691596E-3</c:v>
                </c:pt>
                <c:pt idx="4345">
                  <c:v>4.7667719423965397E-3</c:v>
                </c:pt>
                <c:pt idx="4346">
                  <c:v>4.7660820794602097E-3</c:v>
                </c:pt>
                <c:pt idx="4347">
                  <c:v>4.7653924161734501E-3</c:v>
                </c:pt>
                <c:pt idx="4348">
                  <c:v>4.76470295244962E-3</c:v>
                </c:pt>
                <c:pt idx="4349">
                  <c:v>4.76401368820211E-3</c:v>
                </c:pt>
                <c:pt idx="4350">
                  <c:v>4.7633246233443503E-3</c:v>
                </c:pt>
                <c:pt idx="4351">
                  <c:v>4.7626357577898503E-3</c:v>
                </c:pt>
                <c:pt idx="4352">
                  <c:v>4.76194709145214E-3</c:v>
                </c:pt>
                <c:pt idx="4353">
                  <c:v>4.7612586242448199E-3</c:v>
                </c:pt>
                <c:pt idx="4354">
                  <c:v>4.7605703560815397E-3</c:v>
                </c:pt>
                <c:pt idx="4355">
                  <c:v>4.7598822868759796E-3</c:v>
                </c:pt>
                <c:pt idx="4356">
                  <c:v>4.75919441654189E-3</c:v>
                </c:pt>
                <c:pt idx="4357">
                  <c:v>4.7585067449930699E-3</c:v>
                </c:pt>
                <c:pt idx="4358">
                  <c:v>4.7578192721433503E-3</c:v>
                </c:pt>
                <c:pt idx="4359">
                  <c:v>4.7571319979066396E-3</c:v>
                </c:pt>
                <c:pt idx="4360">
                  <c:v>4.75644492219686E-3</c:v>
                </c:pt>
                <c:pt idx="4361">
                  <c:v>4.7557580449280202E-3</c:v>
                </c:pt>
                <c:pt idx="4362">
                  <c:v>4.75507136601415E-3</c:v>
                </c:pt>
                <c:pt idx="4363">
                  <c:v>4.7543848853693598E-3</c:v>
                </c:pt>
                <c:pt idx="4364">
                  <c:v>4.7536986029077704E-3</c:v>
                </c:pt>
                <c:pt idx="4365">
                  <c:v>4.7530125185435796E-3</c:v>
                </c:pt>
                <c:pt idx="4366">
                  <c:v>4.7523266321910299E-3</c:v>
                </c:pt>
                <c:pt idx="4367">
                  <c:v>4.7516409437644101E-3</c:v>
                </c:pt>
                <c:pt idx="4368">
                  <c:v>4.75095545317807E-3</c:v>
                </c:pt>
                <c:pt idx="4369">
                  <c:v>4.7502701603463699E-3</c:v>
                </c:pt>
                <c:pt idx="4370">
                  <c:v>4.74958506518378E-3</c:v>
                </c:pt>
                <c:pt idx="4371">
                  <c:v>4.7489001676047698E-3</c:v>
                </c:pt>
                <c:pt idx="4372">
                  <c:v>4.7482154675238704E-3</c:v>
                </c:pt>
                <c:pt idx="4373">
                  <c:v>4.7475309648556899E-3</c:v>
                </c:pt>
                <c:pt idx="4374">
                  <c:v>4.7468466595148402E-3</c:v>
                </c:pt>
                <c:pt idx="4375">
                  <c:v>4.7461625514160204E-3</c:v>
                </c:pt>
                <c:pt idx="4376">
                  <c:v>4.7454786404739603E-3</c:v>
                </c:pt>
                <c:pt idx="4377">
                  <c:v>4.7447949266034399E-3</c:v>
                </c:pt>
                <c:pt idx="4378">
                  <c:v>4.7441114097192998E-3</c:v>
                </c:pt>
                <c:pt idx="4379">
                  <c:v>4.7434280897364197E-3</c:v>
                </c:pt>
                <c:pt idx="4380">
                  <c:v>4.7427449665697098E-3</c:v>
                </c:pt>
                <c:pt idx="4381">
                  <c:v>4.7420620401341798E-3</c:v>
                </c:pt>
                <c:pt idx="4382">
                  <c:v>4.7413793103448301E-3</c:v>
                </c:pt>
                <c:pt idx="4383">
                  <c:v>4.7412830724482E-3</c:v>
                </c:pt>
                <c:pt idx="4384">
                  <c:v>4.74118683845826E-3</c:v>
                </c:pt>
                <c:pt idx="4385">
                  <c:v>4.7410906083747697E-3</c:v>
                </c:pt>
                <c:pt idx="4386">
                  <c:v>4.7409943821974899E-3</c:v>
                </c:pt>
                <c:pt idx="4387">
                  <c:v>4.7408981599261803E-3</c:v>
                </c:pt>
                <c:pt idx="4388">
                  <c:v>4.7408019415606101E-3</c:v>
                </c:pt>
                <c:pt idx="4389">
                  <c:v>4.7407057271005399E-3</c:v>
                </c:pt>
                <c:pt idx="4390">
                  <c:v>4.7406095165457296E-3</c:v>
                </c:pt>
                <c:pt idx="4391">
                  <c:v>4.7405133098959501E-3</c:v>
                </c:pt>
                <c:pt idx="4392">
                  <c:v>4.7404171071509498E-3</c:v>
                </c:pt>
                <c:pt idx="4393">
                  <c:v>4.7403209083104999E-3</c:v>
                </c:pt>
                <c:pt idx="4394">
                  <c:v>4.7402247133743504E-3</c:v>
                </c:pt>
                <c:pt idx="4395">
                  <c:v>4.7401285223422802E-3</c:v>
                </c:pt>
                <c:pt idx="4396">
                  <c:v>4.74003233521405E-3</c:v>
                </c:pt>
                <c:pt idx="4397">
                  <c:v>4.7399361519894099E-3</c:v>
                </c:pt>
                <c:pt idx="4398">
                  <c:v>4.7398399726681301E-3</c:v>
                </c:pt>
                <c:pt idx="4399">
                  <c:v>4.7397437972499798E-3</c:v>
                </c:pt>
                <c:pt idx="4400">
                  <c:v>4.7396476257346998E-3</c:v>
                </c:pt>
                <c:pt idx="4401">
                  <c:v>4.73955145812208E-3</c:v>
                </c:pt>
                <c:pt idx="4402">
                  <c:v>4.7394552944118604E-3</c:v>
                </c:pt>
                <c:pt idx="4403">
                  <c:v>4.7393591346038197E-3</c:v>
                </c:pt>
                <c:pt idx="4404">
                  <c:v>4.7392629786977003E-3</c:v>
                </c:pt>
                <c:pt idx="4405">
                  <c:v>4.7391668266932897E-3</c:v>
                </c:pt>
                <c:pt idx="4406">
                  <c:v>4.7390706785903399E-3</c:v>
                </c:pt>
                <c:pt idx="4407">
                  <c:v>4.7389745343886002E-3</c:v>
                </c:pt>
                <c:pt idx="4408">
                  <c:v>4.7388783940878502E-3</c:v>
                </c:pt>
                <c:pt idx="4409">
                  <c:v>4.7387822576878498E-3</c:v>
                </c:pt>
                <c:pt idx="4410">
                  <c:v>4.7386861251883603E-3</c:v>
                </c:pt>
                <c:pt idx="4411">
                  <c:v>4.7385899965891399E-3</c:v>
                </c:pt>
                <c:pt idx="4412">
                  <c:v>4.7384938718899499E-3</c:v>
                </c:pt>
                <c:pt idx="4413">
                  <c:v>4.7383977510905596E-3</c:v>
                </c:pt>
                <c:pt idx="4414">
                  <c:v>4.7383016341907298E-3</c:v>
                </c:pt>
                <c:pt idx="4415">
                  <c:v>4.73820552119022E-3</c:v>
                </c:pt>
                <c:pt idx="4416">
                  <c:v>4.7381094120887996E-3</c:v>
                </c:pt>
                <c:pt idx="4417">
                  <c:v>4.7380133068862301E-3</c:v>
                </c:pt>
                <c:pt idx="4418">
                  <c:v>4.7379172055822703E-3</c:v>
                </c:pt>
                <c:pt idx="4419">
                  <c:v>4.73782110817668E-3</c:v>
                </c:pt>
                <c:pt idx="4420">
                  <c:v>4.7377250146692302E-3</c:v>
                </c:pt>
                <c:pt idx="4421">
                  <c:v>4.7376289250596797E-3</c:v>
                </c:pt>
                <c:pt idx="4422">
                  <c:v>4.7375328393477901E-3</c:v>
                </c:pt>
                <c:pt idx="4423">
                  <c:v>4.7374367575333202E-3</c:v>
                </c:pt>
                <c:pt idx="4424">
                  <c:v>4.7373406796160497E-3</c:v>
                </c:pt>
                <c:pt idx="4425">
                  <c:v>4.7372446055957201E-3</c:v>
                </c:pt>
                <c:pt idx="4426">
                  <c:v>4.7371485354721103E-3</c:v>
                </c:pt>
                <c:pt idx="4427">
                  <c:v>4.7370524692449704E-3</c:v>
                </c:pt>
                <c:pt idx="4428">
                  <c:v>4.7369564069140802E-3</c:v>
                </c:pt>
                <c:pt idx="4429">
                  <c:v>4.7368603484791803E-3</c:v>
                </c:pt>
                <c:pt idx="4430">
                  <c:v>4.7367642939400503E-3</c:v>
                </c:pt>
                <c:pt idx="4431">
                  <c:v>4.7366682432964597E-3</c:v>
                </c:pt>
                <c:pt idx="4432">
                  <c:v>4.7365721965481498E-3</c:v>
                </c:pt>
                <c:pt idx="4433">
                  <c:v>4.73647615369489E-3</c:v>
                </c:pt>
                <c:pt idx="4434">
                  <c:v>4.73638011473646E-3</c:v>
                </c:pt>
                <c:pt idx="4435">
                  <c:v>4.7362840796725996E-3</c:v>
                </c:pt>
                <c:pt idx="4436">
                  <c:v>4.7361880485030901E-3</c:v>
                </c:pt>
                <c:pt idx="4437">
                  <c:v>4.7360920212276897E-3</c:v>
                </c:pt>
                <c:pt idx="4438">
                  <c:v>4.7359959978461597E-3</c:v>
                </c:pt>
                <c:pt idx="4439">
                  <c:v>4.7358999783582503E-3</c:v>
                </c:pt>
                <c:pt idx="4440">
                  <c:v>4.73580396276375E-3</c:v>
                </c:pt>
                <c:pt idx="4441">
                  <c:v>4.7357079510624098E-3</c:v>
                </c:pt>
                <c:pt idx="4442">
                  <c:v>4.7356119432539904E-3</c:v>
                </c:pt>
                <c:pt idx="4443">
                  <c:v>4.7355159393382496E-3</c:v>
                </c:pt>
                <c:pt idx="4444">
                  <c:v>4.7354199393149698E-3</c:v>
                </c:pt>
                <c:pt idx="4445">
                  <c:v>4.73532394318389E-3</c:v>
                </c:pt>
                <c:pt idx="4446">
                  <c:v>4.7352279509448002E-3</c:v>
                </c:pt>
                <c:pt idx="4447">
                  <c:v>4.7351319625974402E-3</c:v>
                </c:pt>
                <c:pt idx="4448">
                  <c:v>4.7350359781415802E-3</c:v>
                </c:pt>
                <c:pt idx="4449">
                  <c:v>4.7349399975769903E-3</c:v>
                </c:pt>
                <c:pt idx="4450">
                  <c:v>4.7348440209034302E-3</c:v>
                </c:pt>
                <c:pt idx="4451">
                  <c:v>4.7347480481206702E-3</c:v>
                </c:pt>
                <c:pt idx="4452">
                  <c:v>4.7346520792284604E-3</c:v>
                </c:pt>
                <c:pt idx="4453">
                  <c:v>4.7345561142265701E-3</c:v>
                </c:pt>
                <c:pt idx="4454">
                  <c:v>4.7344601531147598E-3</c:v>
                </c:pt>
                <c:pt idx="4455">
                  <c:v>4.7343641958927998E-3</c:v>
                </c:pt>
                <c:pt idx="4456">
                  <c:v>4.7342682425604403E-3</c:v>
                </c:pt>
                <c:pt idx="4457">
                  <c:v>4.7341722931174704E-3</c:v>
                </c:pt>
                <c:pt idx="4458">
                  <c:v>4.73407634756363E-3</c:v>
                </c:pt>
                <c:pt idx="4459">
                  <c:v>4.7339804058986901E-3</c:v>
                </c:pt>
                <c:pt idx="4460">
                  <c:v>4.7338844681224096E-3</c:v>
                </c:pt>
                <c:pt idx="4461">
                  <c:v>4.7337885342345603E-3</c:v>
                </c:pt>
                <c:pt idx="4462">
                  <c:v>4.7336926042349098E-3</c:v>
                </c:pt>
                <c:pt idx="4463">
                  <c:v>4.7335966781231996E-3</c:v>
                </c:pt>
                <c:pt idx="4464">
                  <c:v>4.7335007558992198E-3</c:v>
                </c:pt>
                <c:pt idx="4465">
                  <c:v>4.7334048375627198E-3</c:v>
                </c:pt>
                <c:pt idx="4466">
                  <c:v>4.7333089231134601E-3</c:v>
                </c:pt>
                <c:pt idx="4467">
                  <c:v>4.7332130125512196E-3</c:v>
                </c:pt>
                <c:pt idx="4468">
                  <c:v>4.7331171058757502E-3</c:v>
                </c:pt>
                <c:pt idx="4469">
                  <c:v>4.73302120308681E-3</c:v>
                </c:pt>
                <c:pt idx="4470">
                  <c:v>4.7329253041841803E-3</c:v>
                </c:pt>
                <c:pt idx="4471">
                  <c:v>4.7328294091676104E-3</c:v>
                </c:pt>
                <c:pt idx="4472">
                  <c:v>4.7327335180368697E-3</c:v>
                </c:pt>
                <c:pt idx="4473">
                  <c:v>4.7326376307917197E-3</c:v>
                </c:pt>
                <c:pt idx="4474">
                  <c:v>4.73254174743192E-3</c:v>
                </c:pt>
                <c:pt idx="4475">
                  <c:v>4.7324458679572504E-3</c:v>
                </c:pt>
                <c:pt idx="4476">
                  <c:v>4.7323499923674602E-3</c:v>
                </c:pt>
                <c:pt idx="4477">
                  <c:v>4.7322541206623204E-3</c:v>
                </c:pt>
                <c:pt idx="4478">
                  <c:v>4.7321582528415899E-3</c:v>
                </c:pt>
                <c:pt idx="4479">
                  <c:v>4.7320623889050397E-3</c:v>
                </c:pt>
                <c:pt idx="4480">
                  <c:v>4.73196652885242E-3</c:v>
                </c:pt>
                <c:pt idx="4481">
                  <c:v>4.7318706726835096E-3</c:v>
                </c:pt>
                <c:pt idx="4482">
                  <c:v>4.73177482039807E-3</c:v>
                </c:pt>
                <c:pt idx="4483">
                  <c:v>4.7316789719958601E-3</c:v>
                </c:pt>
                <c:pt idx="4484">
                  <c:v>4.7315831274766396E-3</c:v>
                </c:pt>
                <c:pt idx="4485">
                  <c:v>4.7314872868401796E-3</c:v>
                </c:pt>
                <c:pt idx="4486">
                  <c:v>4.7313914500862501E-3</c:v>
                </c:pt>
                <c:pt idx="4487">
                  <c:v>4.7312956172145997E-3</c:v>
                </c:pt>
                <c:pt idx="4488">
                  <c:v>4.7311997882250097E-3</c:v>
                </c:pt>
                <c:pt idx="4489">
                  <c:v>4.7311039631172296E-3</c:v>
                </c:pt>
                <c:pt idx="4490">
                  <c:v>4.7310081418910303E-3</c:v>
                </c:pt>
                <c:pt idx="4491">
                  <c:v>4.7309123245461802E-3</c:v>
                </c:pt>
                <c:pt idx="4492">
                  <c:v>4.7308165110824304E-3</c:v>
                </c:pt>
                <c:pt idx="4493">
                  <c:v>4.7307207014995597E-3</c:v>
                </c:pt>
                <c:pt idx="4494">
                  <c:v>4.7306248957973297E-3</c:v>
                </c:pt>
                <c:pt idx="4495">
                  <c:v>4.7305290939754904E-3</c:v>
                </c:pt>
                <c:pt idx="4496">
                  <c:v>4.7304332960338199E-3</c:v>
                </c:pt>
                <c:pt idx="4497">
                  <c:v>4.7303375019720796E-3</c:v>
                </c:pt>
                <c:pt idx="4498">
                  <c:v>4.7302417117900302E-3</c:v>
                </c:pt>
                <c:pt idx="4499">
                  <c:v>6.3985973973866503E-3</c:v>
                </c:pt>
                <c:pt idx="4500">
                  <c:v>6.3984678298903098E-3</c:v>
                </c:pt>
                <c:pt idx="4501">
                  <c:v>6.3983382676411904E-3</c:v>
                </c:pt>
                <c:pt idx="4502">
                  <c:v>6.3982087106389599E-3</c:v>
                </c:pt>
                <c:pt idx="4503">
                  <c:v>6.3980791588832998E-3</c:v>
                </c:pt>
                <c:pt idx="4504">
                  <c:v>6.3979496123738998E-3</c:v>
                </c:pt>
                <c:pt idx="4505">
                  <c:v>6.3978200711104303E-3</c:v>
                </c:pt>
                <c:pt idx="4506">
                  <c:v>6.3976905350925798E-3</c:v>
                </c:pt>
                <c:pt idx="4507">
                  <c:v>6.3975610043200404E-3</c:v>
                </c:pt>
                <c:pt idx="4508">
                  <c:v>7.8167584037708501E-3</c:v>
                </c:pt>
                <c:pt idx="4509">
                  <c:v>7.8166001482642203E-3</c:v>
                </c:pt>
                <c:pt idx="4510">
                  <c:v>7.8164418991654196E-3</c:v>
                </c:pt>
                <c:pt idx="4511">
                  <c:v>7.8162836564740906E-3</c:v>
                </c:pt>
                <c:pt idx="4512">
                  <c:v>7.8161254201898293E-3</c:v>
                </c:pt>
                <c:pt idx="4513">
                  <c:v>7.81596719031224E-3</c:v>
                </c:pt>
                <c:pt idx="4514">
                  <c:v>7.8158089668409498E-3</c:v>
                </c:pt>
                <c:pt idx="4515">
                  <c:v>7.8156507497755597E-3</c:v>
                </c:pt>
                <c:pt idx="4516">
                  <c:v>7.8154925391156795E-3</c:v>
                </c:pt>
                <c:pt idx="4517">
                  <c:v>7.8153343348609308E-3</c:v>
                </c:pt>
                <c:pt idx="4518">
                  <c:v>7.8151761370109096E-3</c:v>
                </c:pt>
                <c:pt idx="4519">
                  <c:v>7.8150179455652394E-3</c:v>
                </c:pt>
                <c:pt idx="4520">
                  <c:v>7.8148597605235195E-3</c:v>
                </c:pt>
                <c:pt idx="4521">
                  <c:v>7.81470158188537E-3</c:v>
                </c:pt>
                <c:pt idx="4522">
                  <c:v>7.8145434096504093E-3</c:v>
                </c:pt>
                <c:pt idx="4523">
                  <c:v>7.8143852438182296E-3</c:v>
                </c:pt>
                <c:pt idx="4524">
                  <c:v>7.8142270843884493E-3</c:v>
                </c:pt>
                <c:pt idx="4525">
                  <c:v>7.8140689313606904E-3</c:v>
                </c:pt>
                <c:pt idx="4526">
                  <c:v>7.8139107847345606E-3</c:v>
                </c:pt>
                <c:pt idx="4527">
                  <c:v>7.8137526445096594E-3</c:v>
                </c:pt>
                <c:pt idx="4528">
                  <c:v>7.8135945106855998E-3</c:v>
                </c:pt>
                <c:pt idx="4529">
                  <c:v>7.8134363832620107E-3</c:v>
                </c:pt>
                <c:pt idx="4530">
                  <c:v>7.8132782622384808E-3</c:v>
                </c:pt>
                <c:pt idx="4531">
                  <c:v>7.8131201476146408E-3</c:v>
                </c:pt>
                <c:pt idx="4532">
                  <c:v>7.8129620393900898E-3</c:v>
                </c:pt>
                <c:pt idx="4533">
                  <c:v>7.8128039375644394E-3</c:v>
                </c:pt>
                <c:pt idx="4534">
                  <c:v>7.8126458421373095E-3</c:v>
                </c:pt>
                <c:pt idx="4535">
                  <c:v>7.81248775310831E-3</c:v>
                </c:pt>
                <c:pt idx="4536">
                  <c:v>7.8123296704770504E-3</c:v>
                </c:pt>
                <c:pt idx="4537">
                  <c:v>7.8121715942431301E-3</c:v>
                </c:pt>
                <c:pt idx="4538">
                  <c:v>7.8120135244061899E-3</c:v>
                </c:pt>
                <c:pt idx="4539">
                  <c:v>7.8118554609658102E-3</c:v>
                </c:pt>
                <c:pt idx="4540">
                  <c:v>7.8116974039216204E-3</c:v>
                </c:pt>
                <c:pt idx="4541">
                  <c:v>7.8115393532732303E-3</c:v>
                </c:pt>
                <c:pt idx="4542">
                  <c:v>7.8113813090202504E-3</c:v>
                </c:pt>
                <c:pt idx="4543">
                  <c:v>7.8112232711622896E-3</c:v>
                </c:pt>
                <c:pt idx="4544">
                  <c:v>7.8110652396989602E-3</c:v>
                </c:pt>
                <c:pt idx="4545">
                  <c:v>7.81090721462987E-3</c:v>
                </c:pt>
                <c:pt idx="4546">
                  <c:v>7.8107491959546497E-3</c:v>
                </c:pt>
                <c:pt idx="4547">
                  <c:v>8.4979443095770692E-3</c:v>
                </c:pt>
                <c:pt idx="4548">
                  <c:v>8.4977723987433099E-3</c:v>
                </c:pt>
                <c:pt idx="4549">
                  <c:v>8.4976004948648202E-3</c:v>
                </c:pt>
                <c:pt idx="4550">
                  <c:v>8.4974285979411701E-3</c:v>
                </c:pt>
                <c:pt idx="4551">
                  <c:v>8.4972567079719501E-3</c:v>
                </c:pt>
                <c:pt idx="4552">
                  <c:v>8.4970848249567195E-3</c:v>
                </c:pt>
                <c:pt idx="4553">
                  <c:v>8.4969129488950794E-3</c:v>
                </c:pt>
                <c:pt idx="4554">
                  <c:v>8.4967410797865892E-3</c:v>
                </c:pt>
                <c:pt idx="4555">
                  <c:v>8.4965692176308394E-3</c:v>
                </c:pt>
                <c:pt idx="4556">
                  <c:v>8.4963973624273999E-3</c:v>
                </c:pt>
                <c:pt idx="4557">
                  <c:v>8.4962255141758508E-3</c:v>
                </c:pt>
                <c:pt idx="4558">
                  <c:v>8.4960536728757707E-3</c:v>
                </c:pt>
                <c:pt idx="4559">
                  <c:v>8.49588183852675E-3</c:v>
                </c:pt>
                <c:pt idx="4560">
                  <c:v>8.4957100111283396E-3</c:v>
                </c:pt>
                <c:pt idx="4561">
                  <c:v>8.4955381906801405E-3</c:v>
                </c:pt>
                <c:pt idx="4562">
                  <c:v>8.4953663771817206E-3</c:v>
                </c:pt>
                <c:pt idx="4563">
                  <c:v>8.4951945706326706E-3</c:v>
                </c:pt>
                <c:pt idx="4564">
                  <c:v>8.4950227710325499E-3</c:v>
                </c:pt>
                <c:pt idx="4565">
                  <c:v>8.4948509783809491E-3</c:v>
                </c:pt>
                <c:pt idx="4566">
                  <c:v>8.4946791926774397E-3</c:v>
                </c:pt>
                <c:pt idx="4567">
                  <c:v>8.4945074139216193E-3</c:v>
                </c:pt>
                <c:pt idx="4568">
                  <c:v>8.4943356421130402E-3</c:v>
                </c:pt>
                <c:pt idx="4569">
                  <c:v>8.4941638772513001E-3</c:v>
                </c:pt>
                <c:pt idx="4570">
                  <c:v>8.4939921193359705E-3</c:v>
                </c:pt>
                <c:pt idx="4571">
                  <c:v>8.4938203683666297E-3</c:v>
                </c:pt>
                <c:pt idx="4572">
                  <c:v>8.4936486243428495E-3</c:v>
                </c:pt>
                <c:pt idx="4573">
                  <c:v>8.4934768872642306E-3</c:v>
                </c:pt>
                <c:pt idx="4574">
                  <c:v>8.4933051571303205E-3</c:v>
                </c:pt>
                <c:pt idx="4575">
                  <c:v>8.4931334339407201E-3</c:v>
                </c:pt>
                <c:pt idx="4576">
                  <c:v>8.4929617176949992E-3</c:v>
                </c:pt>
                <c:pt idx="4577">
                  <c:v>8.4927900083927501E-3</c:v>
                </c:pt>
                <c:pt idx="4578">
                  <c:v>8.4926183060335392E-3</c:v>
                </c:pt>
                <c:pt idx="4579">
                  <c:v>8.4924466106169501E-3</c:v>
                </c:pt>
                <c:pt idx="4580">
                  <c:v>8.4922749221425509E-3</c:v>
                </c:pt>
                <c:pt idx="4581">
                  <c:v>8.4921032406099304E-3</c:v>
                </c:pt>
                <c:pt idx="4582">
                  <c:v>8.4919315660186706E-3</c:v>
                </c:pt>
                <c:pt idx="4583">
                  <c:v>8.4917598983683396E-3</c:v>
                </c:pt>
                <c:pt idx="4584">
                  <c:v>8.4915882376585192E-3</c:v>
                </c:pt>
                <c:pt idx="4585">
                  <c:v>8.4914165838888001E-3</c:v>
                </c:pt>
                <c:pt idx="4586">
                  <c:v>8.4912449370587607E-3</c:v>
                </c:pt>
                <c:pt idx="4587">
                  <c:v>8.4910732971679604E-3</c:v>
                </c:pt>
                <c:pt idx="4588">
                  <c:v>8.4909016642159899E-3</c:v>
                </c:pt>
                <c:pt idx="4589">
                  <c:v>8.4907300382024396E-3</c:v>
                </c:pt>
                <c:pt idx="4590">
                  <c:v>8.4905584191268795E-3</c:v>
                </c:pt>
                <c:pt idx="4591">
                  <c:v>8.4903868069888793E-3</c:v>
                </c:pt>
                <c:pt idx="4592">
                  <c:v>8.4902152017880296E-3</c:v>
                </c:pt>
                <c:pt idx="4593">
                  <c:v>8.4900436035239106E-3</c:v>
                </c:pt>
                <c:pt idx="4594">
                  <c:v>8.4898720121961008E-3</c:v>
                </c:pt>
                <c:pt idx="4595">
                  <c:v>8.4897004278041699E-3</c:v>
                </c:pt>
                <c:pt idx="4596">
                  <c:v>8.4895288503477103E-3</c:v>
                </c:pt>
                <c:pt idx="4597">
                  <c:v>8.4893572798262901E-3</c:v>
                </c:pt>
                <c:pt idx="4598">
                  <c:v>8.4891857162394998E-3</c:v>
                </c:pt>
                <c:pt idx="4599">
                  <c:v>8.4890141595869197E-3</c:v>
                </c:pt>
                <c:pt idx="4600">
                  <c:v>8.4888426098681108E-3</c:v>
                </c:pt>
                <c:pt idx="4601">
                  <c:v>8.4886710670826707E-3</c:v>
                </c:pt>
                <c:pt idx="4602">
                  <c:v>8.4884995312301693E-3</c:v>
                </c:pt>
                <c:pt idx="4603">
                  <c:v>8.4883280023102005E-3</c:v>
                </c:pt>
                <c:pt idx="4604">
                  <c:v>8.4881564803223307E-3</c:v>
                </c:pt>
                <c:pt idx="4605">
                  <c:v>8.4879849652661401E-3</c:v>
                </c:pt>
                <c:pt idx="4606">
                  <c:v>8.4878134571412193E-3</c:v>
                </c:pt>
                <c:pt idx="4607">
                  <c:v>8.4876419559471398E-3</c:v>
                </c:pt>
                <c:pt idx="4608">
                  <c:v>8.4874704616834697E-3</c:v>
                </c:pt>
                <c:pt idx="4609">
                  <c:v>8.4872989743498203E-3</c:v>
                </c:pt>
                <c:pt idx="4610">
                  <c:v>8.4871274939457408E-3</c:v>
                </c:pt>
                <c:pt idx="4611">
                  <c:v>8.4869560204708198E-3</c:v>
                </c:pt>
                <c:pt idx="4612">
                  <c:v>8.4867845539246707E-3</c:v>
                </c:pt>
                <c:pt idx="4613">
                  <c:v>8.4866130943068094E-3</c:v>
                </c:pt>
                <c:pt idx="4614">
                  <c:v>8.4864416416168594E-3</c:v>
                </c:pt>
                <c:pt idx="4615">
                  <c:v>8.4862701958543906E-3</c:v>
                </c:pt>
                <c:pt idx="4616">
                  <c:v>8.4860987570189901E-3</c:v>
                </c:pt>
                <c:pt idx="4617">
                  <c:v>8.4859273251102294E-3</c:v>
                </c:pt>
                <c:pt idx="4618">
                  <c:v>8.4857559001276905E-3</c:v>
                </c:pt>
                <c:pt idx="4619">
                  <c:v>8.4855844820709604E-3</c:v>
                </c:pt>
                <c:pt idx="4620">
                  <c:v>8.4854130709396108E-3</c:v>
                </c:pt>
                <c:pt idx="4621">
                  <c:v>8.48524166673322E-3</c:v>
                </c:pt>
                <c:pt idx="4622">
                  <c:v>8.48507026945137E-3</c:v>
                </c:pt>
                <c:pt idx="4623">
                  <c:v>8.4848988790936497E-3</c:v>
                </c:pt>
                <c:pt idx="4624">
                  <c:v>8.4847274956596393E-3</c:v>
                </c:pt>
                <c:pt idx="4625">
                  <c:v>8.4845561191489206E-3</c:v>
                </c:pt>
                <c:pt idx="4626">
                  <c:v>8.4843847495610497E-3</c:v>
                </c:pt>
                <c:pt idx="4627">
                  <c:v>8.4842133868956292E-3</c:v>
                </c:pt>
                <c:pt idx="4628">
                  <c:v>8.4840420311522498E-3</c:v>
                </c:pt>
                <c:pt idx="4629">
                  <c:v>8.4838706823304605E-3</c:v>
                </c:pt>
                <c:pt idx="4630">
                  <c:v>8.4836993404298709E-3</c:v>
                </c:pt>
                <c:pt idx="4631">
                  <c:v>8.4835280054500403E-3</c:v>
                </c:pt>
                <c:pt idx="4632">
                  <c:v>8.4833566773905699E-3</c:v>
                </c:pt>
                <c:pt idx="4633">
                  <c:v>8.4831853562510207E-3</c:v>
                </c:pt>
                <c:pt idx="4634">
                  <c:v>8.4830140420309903E-3</c:v>
                </c:pt>
                <c:pt idx="4635">
                  <c:v>8.4828427347300502E-3</c:v>
                </c:pt>
                <c:pt idx="4636">
                  <c:v>8.4826714343477806E-3</c:v>
                </c:pt>
                <c:pt idx="4637">
                  <c:v>8.48250014088376E-3</c:v>
                </c:pt>
                <c:pt idx="4638">
                  <c:v>8.4823288543375806E-3</c:v>
                </c:pt>
                <c:pt idx="4639">
                  <c:v>8.4821575747088193E-3</c:v>
                </c:pt>
                <c:pt idx="4640">
                  <c:v>8.4819863019970493E-3</c:v>
                </c:pt>
                <c:pt idx="4641">
                  <c:v>8.4818150362018507E-3</c:v>
                </c:pt>
                <c:pt idx="4642">
                  <c:v>8.4816437773228195E-3</c:v>
                </c:pt>
                <c:pt idx="4643">
                  <c:v>8.4814725253595305E-3</c:v>
                </c:pt>
                <c:pt idx="4644">
                  <c:v>8.4813012803115501E-3</c:v>
                </c:pt>
                <c:pt idx="4645">
                  <c:v>8.4811300421784794E-3</c:v>
                </c:pt>
                <c:pt idx="4646">
                  <c:v>8.4809588109598898E-3</c:v>
                </c:pt>
                <c:pt idx="4647">
                  <c:v>8.4807875866553702E-3</c:v>
                </c:pt>
                <c:pt idx="4648">
                  <c:v>8.4806163692644904E-3</c:v>
                </c:pt>
                <c:pt idx="4649">
                  <c:v>8.4804451587868392E-3</c:v>
                </c:pt>
                <c:pt idx="4650">
                  <c:v>8.48027395522199E-3</c:v>
                </c:pt>
                <c:pt idx="4651">
                  <c:v>8.4801027585695299E-3</c:v>
                </c:pt>
                <c:pt idx="4652">
                  <c:v>8.4799315688290494E-3</c:v>
                </c:pt>
                <c:pt idx="4653">
                  <c:v>8.4797603860001097E-3</c:v>
                </c:pt>
                <c:pt idx="4654">
                  <c:v>8.4795892100823205E-3</c:v>
                </c:pt>
                <c:pt idx="4655">
                  <c:v>8.4794180410752307E-3</c:v>
                </c:pt>
                <c:pt idx="4656">
                  <c:v>8.4792468789784397E-3</c:v>
                </c:pt>
                <c:pt idx="4657">
                  <c:v>8.4790757237915293E-3</c:v>
                </c:pt>
                <c:pt idx="4658">
                  <c:v>8.4789045755140798E-3</c:v>
                </c:pt>
                <c:pt idx="4659">
                  <c:v>8.4787334341456695E-3</c:v>
                </c:pt>
                <c:pt idx="4660">
                  <c:v>8.4785622996858805E-3</c:v>
                </c:pt>
                <c:pt idx="4661">
                  <c:v>8.4783911721342999E-3</c:v>
                </c:pt>
                <c:pt idx="4662">
                  <c:v>8.4782200514904992E-3</c:v>
                </c:pt>
                <c:pt idx="4663">
                  <c:v>8.4780489377540708E-3</c:v>
                </c:pt>
                <c:pt idx="4664">
                  <c:v>8.4778778309245895E-3</c:v>
                </c:pt>
                <c:pt idx="4665">
                  <c:v>8.4777067310016496E-3</c:v>
                </c:pt>
                <c:pt idx="4666">
                  <c:v>8.4775356379848208E-3</c:v>
                </c:pt>
                <c:pt idx="4667">
                  <c:v>8.4773645518736694E-3</c:v>
                </c:pt>
                <c:pt idx="4668">
                  <c:v>8.4771934726678207E-3</c:v>
                </c:pt>
                <c:pt idx="4669">
                  <c:v>8.4770224003668099E-3</c:v>
                </c:pt>
                <c:pt idx="4670">
                  <c:v>8.47685133497025E-3</c:v>
                </c:pt>
                <c:pt idx="4671">
                  <c:v>8.4766802764777195E-3</c:v>
                </c:pt>
                <c:pt idx="4672">
                  <c:v>8.4765092248887796E-3</c:v>
                </c:pt>
                <c:pt idx="4673">
                  <c:v>8.4763381802030295E-3</c:v>
                </c:pt>
                <c:pt idx="4674">
                  <c:v>8.4761671424200598E-3</c:v>
                </c:pt>
                <c:pt idx="4675">
                  <c:v>8.47599611153943E-3</c:v>
                </c:pt>
                <c:pt idx="4676">
                  <c:v>8.4758250875607392E-3</c:v>
                </c:pt>
                <c:pt idx="4677">
                  <c:v>8.4756540704835695E-3</c:v>
                </c:pt>
                <c:pt idx="4678">
                  <c:v>8.4754830603074906E-3</c:v>
                </c:pt>
                <c:pt idx="4679">
                  <c:v>8.4753120570321E-3</c:v>
                </c:pt>
                <c:pt idx="4680">
                  <c:v>8.4751410606569606E-3</c:v>
                </c:pt>
                <c:pt idx="4681">
                  <c:v>8.47497007118167E-3</c:v>
                </c:pt>
                <c:pt idx="4682">
                  <c:v>8.4747990886058101E-3</c:v>
                </c:pt>
                <c:pt idx="4683">
                  <c:v>8.4746281129289593E-3</c:v>
                </c:pt>
                <c:pt idx="4684">
                  <c:v>8.4744571441506995E-3</c:v>
                </c:pt>
                <c:pt idx="4685">
                  <c:v>8.4742861822706197E-3</c:v>
                </c:pt>
                <c:pt idx="4686">
                  <c:v>8.4741152272883001E-3</c:v>
                </c:pt>
                <c:pt idx="4687">
                  <c:v>8.4739442792033104E-3</c:v>
                </c:pt>
                <c:pt idx="4688">
                  <c:v>8.4737733380152499E-3</c:v>
                </c:pt>
                <c:pt idx="4689">
                  <c:v>8.4736024037236901E-3</c:v>
                </c:pt>
                <c:pt idx="4690">
                  <c:v>8.4734314763282199E-3</c:v>
                </c:pt>
                <c:pt idx="4691">
                  <c:v>8.4732605558284196E-3</c:v>
                </c:pt>
                <c:pt idx="4692">
                  <c:v>8.4730896422238692E-3</c:v>
                </c:pt>
                <c:pt idx="4693">
                  <c:v>8.4729187355141594E-3</c:v>
                </c:pt>
                <c:pt idx="4694">
                  <c:v>8.4727478356988704E-3</c:v>
                </c:pt>
                <c:pt idx="4695">
                  <c:v>8.4725769427775807E-3</c:v>
                </c:pt>
                <c:pt idx="4696">
                  <c:v>8.4724060567498705E-3</c:v>
                </c:pt>
                <c:pt idx="4697">
                  <c:v>8.4722351776153303E-3</c:v>
                </c:pt>
                <c:pt idx="4698">
                  <c:v>8.4720643053735507E-3</c:v>
                </c:pt>
                <c:pt idx="4699">
                  <c:v>8.4718934400240895E-3</c:v>
                </c:pt>
                <c:pt idx="4700">
                  <c:v>4.6642581781125299E-2</c:v>
                </c:pt>
                <c:pt idx="4701">
                  <c:v>4.6641641127313199E-2</c:v>
                </c:pt>
                <c:pt idx="4702">
                  <c:v>4.6640700511441202E-2</c:v>
                </c:pt>
                <c:pt idx="4703">
                  <c:v>4.6639759933506997E-2</c:v>
                </c:pt>
                <c:pt idx="4704">
                  <c:v>4.6638819393508203E-2</c:v>
                </c:pt>
                <c:pt idx="4705">
                  <c:v>4.6637878891442698E-2</c:v>
                </c:pt>
                <c:pt idx="4706">
                  <c:v>4.6636938427308101E-2</c:v>
                </c:pt>
                <c:pt idx="4707">
                  <c:v>4.6635998001101998E-2</c:v>
                </c:pt>
                <c:pt idx="4708">
                  <c:v>4.66350576128223E-2</c:v>
                </c:pt>
                <c:pt idx="4709">
                  <c:v>4.66341172624666E-2</c:v>
                </c:pt>
                <c:pt idx="4710">
                  <c:v>4.6633176950032697E-2</c:v>
                </c:pt>
                <c:pt idx="4711">
                  <c:v>4.6632236675518197E-2</c:v>
                </c:pt>
                <c:pt idx="4712">
                  <c:v>4.6631296438920798E-2</c:v>
                </c:pt>
                <c:pt idx="4713">
                  <c:v>4.6630356240238202E-2</c:v>
                </c:pt>
                <c:pt idx="4714">
                  <c:v>4.6629416079468203E-2</c:v>
                </c:pt>
                <c:pt idx="4715">
                  <c:v>4.6628475956608503E-2</c:v>
                </c:pt>
                <c:pt idx="4716">
                  <c:v>4.66275358716568E-2</c:v>
                </c:pt>
                <c:pt idx="4717">
                  <c:v>4.6626595824610699E-2</c:v>
                </c:pt>
                <c:pt idx="4718">
                  <c:v>4.6625655815468001E-2</c:v>
                </c:pt>
                <c:pt idx="4719">
                  <c:v>4.6624715844226401E-2</c:v>
                </c:pt>
                <c:pt idx="4720">
                  <c:v>4.66237759108835E-2</c:v>
                </c:pt>
                <c:pt idx="4721">
                  <c:v>4.6622836015437201E-2</c:v>
                </c:pt>
                <c:pt idx="4722">
                  <c:v>4.6621896157885097E-2</c:v>
                </c:pt>
                <c:pt idx="4723">
                  <c:v>4.6620956338224898E-2</c:v>
                </c:pt>
                <c:pt idx="4724">
                  <c:v>4.6620016556454397E-2</c:v>
                </c:pt>
                <c:pt idx="4725">
                  <c:v>4.66190768125712E-2</c:v>
                </c:pt>
                <c:pt idx="4726">
                  <c:v>4.6618137106572997E-2</c:v>
                </c:pt>
                <c:pt idx="4727">
                  <c:v>4.6617197438457603E-2</c:v>
                </c:pt>
                <c:pt idx="4728">
                  <c:v>4.6616257808222698E-2</c:v>
                </c:pt>
                <c:pt idx="4729">
                  <c:v>4.6615318215865897E-2</c:v>
                </c:pt>
                <c:pt idx="4730">
                  <c:v>4.6614378661385E-2</c:v>
                </c:pt>
                <c:pt idx="4731">
                  <c:v>3.0735974699747899E-3</c:v>
                </c:pt>
                <c:pt idx="4732">
                  <c:v>3.0735355226154202E-3</c:v>
                </c:pt>
                <c:pt idx="4733">
                  <c:v>3.07347357775306E-3</c:v>
                </c:pt>
                <c:pt idx="4734">
                  <c:v>3.0734116353875601E-3</c:v>
                </c:pt>
                <c:pt idx="4735">
                  <c:v>3.0733496955187602E-3</c:v>
                </c:pt>
                <c:pt idx="4736">
                  <c:v>3.07328775814652E-3</c:v>
                </c:pt>
                <c:pt idx="4737">
                  <c:v>3.0732258232706801E-3</c:v>
                </c:pt>
                <c:pt idx="4738">
                  <c:v>3.0731638908910899E-3</c:v>
                </c:pt>
                <c:pt idx="4739">
                  <c:v>3.0731019610076098E-3</c:v>
                </c:pt>
                <c:pt idx="4740">
                  <c:v>3.0730400336200798E-3</c:v>
                </c:pt>
                <c:pt idx="4741">
                  <c:v>3.0729781087283402E-3</c:v>
                </c:pt>
                <c:pt idx="4742">
                  <c:v>3.0729161863322601E-3</c:v>
                </c:pt>
                <c:pt idx="4743">
                  <c:v>3.07285426643167E-3</c:v>
                </c:pt>
                <c:pt idx="4744">
                  <c:v>3.0727923490264401E-3</c:v>
                </c:pt>
                <c:pt idx="4745">
                  <c:v>3.0727304341163901E-3</c:v>
                </c:pt>
                <c:pt idx="4746">
                  <c:v>3.0726685217014001E-3</c:v>
                </c:pt>
                <c:pt idx="4747">
                  <c:v>3.0726066117813E-3</c:v>
                </c:pt>
                <c:pt idx="4748">
                  <c:v>3.0725447043559399E-3</c:v>
                </c:pt>
                <c:pt idx="4749">
                  <c:v>3.0724827994251802E-3</c:v>
                </c:pt>
                <c:pt idx="4750">
                  <c:v>3.0724208969888601E-3</c:v>
                </c:pt>
                <c:pt idx="4751">
                  <c:v>3.0723589970468299E-3</c:v>
                </c:pt>
                <c:pt idx="4752">
                  <c:v>3.0722970995989401E-3</c:v>
                </c:pt>
                <c:pt idx="4753">
                  <c:v>3.07223520464505E-3</c:v>
                </c:pt>
                <c:pt idx="4754">
                  <c:v>3.0721733121849902E-3</c:v>
                </c:pt>
                <c:pt idx="4755">
                  <c:v>3.0721114222186201E-3</c:v>
                </c:pt>
                <c:pt idx="4756">
                  <c:v>3.0720495347457901E-3</c:v>
                </c:pt>
                <c:pt idx="4757">
                  <c:v>3.0719876497663501E-3</c:v>
                </c:pt>
                <c:pt idx="4758">
                  <c:v>3.0719257672801401E-3</c:v>
                </c:pt>
                <c:pt idx="4759">
                  <c:v>3.0718638872870201E-3</c:v>
                </c:pt>
                <c:pt idx="4760">
                  <c:v>3.07180200978684E-3</c:v>
                </c:pt>
                <c:pt idx="4761">
                  <c:v>3.0717401347794401E-3</c:v>
                </c:pt>
                <c:pt idx="4762">
                  <c:v>3.07167826226467E-3</c:v>
                </c:pt>
                <c:pt idx="4763">
                  <c:v>3.0716163922423901E-3</c:v>
                </c:pt>
                <c:pt idx="4764">
                  <c:v>3.0715545247124399E-3</c:v>
                </c:pt>
                <c:pt idx="4765">
                  <c:v>3.0714926596746798E-3</c:v>
                </c:pt>
                <c:pt idx="4766">
                  <c:v>3.0714307971289401E-3</c:v>
                </c:pt>
                <c:pt idx="4767">
                  <c:v>3.0713689370750899E-3</c:v>
                </c:pt>
                <c:pt idx="4768">
                  <c:v>3.0713070795129701E-3</c:v>
                </c:pt>
                <c:pt idx="4769">
                  <c:v>3.0712452244424202E-3</c:v>
                </c:pt>
                <c:pt idx="4770">
                  <c:v>3.07118337186331E-3</c:v>
                </c:pt>
                <c:pt idx="4771">
                  <c:v>3.07112152177548E-3</c:v>
                </c:pt>
                <c:pt idx="4772">
                  <c:v>3.0710596741787698E-3</c:v>
                </c:pt>
                <c:pt idx="4773">
                  <c:v>3.07099782907305E-3</c:v>
                </c:pt>
                <c:pt idx="4774">
                  <c:v>3.0709359864581499E-3</c:v>
                </c:pt>
                <c:pt idx="4775">
                  <c:v>3.0708741463339202E-3</c:v>
                </c:pt>
                <c:pt idx="4776">
                  <c:v>3.0708123087002299E-3</c:v>
                </c:pt>
                <c:pt idx="4777">
                  <c:v>3.07075047355691E-3</c:v>
                </c:pt>
                <c:pt idx="4778">
                  <c:v>3.0706886409038198E-3</c:v>
                </c:pt>
                <c:pt idx="4779">
                  <c:v>3.0706268107407999E-3</c:v>
                </c:pt>
                <c:pt idx="4780">
                  <c:v>3.0705649830677002E-3</c:v>
                </c:pt>
                <c:pt idx="4781">
                  <c:v>3.0705031578843901E-3</c:v>
                </c:pt>
                <c:pt idx="4782">
                  <c:v>3.07044133519069E-3</c:v>
                </c:pt>
                <c:pt idx="4783">
                  <c:v>3.07037951498647E-3</c:v>
                </c:pt>
                <c:pt idx="4784">
                  <c:v>3.0703176972715698E-3</c:v>
                </c:pt>
                <c:pt idx="4785">
                  <c:v>3.07025588204585E-3</c:v>
                </c:pt>
                <c:pt idx="4786">
                  <c:v>3.07019406930915E-3</c:v>
                </c:pt>
                <c:pt idx="4787">
                  <c:v>3.0701322590613199E-3</c:v>
                </c:pt>
                <c:pt idx="4788">
                  <c:v>3.0700704513022098E-3</c:v>
                </c:pt>
                <c:pt idx="4789">
                  <c:v>3.0700086460316699E-3</c:v>
                </c:pt>
                <c:pt idx="4790">
                  <c:v>3.0699468432495601E-3</c:v>
                </c:pt>
                <c:pt idx="4791">
                  <c:v>3.0698850429557202E-3</c:v>
                </c:pt>
                <c:pt idx="4792">
                  <c:v>3.0698232451499899E-3</c:v>
                </c:pt>
                <c:pt idx="4793">
                  <c:v>3.0697614498322399E-3</c:v>
                </c:pt>
                <c:pt idx="4794">
                  <c:v>3.0696996570023101E-3</c:v>
                </c:pt>
                <c:pt idx="4795">
                  <c:v>3.0696378666600502E-3</c:v>
                </c:pt>
                <c:pt idx="4796">
                  <c:v>3.06957607880531E-3</c:v>
                </c:pt>
                <c:pt idx="4797">
                  <c:v>3.0695142934379399E-3</c:v>
                </c:pt>
                <c:pt idx="4798">
                  <c:v>3.0694525105577899E-3</c:v>
                </c:pt>
                <c:pt idx="4799">
                  <c:v>3.0693907301646999E-3</c:v>
                </c:pt>
                <c:pt idx="4800">
                  <c:v>3.0693289522585399E-3</c:v>
                </c:pt>
                <c:pt idx="4801">
                  <c:v>3.0692671768391502E-3</c:v>
                </c:pt>
                <c:pt idx="4802">
                  <c:v>3.0692054039063699E-3</c:v>
                </c:pt>
                <c:pt idx="4803">
                  <c:v>3.0691436334600599E-3</c:v>
                </c:pt>
                <c:pt idx="4804">
                  <c:v>3.06908186550008E-3</c:v>
                </c:pt>
                <c:pt idx="4805">
                  <c:v>3.0690201000262598E-3</c:v>
                </c:pt>
                <c:pt idx="4806">
                  <c:v>3.0689583370384502E-3</c:v>
                </c:pt>
                <c:pt idx="4807">
                  <c:v>3.0688965765365201E-3</c:v>
                </c:pt>
                <c:pt idx="4808">
                  <c:v>7.6198277199490102E-3</c:v>
                </c:pt>
                <c:pt idx="4809">
                  <c:v>1.11405069482046E-2</c:v>
                </c:pt>
                <c:pt idx="4810">
                  <c:v>1.1140282767329901E-2</c:v>
                </c:pt>
                <c:pt idx="4811">
                  <c:v>1.11400585954775E-2</c:v>
                </c:pt>
                <c:pt idx="4812">
                  <c:v>1.1139834432646699E-2</c:v>
                </c:pt>
                <c:pt idx="4813">
                  <c:v>1.1139610278837E-2</c:v>
                </c:pt>
                <c:pt idx="4814">
                  <c:v>1.1139386134048E-2</c:v>
                </c:pt>
                <c:pt idx="4815">
                  <c:v>1.1139161998278999E-2</c:v>
                </c:pt>
                <c:pt idx="4816">
                  <c:v>1.1138937871529401E-2</c:v>
                </c:pt>
                <c:pt idx="4817">
                  <c:v>1.11387137537989E-2</c:v>
                </c:pt>
                <c:pt idx="4818">
                  <c:v>1.1138489645086701E-2</c:v>
                </c:pt>
                <c:pt idx="4819">
                  <c:v>1.1138265545392399E-2</c:v>
                </c:pt>
                <c:pt idx="4820">
                  <c:v>1.11380414547154E-2</c:v>
                </c:pt>
                <c:pt idx="4821">
                  <c:v>1.5668805582159401E-2</c:v>
                </c:pt>
                <c:pt idx="4822">
                  <c:v>1.5668490354267199E-2</c:v>
                </c:pt>
                <c:pt idx="4823">
                  <c:v>1.5668175139058299E-2</c:v>
                </c:pt>
                <c:pt idx="4824">
                  <c:v>1.5667859936532001E-2</c:v>
                </c:pt>
                <c:pt idx="4825">
                  <c:v>1.5667544746687599E-2</c:v>
                </c:pt>
                <c:pt idx="4826">
                  <c:v>1.56672295695242E-2</c:v>
                </c:pt>
                <c:pt idx="4827">
                  <c:v>1.5666914405041199E-2</c:v>
                </c:pt>
                <c:pt idx="4828">
                  <c:v>1.5666599253237701E-2</c:v>
                </c:pt>
                <c:pt idx="4829">
                  <c:v>1.7022940493883299E-2</c:v>
                </c:pt>
                <c:pt idx="4830">
                  <c:v>1.7022598078367802E-2</c:v>
                </c:pt>
                <c:pt idx="4831">
                  <c:v>1.70222556766274E-2</c:v>
                </c:pt>
                <c:pt idx="4832">
                  <c:v>1.7021913288661199E-2</c:v>
                </c:pt>
                <c:pt idx="4833">
                  <c:v>1.7749165443159302E-2</c:v>
                </c:pt>
                <c:pt idx="4834">
                  <c:v>1.8370005743290299E-2</c:v>
                </c:pt>
                <c:pt idx="4835">
                  <c:v>3.9098005873207199E-2</c:v>
                </c:pt>
                <c:pt idx="4836">
                  <c:v>4.0686299913422597E-2</c:v>
                </c:pt>
                <c:pt idx="4837">
                  <c:v>4.0685481625947401E-2</c:v>
                </c:pt>
                <c:pt idx="4838">
                  <c:v>4.0684663371386598E-2</c:v>
                </c:pt>
                <c:pt idx="4839">
                  <c:v>4.0683845149738003E-2</c:v>
                </c:pt>
                <c:pt idx="4840">
                  <c:v>4.3448934612682802E-2</c:v>
                </c:pt>
                <c:pt idx="4841">
                  <c:v>4.48829680699116E-2</c:v>
                </c:pt>
                <c:pt idx="4842">
                  <c:v>5.4981205506657402E-2</c:v>
                </c:pt>
                <c:pt idx="4843">
                  <c:v>6.3607365617720499E-2</c:v>
                </c:pt>
                <c:pt idx="4844">
                  <c:v>6.8751889798561103E-2</c:v>
                </c:pt>
                <c:pt idx="4845">
                  <c:v>6.8750507275205E-2</c:v>
                </c:pt>
                <c:pt idx="4846">
                  <c:v>6.8749124807449699E-2</c:v>
                </c:pt>
                <c:pt idx="4847">
                  <c:v>6.8747742395291897E-2</c:v>
                </c:pt>
                <c:pt idx="4848">
                  <c:v>7.6605623234734105E-2</c:v>
                </c:pt>
                <c:pt idx="4849">
                  <c:v>7.7583864423756296E-2</c:v>
                </c:pt>
                <c:pt idx="4850">
                  <c:v>7.8812002376349902E-2</c:v>
                </c:pt>
                <c:pt idx="4851">
                  <c:v>7.8810417746609102E-2</c:v>
                </c:pt>
                <c:pt idx="4852">
                  <c:v>7.8808833180589705E-2</c:v>
                </c:pt>
                <c:pt idx="4853">
                  <c:v>7.88072486782877E-2</c:v>
                </c:pt>
                <c:pt idx="4854">
                  <c:v>7.8805664239699397E-2</c:v>
                </c:pt>
                <c:pt idx="4855">
                  <c:v>7.88040798648207E-2</c:v>
                </c:pt>
                <c:pt idx="4856">
                  <c:v>7.8802495553648003E-2</c:v>
                </c:pt>
                <c:pt idx="4857">
                  <c:v>7.8800911306177293E-2</c:v>
                </c:pt>
                <c:pt idx="4858">
                  <c:v>7.8799327122404894E-2</c:v>
                </c:pt>
                <c:pt idx="4859">
                  <c:v>7.8797743002326906E-2</c:v>
                </c:pt>
                <c:pt idx="4860">
                  <c:v>7.8796158945939401E-2</c:v>
                </c:pt>
                <c:pt idx="4861">
                  <c:v>7.8794574953238494E-2</c:v>
                </c:pt>
                <c:pt idx="4862">
                  <c:v>7.8792991024220604E-2</c:v>
                </c:pt>
                <c:pt idx="4863">
                  <c:v>7.8791407158881693E-2</c:v>
                </c:pt>
                <c:pt idx="4864">
                  <c:v>7.9728911585582499E-2</c:v>
                </c:pt>
                <c:pt idx="4865">
                  <c:v>7.9727308971171307E-2</c:v>
                </c:pt>
                <c:pt idx="4866">
                  <c:v>7.9725706421186399E-2</c:v>
                </c:pt>
                <c:pt idx="4867">
                  <c:v>7.9724103935623999E-2</c:v>
                </c:pt>
                <c:pt idx="4868">
                  <c:v>7.9722501514480099E-2</c:v>
                </c:pt>
                <c:pt idx="4869">
                  <c:v>7.9720899157751005E-2</c:v>
                </c:pt>
                <c:pt idx="4870">
                  <c:v>7.9719296865432707E-2</c:v>
                </c:pt>
                <c:pt idx="4871">
                  <c:v>7.9717694637521305E-2</c:v>
                </c:pt>
                <c:pt idx="4872">
                  <c:v>7.9716092474012901E-2</c:v>
                </c:pt>
                <c:pt idx="4873">
                  <c:v>7.9714490374903704E-2</c:v>
                </c:pt>
                <c:pt idx="4874">
                  <c:v>7.9712888340189803E-2</c:v>
                </c:pt>
                <c:pt idx="4875">
                  <c:v>7.9711286369867199E-2</c:v>
                </c:pt>
                <c:pt idx="4876">
                  <c:v>7.9709684463932201E-2</c:v>
                </c:pt>
                <c:pt idx="4877">
                  <c:v>7.9708082622380799E-2</c:v>
                </c:pt>
                <c:pt idx="4878">
                  <c:v>7.9706480845209204E-2</c:v>
                </c:pt>
                <c:pt idx="4879">
                  <c:v>7.9704879132413406E-2</c:v>
                </c:pt>
                <c:pt idx="4880">
                  <c:v>7.9703277483989698E-2</c:v>
                </c:pt>
                <c:pt idx="4881">
                  <c:v>7.9701675899934002E-2</c:v>
                </c:pt>
                <c:pt idx="4882">
                  <c:v>8.13710468328699E-2</c:v>
                </c:pt>
                <c:pt idx="4883">
                  <c:v>8.1369411801814298E-2</c:v>
                </c:pt>
                <c:pt idx="4884">
                  <c:v>8.1367776836464401E-2</c:v>
                </c:pt>
                <c:pt idx="4885">
                  <c:v>8.1366141936816405E-2</c:v>
                </c:pt>
                <c:pt idx="4886">
                  <c:v>1.03242352714004E-2</c:v>
                </c:pt>
                <c:pt idx="4887">
                  <c:v>1.03240278378069E-2</c:v>
                </c:pt>
                <c:pt idx="4888">
                  <c:v>1.0323820412548699E-2</c:v>
                </c:pt>
                <c:pt idx="4889">
                  <c:v>1.15027013934347E-2</c:v>
                </c:pt>
                <c:pt idx="4890">
                  <c:v>1.15024702961369E-2</c:v>
                </c:pt>
                <c:pt idx="4891">
                  <c:v>1.2193374529338099E-2</c:v>
                </c:pt>
                <c:pt idx="4892">
                  <c:v>1.2193129565778E-2</c:v>
                </c:pt>
                <c:pt idx="4893">
                  <c:v>1.2192884612060299E-2</c:v>
                </c:pt>
                <c:pt idx="4894">
                  <c:v>1.21926396681844E-2</c:v>
                </c:pt>
                <c:pt idx="4895">
                  <c:v>1.21923947341497E-2</c:v>
                </c:pt>
                <c:pt idx="4896">
                  <c:v>1.3684418409129999E-2</c:v>
                </c:pt>
                <c:pt idx="4897">
                  <c:v>1.36841435182741E-2</c:v>
                </c:pt>
                <c:pt idx="4898">
                  <c:v>1.3683868638462E-2</c:v>
                </c:pt>
                <c:pt idx="4899">
                  <c:v>1.3683593769692901E-2</c:v>
                </c:pt>
                <c:pt idx="4900">
                  <c:v>1.36833189119662E-2</c:v>
                </c:pt>
                <c:pt idx="4901">
                  <c:v>1.36830440652813E-2</c:v>
                </c:pt>
                <c:pt idx="4902">
                  <c:v>1.36827692296374E-2</c:v>
                </c:pt>
                <c:pt idx="4903">
                  <c:v>1.36824944050339E-2</c:v>
                </c:pt>
                <c:pt idx="4904">
                  <c:v>1.3682219591470099E-2</c:v>
                </c:pt>
                <c:pt idx="4905">
                  <c:v>1.36819447889454E-2</c:v>
                </c:pt>
                <c:pt idx="4906">
                  <c:v>1.47564454976735E-2</c:v>
                </c:pt>
                <c:pt idx="4907">
                  <c:v>1.4756149131607501E-2</c:v>
                </c:pt>
                <c:pt idx="4908">
                  <c:v>1.4755852777445601E-2</c:v>
                </c:pt>
                <c:pt idx="4909">
                  <c:v>1.47555564351872E-2</c:v>
                </c:pt>
                <c:pt idx="4910">
                  <c:v>1.4755260104831301E-2</c:v>
                </c:pt>
                <c:pt idx="4911">
                  <c:v>1.47549637863774E-2</c:v>
                </c:pt>
                <c:pt idx="4912">
                  <c:v>1.6143178342689302E-2</c:v>
                </c:pt>
                <c:pt idx="4913">
                  <c:v>2.1468565536643201E-2</c:v>
                </c:pt>
                <c:pt idx="4914">
                  <c:v>2.4790874634689E-2</c:v>
                </c:pt>
                <c:pt idx="4915">
                  <c:v>2.4790376818754699E-2</c:v>
                </c:pt>
                <c:pt idx="4916">
                  <c:v>2.4789879022812999E-2</c:v>
                </c:pt>
                <c:pt idx="4917">
                  <c:v>2.874090814563E-2</c:v>
                </c:pt>
                <c:pt idx="4918">
                  <c:v>3.0155963934124601E-2</c:v>
                </c:pt>
                <c:pt idx="4919">
                  <c:v>3.0155358432549299E-2</c:v>
                </c:pt>
                <c:pt idx="4920">
                  <c:v>3.0920528428023401E-2</c:v>
                </c:pt>
                <c:pt idx="4921">
                  <c:v>3.0919907599689399E-2</c:v>
                </c:pt>
                <c:pt idx="4922">
                  <c:v>3.0919286796285101E-2</c:v>
                </c:pt>
                <c:pt idx="4923">
                  <c:v>3.0918666017809099E-2</c:v>
                </c:pt>
                <c:pt idx="4924">
                  <c:v>3.09180452642598E-2</c:v>
                </c:pt>
                <c:pt idx="4925">
                  <c:v>3.0917424535635701E-2</c:v>
                </c:pt>
                <c:pt idx="4926">
                  <c:v>3.0916803831935302E-2</c:v>
                </c:pt>
                <c:pt idx="4927">
                  <c:v>3.0916183153157101E-2</c:v>
                </c:pt>
                <c:pt idx="4928">
                  <c:v>3.0915562499299699E-2</c:v>
                </c:pt>
                <c:pt idx="4929">
                  <c:v>3.0914941870361499E-2</c:v>
                </c:pt>
                <c:pt idx="4930">
                  <c:v>3.0914321266340899E-2</c:v>
                </c:pt>
                <c:pt idx="4931">
                  <c:v>3.09137006872366E-2</c:v>
                </c:pt>
                <c:pt idx="4932">
                  <c:v>3.0913080133047E-2</c:v>
                </c:pt>
                <c:pt idx="4933">
                  <c:v>3.0912459603770599E-2</c:v>
                </c:pt>
                <c:pt idx="4934">
                  <c:v>3.09118390994059E-2</c:v>
                </c:pt>
                <c:pt idx="4935">
                  <c:v>3.0911218619951501E-2</c:v>
                </c:pt>
                <c:pt idx="4936">
                  <c:v>3.09105981654057E-2</c:v>
                </c:pt>
                <c:pt idx="4937">
                  <c:v>3.0909977735767199E-2</c:v>
                </c:pt>
                <c:pt idx="4938">
                  <c:v>3.4530558829569999E-2</c:v>
                </c:pt>
                <c:pt idx="4939">
                  <c:v>3.5395936126336798E-2</c:v>
                </c:pt>
                <c:pt idx="4940">
                  <c:v>3.5395225710917098E-2</c:v>
                </c:pt>
                <c:pt idx="4941">
                  <c:v>3.5394515324013602E-2</c:v>
                </c:pt>
                <c:pt idx="4942">
                  <c:v>3.5393804965624803E-2</c:v>
                </c:pt>
                <c:pt idx="4943">
                  <c:v>3.5393094635748697E-2</c:v>
                </c:pt>
                <c:pt idx="4944">
                  <c:v>3.5392384334383797E-2</c:v>
                </c:pt>
                <c:pt idx="4945">
                  <c:v>3.5391674061528197E-2</c:v>
                </c:pt>
                <c:pt idx="4946">
                  <c:v>3.5390963817180397E-2</c:v>
                </c:pt>
                <c:pt idx="4947">
                  <c:v>3.69243838874901E-2</c:v>
                </c:pt>
                <c:pt idx="4948">
                  <c:v>3.6923642914278E-2</c:v>
                </c:pt>
                <c:pt idx="4949">
                  <c:v>3.6922901970804001E-2</c:v>
                </c:pt>
                <c:pt idx="4950">
                  <c:v>3.6922161057066402E-2</c:v>
                </c:pt>
                <c:pt idx="4951">
                  <c:v>3.6921420173063199E-2</c:v>
                </c:pt>
                <c:pt idx="4952">
                  <c:v>3.6920679318792698E-2</c:v>
                </c:pt>
                <c:pt idx="4953">
                  <c:v>4.14002260958104E-2</c:v>
                </c:pt>
                <c:pt idx="4954">
                  <c:v>4.1399395404485E-2</c:v>
                </c:pt>
                <c:pt idx="4955">
                  <c:v>4.13985647464944E-2</c:v>
                </c:pt>
                <c:pt idx="4956">
                  <c:v>4.1397734121836699E-2</c:v>
                </c:pt>
                <c:pt idx="4957">
                  <c:v>4.13969035305096E-2</c:v>
                </c:pt>
                <c:pt idx="4958">
                  <c:v>4.1396072972511397E-2</c:v>
                </c:pt>
                <c:pt idx="4959">
                  <c:v>4.139524244784E-2</c:v>
                </c:pt>
                <c:pt idx="4960">
                  <c:v>4.1394411956493397E-2</c:v>
                </c:pt>
                <c:pt idx="4961">
                  <c:v>4.32169796696475E-2</c:v>
                </c:pt>
                <c:pt idx="4962">
                  <c:v>4.32161126645174E-2</c:v>
                </c:pt>
                <c:pt idx="4963">
                  <c:v>4.3215245694173801E-2</c:v>
                </c:pt>
                <c:pt idx="4964">
                  <c:v>4.3214378758614502E-2</c:v>
                </c:pt>
                <c:pt idx="4965">
                  <c:v>4.3213511857837499E-2</c:v>
                </c:pt>
                <c:pt idx="4966">
                  <c:v>4.8169064260329297E-2</c:v>
                </c:pt>
                <c:pt idx="4967">
                  <c:v>4.9252463361486802E-2</c:v>
                </c:pt>
                <c:pt idx="4968">
                  <c:v>4.9251475393348197E-2</c:v>
                </c:pt>
                <c:pt idx="4969">
                  <c:v>5.0691933550124503E-2</c:v>
                </c:pt>
                <c:pt idx="4970">
                  <c:v>5.0690916748066701E-2</c:v>
                </c:pt>
                <c:pt idx="4971">
                  <c:v>5.0689899986799E-2</c:v>
                </c:pt>
                <c:pt idx="4972">
                  <c:v>5.0688883266318999E-2</c:v>
                </c:pt>
                <c:pt idx="4973">
                  <c:v>5.0687866586624199E-2</c:v>
                </c:pt>
                <c:pt idx="4974">
                  <c:v>5.0686849947712297E-2</c:v>
                </c:pt>
                <c:pt idx="4975">
                  <c:v>5.64781819548879E-2</c:v>
                </c:pt>
                <c:pt idx="4976">
                  <c:v>6.3028597675271206E-2</c:v>
                </c:pt>
                <c:pt idx="4977">
                  <c:v>6.7203108711844706E-2</c:v>
                </c:pt>
                <c:pt idx="4978">
                  <c:v>6.7201760937335306E-2</c:v>
                </c:pt>
                <c:pt idx="4979">
                  <c:v>6.7200413216884705E-2</c:v>
                </c:pt>
                <c:pt idx="4980">
                  <c:v>6.7199065550489601E-2</c:v>
                </c:pt>
                <c:pt idx="4981">
                  <c:v>7.5457076516866201E-2</c:v>
                </c:pt>
                <c:pt idx="4982">
                  <c:v>8.5134232670863896E-2</c:v>
                </c:pt>
                <c:pt idx="4983">
                  <c:v>9.5277729491492005E-2</c:v>
                </c:pt>
                <c:pt idx="4984">
                  <c:v>0.10698459196762999</c:v>
                </c:pt>
                <c:pt idx="4985">
                  <c:v>0.106982446667077</c:v>
                </c:pt>
                <c:pt idx="4986">
                  <c:v>0.106980301452559</c:v>
                </c:pt>
                <c:pt idx="4987">
                  <c:v>0.10883621655004901</c:v>
                </c:pt>
                <c:pt idx="4988">
                  <c:v>0.108834034251213</c:v>
                </c:pt>
                <c:pt idx="4989">
                  <c:v>0.109831603269869</c:v>
                </c:pt>
                <c:pt idx="4990">
                  <c:v>0.109829401100628</c:v>
                </c:pt>
                <c:pt idx="4991">
                  <c:v>0.109827199019694</c:v>
                </c:pt>
                <c:pt idx="4992">
                  <c:v>0.109824997027062</c:v>
                </c:pt>
                <c:pt idx="4993">
                  <c:v>0.109822795122727</c:v>
                </c:pt>
                <c:pt idx="4994">
                  <c:v>0.123607479642534</c:v>
                </c:pt>
                <c:pt idx="4995">
                  <c:v>0.123605001509692</c:v>
                </c:pt>
                <c:pt idx="4996">
                  <c:v>0.12360252347621201</c:v>
                </c:pt>
                <c:pt idx="4997">
                  <c:v>0.12360004554209</c:v>
                </c:pt>
                <c:pt idx="4998">
                  <c:v>0.123597567707318</c:v>
                </c:pt>
                <c:pt idx="4999">
                  <c:v>0.123595089971893</c:v>
                </c:pt>
                <c:pt idx="5000">
                  <c:v>0.123592612335806</c:v>
                </c:pt>
                <c:pt idx="5001">
                  <c:v>0.12359013479905299</c:v>
                </c:pt>
                <c:pt idx="5002">
                  <c:v>0.123587657361627</c:v>
                </c:pt>
                <c:pt idx="5003">
                  <c:v>0.12358518002352301</c:v>
                </c:pt>
                <c:pt idx="5004">
                  <c:v>0.123582702784734</c:v>
                </c:pt>
                <c:pt idx="5005">
                  <c:v>0.123580225645254</c:v>
                </c:pt>
                <c:pt idx="5006">
                  <c:v>0.123577748605078</c:v>
                </c:pt>
                <c:pt idx="5007">
                  <c:v>0.1235752716642</c:v>
                </c:pt>
                <c:pt idx="5008">
                  <c:v>0.12357279482261301</c:v>
                </c:pt>
                <c:pt idx="5009">
                  <c:v>0.12357031808031201</c:v>
                </c:pt>
                <c:pt idx="5010">
                  <c:v>0.12356784143728999</c:v>
                </c:pt>
                <c:pt idx="5011">
                  <c:v>0.123565364893542</c:v>
                </c:pt>
                <c:pt idx="5012">
                  <c:v>0.12356288844906201</c:v>
                </c:pt>
                <c:pt idx="5013">
                  <c:v>0.123560412103843</c:v>
                </c:pt>
                <c:pt idx="5014">
                  <c:v>0.12355793585788</c:v>
                </c:pt>
                <c:pt idx="5015">
                  <c:v>0.12355545971116701</c:v>
                </c:pt>
                <c:pt idx="5016">
                  <c:v>0.123552983663698</c:v>
                </c:pt>
                <c:pt idx="5017">
                  <c:v>0.123550507715466</c:v>
                </c:pt>
                <c:pt idx="5018">
                  <c:v>0.123548031866466</c:v>
                </c:pt>
                <c:pt idx="5019">
                  <c:v>0.123545556116693</c:v>
                </c:pt>
                <c:pt idx="5020">
                  <c:v>0.123543080466139</c:v>
                </c:pt>
                <c:pt idx="5021">
                  <c:v>0.123540604914799</c:v>
                </c:pt>
                <c:pt idx="5022">
                  <c:v>0.123538129462667</c:v>
                </c:pt>
                <c:pt idx="5023">
                  <c:v>0.12353565410973701</c:v>
                </c:pt>
                <c:pt idx="5024">
                  <c:v>0.124770967572608</c:v>
                </c:pt>
                <c:pt idx="5025">
                  <c:v>0.124768467617291</c:v>
                </c:pt>
                <c:pt idx="5026">
                  <c:v>0.12540881832749201</c:v>
                </c:pt>
                <c:pt idx="5027">
                  <c:v>0.12540630569265901</c:v>
                </c:pt>
                <c:pt idx="5028">
                  <c:v>0.125403793158509</c:v>
                </c:pt>
                <c:pt idx="5029">
                  <c:v>0.12540128072503401</c:v>
                </c:pt>
                <c:pt idx="5030">
                  <c:v>0.12539876839222999</c:v>
                </c:pt>
                <c:pt idx="5031">
                  <c:v>0.12539625616008901</c:v>
                </c:pt>
                <c:pt idx="5032">
                  <c:v>0.12539374402860601</c:v>
                </c:pt>
                <c:pt idx="5033">
                  <c:v>0.12539123199777499</c:v>
                </c:pt>
                <c:pt idx="5034">
                  <c:v>0.12538872006759</c:v>
                </c:pt>
                <c:pt idx="5035">
                  <c:v>0.125386208238044</c:v>
                </c:pt>
                <c:pt idx="5036">
                  <c:v>0.125383696509132</c:v>
                </c:pt>
                <c:pt idx="5037">
                  <c:v>0.12538118488084701</c:v>
                </c:pt>
                <c:pt idx="5038">
                  <c:v>0.12537867335318401</c:v>
                </c:pt>
                <c:pt idx="5039">
                  <c:v>0.12537616192613699</c:v>
                </c:pt>
                <c:pt idx="5040">
                  <c:v>0.12537365059969899</c:v>
                </c:pt>
                <c:pt idx="5041">
                  <c:v>0.12537113937386399</c:v>
                </c:pt>
                <c:pt idx="5042">
                  <c:v>0.12536862824862699</c:v>
                </c:pt>
                <c:pt idx="5043">
                  <c:v>0.125366117223981</c:v>
                </c:pt>
                <c:pt idx="5044">
                  <c:v>0.12536360629991999</c:v>
                </c:pt>
                <c:pt idx="5045">
                  <c:v>0.12536109547643901</c:v>
                </c:pt>
                <c:pt idx="5046">
                  <c:v>3.4547857829196199E-2</c:v>
                </c:pt>
                <c:pt idx="5047">
                  <c:v>3.4547165921068303E-2</c:v>
                </c:pt>
                <c:pt idx="5048">
                  <c:v>3.4546474040654099E-2</c:v>
                </c:pt>
                <c:pt idx="5049">
                  <c:v>3.45457821879522E-2</c:v>
                </c:pt>
                <c:pt idx="5050">
                  <c:v>3.4545090362960801E-2</c:v>
                </c:pt>
                <c:pt idx="5051">
                  <c:v>3.45443985656783E-2</c:v>
                </c:pt>
                <c:pt idx="5052">
                  <c:v>3.4543706796102899E-2</c:v>
                </c:pt>
                <c:pt idx="5053">
                  <c:v>3.9390782230081203E-2</c:v>
                </c:pt>
                <c:pt idx="5054">
                  <c:v>3.9389993440740297E-2</c:v>
                </c:pt>
                <c:pt idx="5055">
                  <c:v>3.9389204682989398E-2</c:v>
                </c:pt>
                <c:pt idx="5056">
                  <c:v>3.93884159568266E-2</c:v>
                </c:pt>
                <c:pt idx="5057">
                  <c:v>3.9387627262249897E-2</c:v>
                </c:pt>
                <c:pt idx="5058">
                  <c:v>3.9386838599257401E-2</c:v>
                </c:pt>
                <c:pt idx="5059">
                  <c:v>3.9386049967847198E-2</c:v>
                </c:pt>
                <c:pt idx="5060">
                  <c:v>3.93852613680176E-2</c:v>
                </c:pt>
                <c:pt idx="5061">
                  <c:v>3.9384472799766403E-2</c:v>
                </c:pt>
                <c:pt idx="5062">
                  <c:v>3.9383684263092002E-2</c:v>
                </c:pt>
                <c:pt idx="5063">
                  <c:v>3.9382895757992302E-2</c:v>
                </c:pt>
                <c:pt idx="5064">
                  <c:v>3.9382107284465402E-2</c:v>
                </c:pt>
                <c:pt idx="5065">
                  <c:v>3.9381318842509498E-2</c:v>
                </c:pt>
                <c:pt idx="5066">
                  <c:v>3.9380530432122703E-2</c:v>
                </c:pt>
                <c:pt idx="5067">
                  <c:v>3.93797420533031E-2</c:v>
                </c:pt>
                <c:pt idx="5068">
                  <c:v>3.93789537060487E-2</c:v>
                </c:pt>
                <c:pt idx="5069">
                  <c:v>3.9378165390357801E-2</c:v>
                </c:pt>
                <c:pt idx="5070">
                  <c:v>3.9377377106228302E-2</c:v>
                </c:pt>
                <c:pt idx="5071">
                  <c:v>3.9376588853658398E-2</c:v>
                </c:pt>
                <c:pt idx="5072">
                  <c:v>4.1467199497933101E-2</c:v>
                </c:pt>
                <c:pt idx="5073">
                  <c:v>4.2268906309949499E-2</c:v>
                </c:pt>
                <c:pt idx="5074">
                  <c:v>4.2268060225834903E-2</c:v>
                </c:pt>
                <c:pt idx="5075">
                  <c:v>4.22672141755914E-2</c:v>
                </c:pt>
                <c:pt idx="5076">
                  <c:v>4.2266368159216701E-2</c:v>
                </c:pt>
                <c:pt idx="5077">
                  <c:v>4.2265522176708897E-2</c:v>
                </c:pt>
                <c:pt idx="5078">
                  <c:v>4.2264676228065998E-2</c:v>
                </c:pt>
                <c:pt idx="5079">
                  <c:v>4.2263830313285899E-2</c:v>
                </c:pt>
                <c:pt idx="5080">
                  <c:v>4.4852387666491002E-2</c:v>
                </c:pt>
                <c:pt idx="5081">
                  <c:v>4.5778772488057999E-2</c:v>
                </c:pt>
                <c:pt idx="5082">
                  <c:v>4.8253032576388702E-2</c:v>
                </c:pt>
                <c:pt idx="5083">
                  <c:v>4.8252066883769998E-2</c:v>
                </c:pt>
                <c:pt idx="5084">
                  <c:v>4.82511012298035E-2</c:v>
                </c:pt>
                <c:pt idx="5085">
                  <c:v>4.9481981369017901E-2</c:v>
                </c:pt>
                <c:pt idx="5086">
                  <c:v>4.9480991140780403E-2</c:v>
                </c:pt>
                <c:pt idx="5087">
                  <c:v>4.9480000952174898E-2</c:v>
                </c:pt>
                <c:pt idx="5088">
                  <c:v>5.1059805830023001E-2</c:v>
                </c:pt>
                <c:pt idx="5089">
                  <c:v>5.1058784087868403E-2</c:v>
                </c:pt>
                <c:pt idx="5090">
                  <c:v>5.1057762386604401E-2</c:v>
                </c:pt>
                <c:pt idx="5091">
                  <c:v>5.1056740726228803E-2</c:v>
                </c:pt>
                <c:pt idx="5092">
                  <c:v>5.1055719106738999E-2</c:v>
                </c:pt>
                <c:pt idx="5093">
                  <c:v>5.1054697528132603E-2</c:v>
                </c:pt>
                <c:pt idx="5094">
                  <c:v>5.1053675990406999E-2</c:v>
                </c:pt>
                <c:pt idx="5095">
                  <c:v>5.1052654493559897E-2</c:v>
                </c:pt>
                <c:pt idx="5096">
                  <c:v>5.1051633037588799E-2</c:v>
                </c:pt>
                <c:pt idx="5097">
                  <c:v>5.42150313238213E-2</c:v>
                </c:pt>
                <c:pt idx="5098">
                  <c:v>5.4213946638762202E-2</c:v>
                </c:pt>
                <c:pt idx="5099">
                  <c:v>5.4212861997105101E-2</c:v>
                </c:pt>
                <c:pt idx="5100">
                  <c:v>5.4211777398847298E-2</c:v>
                </c:pt>
                <c:pt idx="5101">
                  <c:v>5.4210692843986198E-2</c:v>
                </c:pt>
                <c:pt idx="5102">
                  <c:v>5.4209608332519199E-2</c:v>
                </c:pt>
                <c:pt idx="5103">
                  <c:v>5.5957072216047503E-2</c:v>
                </c:pt>
                <c:pt idx="5104">
                  <c:v>5.59559528121941E-2</c:v>
                </c:pt>
                <c:pt idx="5105">
                  <c:v>5.5954833453126497E-2</c:v>
                </c:pt>
                <c:pt idx="5106">
                  <c:v>5.9100232624761502E-2</c:v>
                </c:pt>
                <c:pt idx="5107">
                  <c:v>5.90990504139094E-2</c:v>
                </c:pt>
                <c:pt idx="5108">
                  <c:v>5.9097868250353097E-2</c:v>
                </c:pt>
                <c:pt idx="5109">
                  <c:v>5.90966861340897E-2</c:v>
                </c:pt>
                <c:pt idx="5110">
                  <c:v>5.9095504065116301E-2</c:v>
                </c:pt>
                <c:pt idx="5111">
                  <c:v>5.9094322043430202E-2</c:v>
                </c:pt>
                <c:pt idx="5112">
                  <c:v>5.9093140069028403E-2</c:v>
                </c:pt>
                <c:pt idx="5113">
                  <c:v>5.90919581419082E-2</c:v>
                </c:pt>
                <c:pt idx="5114">
                  <c:v>5.9090776262066699E-2</c:v>
                </c:pt>
                <c:pt idx="5115">
                  <c:v>5.9089594429501097E-2</c:v>
                </c:pt>
                <c:pt idx="5116">
                  <c:v>5.9088412644208499E-2</c:v>
                </c:pt>
                <c:pt idx="5117">
                  <c:v>5.9087230906186103E-2</c:v>
                </c:pt>
                <c:pt idx="5118">
                  <c:v>5.9086049215431098E-2</c:v>
                </c:pt>
                <c:pt idx="5119">
                  <c:v>5.9084867571940598E-2</c:v>
                </c:pt>
                <c:pt idx="5120">
                  <c:v>5.9083685975711897E-2</c:v>
                </c:pt>
                <c:pt idx="5121">
                  <c:v>5.90825044267419E-2</c:v>
                </c:pt>
                <c:pt idx="5122">
                  <c:v>5.9081322925027997E-2</c:v>
                </c:pt>
                <c:pt idx="5123">
                  <c:v>5.9080141470567303E-2</c:v>
                </c:pt>
                <c:pt idx="5124">
                  <c:v>5.9078960063356903E-2</c:v>
                </c:pt>
                <c:pt idx="5125">
                  <c:v>5.9077778703394097E-2</c:v>
                </c:pt>
                <c:pt idx="5126">
                  <c:v>5.9076597390676E-2</c:v>
                </c:pt>
                <c:pt idx="5127">
                  <c:v>6.0216437569199498E-2</c:v>
                </c:pt>
                <c:pt idx="5128">
                  <c:v>6.0215233536136302E-2</c:v>
                </c:pt>
                <c:pt idx="5129">
                  <c:v>6.0214029551221501E-2</c:v>
                </c:pt>
                <c:pt idx="5130">
                  <c:v>6.0212825614452403E-2</c:v>
                </c:pt>
                <c:pt idx="5131">
                  <c:v>6.0211621725826101E-2</c:v>
                </c:pt>
                <c:pt idx="5132">
                  <c:v>6.02104178853397E-2</c:v>
                </c:pt>
                <c:pt idx="5133">
                  <c:v>6.0209214092990203E-2</c:v>
                </c:pt>
                <c:pt idx="5134">
                  <c:v>6.3511380837517104E-2</c:v>
                </c:pt>
                <c:pt idx="5135">
                  <c:v>6.3510111099487704E-2</c:v>
                </c:pt>
                <c:pt idx="5136">
                  <c:v>6.3508841412227193E-2</c:v>
                </c:pt>
                <c:pt idx="5137">
                  <c:v>6.3507571775732602E-2</c:v>
                </c:pt>
                <c:pt idx="5138">
                  <c:v>6.3506302190000904E-2</c:v>
                </c:pt>
                <c:pt idx="5139">
                  <c:v>6.3505032655029006E-2</c:v>
                </c:pt>
                <c:pt idx="5140">
                  <c:v>6.3503763170813798E-2</c:v>
                </c:pt>
                <c:pt idx="5141">
                  <c:v>2.8059346290735799E-2</c:v>
                </c:pt>
                <c:pt idx="5142">
                  <c:v>2.8653066078990999E-2</c:v>
                </c:pt>
                <c:pt idx="5143">
                  <c:v>2.8652493330150599E-2</c:v>
                </c:pt>
                <c:pt idx="5144">
                  <c:v>2.8651920604207098E-2</c:v>
                </c:pt>
                <c:pt idx="5145">
                  <c:v>2.8651347901159301E-2</c:v>
                </c:pt>
                <c:pt idx="5146">
                  <c:v>2.86507752210057E-2</c:v>
                </c:pt>
                <c:pt idx="5147">
                  <c:v>2.8650202563745002E-2</c:v>
                </c:pt>
                <c:pt idx="5148">
                  <c:v>2.8649629929375801E-2</c:v>
                </c:pt>
                <c:pt idx="5149">
                  <c:v>2.8649057317896801E-2</c:v>
                </c:pt>
                <c:pt idx="5150">
                  <c:v>2.8648484729306499E-2</c:v>
                </c:pt>
                <c:pt idx="5151">
                  <c:v>2.86479121636036E-2</c:v>
                </c:pt>
                <c:pt idx="5152">
                  <c:v>2.8647339620786801E-2</c:v>
                </c:pt>
                <c:pt idx="5153">
                  <c:v>2.8646767100854599E-2</c:v>
                </c:pt>
                <c:pt idx="5154">
                  <c:v>2.8646194603805599E-2</c:v>
                </c:pt>
                <c:pt idx="5155">
                  <c:v>2.8645622129638601E-2</c:v>
                </c:pt>
                <c:pt idx="5156">
                  <c:v>2.8645049678352099E-2</c:v>
                </c:pt>
                <c:pt idx="5157">
                  <c:v>2.8644477249944799E-2</c:v>
                </c:pt>
                <c:pt idx="5158">
                  <c:v>2.8643904844415299E-2</c:v>
                </c:pt>
                <c:pt idx="5159">
                  <c:v>2.8643332461762198E-2</c:v>
                </c:pt>
                <c:pt idx="5160">
                  <c:v>2.8642760101984101E-2</c:v>
                </c:pt>
                <c:pt idx="5161">
                  <c:v>2.86421877650797E-2</c:v>
                </c:pt>
                <c:pt idx="5162">
                  <c:v>2.8641615451047601E-2</c:v>
                </c:pt>
                <c:pt idx="5163">
                  <c:v>3.0492569531926299E-2</c:v>
                </c:pt>
                <c:pt idx="5164">
                  <c:v>3.0491960268828801E-2</c:v>
                </c:pt>
                <c:pt idx="5165">
                  <c:v>3.0491351030077801E-2</c:v>
                </c:pt>
                <c:pt idx="5166">
                  <c:v>3.04907418156719E-2</c:v>
                </c:pt>
                <c:pt idx="5167">
                  <c:v>3.0490132625609598E-2</c:v>
                </c:pt>
                <c:pt idx="5168">
                  <c:v>3.0489523459889398E-2</c:v>
                </c:pt>
                <c:pt idx="5169">
                  <c:v>3.0488914318509901E-2</c:v>
                </c:pt>
                <c:pt idx="5170">
                  <c:v>3.0488305201469699E-2</c:v>
                </c:pt>
                <c:pt idx="5171">
                  <c:v>3.0487696108767198E-2</c:v>
                </c:pt>
                <c:pt idx="5172">
                  <c:v>3.0487087040401002E-2</c:v>
                </c:pt>
                <c:pt idx="5173">
                  <c:v>3.04864779963697E-2</c:v>
                </c:pt>
                <c:pt idx="5174">
                  <c:v>3.0485868976671798E-2</c:v>
                </c:pt>
                <c:pt idx="5175">
                  <c:v>3.0485259981305898E-2</c:v>
                </c:pt>
                <c:pt idx="5176">
                  <c:v>3.0484651010270401E-2</c:v>
                </c:pt>
                <c:pt idx="5177">
                  <c:v>3.0484042063564001E-2</c:v>
                </c:pt>
                <c:pt idx="5178">
                  <c:v>3.0483433141185099E-2</c:v>
                </c:pt>
                <c:pt idx="5179">
                  <c:v>3.0482824243132301E-2</c:v>
                </c:pt>
                <c:pt idx="5180">
                  <c:v>3.0482215369404202E-2</c:v>
                </c:pt>
                <c:pt idx="5181">
                  <c:v>3.0481606519999201E-2</c:v>
                </c:pt>
                <c:pt idx="5182">
                  <c:v>3.0480997694915999E-2</c:v>
                </c:pt>
                <c:pt idx="5183">
                  <c:v>3.1810487510294298E-2</c:v>
                </c:pt>
                <c:pt idx="5184">
                  <c:v>3.1809852168155503E-2</c:v>
                </c:pt>
                <c:pt idx="5185">
                  <c:v>3.71084234344599E-2</c:v>
                </c:pt>
                <c:pt idx="5186">
                  <c:v>3.8469458824619503E-2</c:v>
                </c:pt>
                <c:pt idx="5187">
                  <c:v>3.8468690530708498E-2</c:v>
                </c:pt>
                <c:pt idx="5188">
                  <c:v>3.8467922267485001E-2</c:v>
                </c:pt>
                <c:pt idx="5189">
                  <c:v>3.8467154034946903E-2</c:v>
                </c:pt>
                <c:pt idx="5190">
                  <c:v>5.4608399438229899E-2</c:v>
                </c:pt>
                <c:pt idx="5191">
                  <c:v>6.10662808227799E-2</c:v>
                </c:pt>
                <c:pt idx="5192">
                  <c:v>7.4200139559880696E-2</c:v>
                </c:pt>
                <c:pt idx="5193">
                  <c:v>8.1639076913449599E-2</c:v>
                </c:pt>
                <c:pt idx="5194">
                  <c:v>8.1637446684167905E-2</c:v>
                </c:pt>
                <c:pt idx="5195">
                  <c:v>8.1635816519992299E-2</c:v>
                </c:pt>
                <c:pt idx="5196">
                  <c:v>8.1634186420918603E-2</c:v>
                </c:pt>
                <c:pt idx="5197">
                  <c:v>8.1632556386943098E-2</c:v>
                </c:pt>
                <c:pt idx="5198">
                  <c:v>5.6926069789341997E-2</c:v>
                </c:pt>
                <c:pt idx="5199">
                  <c:v>5.6924933161093101E-2</c:v>
                </c:pt>
                <c:pt idx="5200">
                  <c:v>5.6923796578232801E-2</c:v>
                </c:pt>
                <c:pt idx="5201">
                  <c:v>6.3835330383945205E-2</c:v>
                </c:pt>
                <c:pt idx="5202">
                  <c:v>6.3834055876603596E-2</c:v>
                </c:pt>
                <c:pt idx="5203">
                  <c:v>6.3832781420153598E-2</c:v>
                </c:pt>
                <c:pt idx="5204">
                  <c:v>6.5242448440799405E-2</c:v>
                </c:pt>
                <c:pt idx="5205">
                  <c:v>6.5241145917591795E-2</c:v>
                </c:pt>
                <c:pt idx="5206">
                  <c:v>6.5239843446391194E-2</c:v>
                </c:pt>
                <c:pt idx="5207">
                  <c:v>6.5238541027194494E-2</c:v>
                </c:pt>
                <c:pt idx="5208">
                  <c:v>6.5237238659998698E-2</c:v>
                </c:pt>
                <c:pt idx="5209">
                  <c:v>6.5235936344800502E-2</c:v>
                </c:pt>
                <c:pt idx="5210">
                  <c:v>6.5234634081596896E-2</c:v>
                </c:pt>
                <c:pt idx="5211">
                  <c:v>6.52333318703847E-2</c:v>
                </c:pt>
                <c:pt idx="5212">
                  <c:v>6.9856317441531202E-2</c:v>
                </c:pt>
                <c:pt idx="5213">
                  <c:v>7.16521937335408E-2</c:v>
                </c:pt>
                <c:pt idx="5214">
                  <c:v>7.5556281272252807E-2</c:v>
                </c:pt>
                <c:pt idx="5215">
                  <c:v>7.5554773141144393E-2</c:v>
                </c:pt>
                <c:pt idx="5216">
                  <c:v>7.5553265070240502E-2</c:v>
                </c:pt>
                <c:pt idx="5217">
                  <c:v>7.5551757059537497E-2</c:v>
                </c:pt>
                <c:pt idx="5218">
                  <c:v>7.5550249109031797E-2</c:v>
                </c:pt>
                <c:pt idx="5219">
                  <c:v>7.8014469850183898E-2</c:v>
                </c:pt>
                <c:pt idx="5220">
                  <c:v>7.8012912808124807E-2</c:v>
                </c:pt>
                <c:pt idx="5221">
                  <c:v>7.8011355828216597E-2</c:v>
                </c:pt>
                <c:pt idx="5222">
                  <c:v>7.8009798910455494E-2</c:v>
                </c:pt>
                <c:pt idx="5223">
                  <c:v>7.8008242054837695E-2</c:v>
                </c:pt>
                <c:pt idx="5224">
                  <c:v>7.8006685261359607E-2</c:v>
                </c:pt>
                <c:pt idx="5225">
                  <c:v>7.8005128530017398E-2</c:v>
                </c:pt>
                <c:pt idx="5226">
                  <c:v>8.8914530557486701E-2</c:v>
                </c:pt>
                <c:pt idx="5227">
                  <c:v>9.60150773290607E-2</c:v>
                </c:pt>
                <c:pt idx="5228">
                  <c:v>9.9186259136460106E-2</c:v>
                </c:pt>
                <c:pt idx="5229">
                  <c:v>9.9184279895409094E-2</c:v>
                </c:pt>
                <c:pt idx="5230">
                  <c:v>9.9182300733347106E-2</c:v>
                </c:pt>
                <c:pt idx="5231">
                  <c:v>9.9180321650269604E-2</c:v>
                </c:pt>
                <c:pt idx="5232">
                  <c:v>0.102568133829466</c:v>
                </c:pt>
                <c:pt idx="5233">
                  <c:v>0.103798713795502</c:v>
                </c:pt>
                <c:pt idx="5234">
                  <c:v>0.108072269946072</c:v>
                </c:pt>
                <c:pt idx="5235">
                  <c:v>0.10807011364470499</c:v>
                </c:pt>
                <c:pt idx="5236">
                  <c:v>0.10806795742938401</c:v>
                </c:pt>
                <c:pt idx="5237">
                  <c:v>0.108065801300102</c:v>
                </c:pt>
                <c:pt idx="5238">
                  <c:v>0.10806364525685599</c:v>
                </c:pt>
                <c:pt idx="5239">
                  <c:v>0.10806148929963801</c:v>
                </c:pt>
                <c:pt idx="5240">
                  <c:v>0.110296238535009</c:v>
                </c:pt>
                <c:pt idx="5241">
                  <c:v>0.110294038123548</c:v>
                </c:pt>
                <c:pt idx="5242">
                  <c:v>0.111370192489666</c:v>
                </c:pt>
                <c:pt idx="5243">
                  <c:v>0.111367970741457</c:v>
                </c:pt>
                <c:pt idx="5244">
                  <c:v>0.11136574908188999</c:v>
                </c:pt>
                <c:pt idx="5245">
                  <c:v>0.111363527510961</c:v>
                </c:pt>
                <c:pt idx="5246">
                  <c:v>0.11136130602866399</c:v>
                </c:pt>
                <c:pt idx="5247">
                  <c:v>0.111359084634993</c:v>
                </c:pt>
                <c:pt idx="5248">
                  <c:v>0.111356863329944</c:v>
                </c:pt>
                <c:pt idx="5249">
                  <c:v>4.8896918036619601E-2</c:v>
                </c:pt>
                <c:pt idx="5250">
                  <c:v>4.8895942717557601E-2</c:v>
                </c:pt>
                <c:pt idx="5251">
                  <c:v>4.8894967437403097E-2</c:v>
                </c:pt>
                <c:pt idx="5252">
                  <c:v>4.8893992196153702E-2</c:v>
                </c:pt>
                <c:pt idx="5253">
                  <c:v>4.8893016993807201E-2</c:v>
                </c:pt>
                <c:pt idx="5254">
                  <c:v>4.8892041830361298E-2</c:v>
                </c:pt>
                <c:pt idx="5255">
                  <c:v>4.8891066705813398E-2</c:v>
                </c:pt>
                <c:pt idx="5256">
                  <c:v>4.8890091620161502E-2</c:v>
                </c:pt>
                <c:pt idx="5257">
                  <c:v>4.8889116573403002E-2</c:v>
                </c:pt>
                <c:pt idx="5258">
                  <c:v>4.8888141565535802E-2</c:v>
                </c:pt>
                <c:pt idx="5259">
                  <c:v>4.8887166596557501E-2</c:v>
                </c:pt>
                <c:pt idx="5260">
                  <c:v>4.8886191666465698E-2</c:v>
                </c:pt>
                <c:pt idx="5261">
                  <c:v>5.10411089796299E-2</c:v>
                </c:pt>
                <c:pt idx="5262">
                  <c:v>5.1040091135236901E-2</c:v>
                </c:pt>
                <c:pt idx="5263">
                  <c:v>5.1039073331438103E-2</c:v>
                </c:pt>
                <c:pt idx="5264">
                  <c:v>5.10380555682311E-2</c:v>
                </c:pt>
                <c:pt idx="5265">
                  <c:v>5.1037037845613503E-2</c:v>
                </c:pt>
                <c:pt idx="5266">
                  <c:v>5.1036020163582801E-2</c:v>
                </c:pt>
                <c:pt idx="5267">
                  <c:v>5.1035002522136497E-2</c:v>
                </c:pt>
                <c:pt idx="5268">
                  <c:v>5.1560395250186901E-2</c:v>
                </c:pt>
                <c:pt idx="5269">
                  <c:v>5.1559367193872198E-2</c:v>
                </c:pt>
                <c:pt idx="5270">
                  <c:v>5.1558339178553202E-2</c:v>
                </c:pt>
                <c:pt idx="5271">
                  <c:v>5.1557311204227602E-2</c:v>
                </c:pt>
                <c:pt idx="5272">
                  <c:v>5.1556283270892803E-2</c:v>
                </c:pt>
                <c:pt idx="5273">
                  <c:v>5.1555255378546501E-2</c:v>
                </c:pt>
                <c:pt idx="5274">
                  <c:v>5.1554227527185997E-2</c:v>
                </c:pt>
                <c:pt idx="5275">
                  <c:v>5.1553199716809099E-2</c:v>
                </c:pt>
                <c:pt idx="5276">
                  <c:v>5.1552171947413197E-2</c:v>
                </c:pt>
                <c:pt idx="5277">
                  <c:v>5.1551144218995898E-2</c:v>
                </c:pt>
                <c:pt idx="5278">
                  <c:v>5.15501165315548E-2</c:v>
                </c:pt>
                <c:pt idx="5279">
                  <c:v>5.1549088885087302E-2</c:v>
                </c:pt>
                <c:pt idx="5280">
                  <c:v>5.1548061279591099E-2</c:v>
                </c:pt>
                <c:pt idx="5281">
                  <c:v>5.1547033715063702E-2</c:v>
                </c:pt>
                <c:pt idx="5282">
                  <c:v>5.3379284690911598E-2</c:v>
                </c:pt>
                <c:pt idx="5283">
                  <c:v>5.3378220665003098E-2</c:v>
                </c:pt>
                <c:pt idx="5284">
                  <c:v>5.33771566815128E-2</c:v>
                </c:pt>
                <c:pt idx="5285">
                  <c:v>5.55425899807118E-2</c:v>
                </c:pt>
                <c:pt idx="5286">
                  <c:v>5.55414828991685E-2</c:v>
                </c:pt>
                <c:pt idx="5287">
                  <c:v>5.55403758617573E-2</c:v>
                </c:pt>
                <c:pt idx="5288">
                  <c:v>5.7266132771826198E-2</c:v>
                </c:pt>
                <c:pt idx="5289">
                  <c:v>5.8845717571801202E-2</c:v>
                </c:pt>
                <c:pt idx="5290">
                  <c:v>5.88445447454315E-2</c:v>
                </c:pt>
                <c:pt idx="5291">
                  <c:v>5.8843371965810999E-2</c:v>
                </c:pt>
                <c:pt idx="5292">
                  <c:v>5.8842199232936897E-2</c:v>
                </c:pt>
                <c:pt idx="5293">
                  <c:v>5.8841026546806403E-2</c:v>
                </c:pt>
                <c:pt idx="5294">
                  <c:v>5.8839853907416598E-2</c:v>
                </c:pt>
                <c:pt idx="5295">
                  <c:v>5.8838681314764898E-2</c:v>
                </c:pt>
                <c:pt idx="5296">
                  <c:v>5.8837508768848301E-2</c:v>
                </c:pt>
                <c:pt idx="5297">
                  <c:v>5.8836336269664197E-2</c:v>
                </c:pt>
                <c:pt idx="5298">
                  <c:v>5.8835163817209601E-2</c:v>
                </c:pt>
                <c:pt idx="5299">
                  <c:v>5.8833991411481899E-2</c:v>
                </c:pt>
                <c:pt idx="5300">
                  <c:v>5.8832819052478197E-2</c:v>
                </c:pt>
                <c:pt idx="5301">
                  <c:v>5.8831646740195698E-2</c:v>
                </c:pt>
                <c:pt idx="5302">
                  <c:v>5.8830474474631703E-2</c:v>
                </c:pt>
                <c:pt idx="5303">
                  <c:v>5.8829302255783297E-2</c:v>
                </c:pt>
                <c:pt idx="5304">
                  <c:v>5.8828130083647803E-2</c:v>
                </c:pt>
                <c:pt idx="5305">
                  <c:v>5.8826957958222403E-2</c:v>
                </c:pt>
                <c:pt idx="5306">
                  <c:v>5.9655060240980599E-2</c:v>
                </c:pt>
                <c:pt idx="5307">
                  <c:v>5.9653871686687003E-2</c:v>
                </c:pt>
                <c:pt idx="5308">
                  <c:v>5.9652683179753398E-2</c:v>
                </c:pt>
                <c:pt idx="5309">
                  <c:v>5.9651494720177001E-2</c:v>
                </c:pt>
                <c:pt idx="5310">
                  <c:v>5.9650306307955002E-2</c:v>
                </c:pt>
                <c:pt idx="5311">
                  <c:v>5.9649117943084598E-2</c:v>
                </c:pt>
                <c:pt idx="5312">
                  <c:v>5.9647929625562902E-2</c:v>
                </c:pt>
                <c:pt idx="5313">
                  <c:v>5.9646741355387098E-2</c:v>
                </c:pt>
                <c:pt idx="5314">
                  <c:v>5.9645553132554298E-2</c:v>
                </c:pt>
                <c:pt idx="5315">
                  <c:v>5.9644364957061803E-2</c:v>
                </c:pt>
                <c:pt idx="5316">
                  <c:v>5.9643176828906699E-2</c:v>
                </c:pt>
                <c:pt idx="5317">
                  <c:v>5.9641988748086197E-2</c:v>
                </c:pt>
                <c:pt idx="5318">
                  <c:v>5.9640800714597403E-2</c:v>
                </c:pt>
                <c:pt idx="5319">
                  <c:v>5.9639612728437499E-2</c:v>
                </c:pt>
                <c:pt idx="5320">
                  <c:v>6.2191693146929003E-2</c:v>
                </c:pt>
                <c:pt idx="5321">
                  <c:v>6.2190454398847198E-2</c:v>
                </c:pt>
                <c:pt idx="5322">
                  <c:v>6.21892157001116E-2</c:v>
                </c:pt>
                <c:pt idx="5323">
                  <c:v>6.4252001863206204E-2</c:v>
                </c:pt>
                <c:pt idx="5324">
                  <c:v>3.5138553798224698E-2</c:v>
                </c:pt>
                <c:pt idx="5325">
                  <c:v>3.5137853956393697E-2</c:v>
                </c:pt>
                <c:pt idx="5326">
                  <c:v>3.5137154142439099E-2</c:v>
                </c:pt>
                <c:pt idx="5327">
                  <c:v>3.5136454356359301E-2</c:v>
                </c:pt>
                <c:pt idx="5328">
                  <c:v>3.5940828508777597E-2</c:v>
                </c:pt>
                <c:pt idx="5329">
                  <c:v>3.5940112745354601E-2</c:v>
                </c:pt>
                <c:pt idx="5330">
                  <c:v>3.5939397010439897E-2</c:v>
                </c:pt>
                <c:pt idx="5331">
                  <c:v>3.5938681304031897E-2</c:v>
                </c:pt>
                <c:pt idx="5332">
                  <c:v>3.5937965626128797E-2</c:v>
                </c:pt>
                <c:pt idx="5333">
                  <c:v>3.5937249976729001E-2</c:v>
                </c:pt>
                <c:pt idx="5334">
                  <c:v>3.5936534355830801E-2</c:v>
                </c:pt>
                <c:pt idx="5335">
                  <c:v>3.5935818763432402E-2</c:v>
                </c:pt>
                <c:pt idx="5336">
                  <c:v>3.5935103199532102E-2</c:v>
                </c:pt>
                <c:pt idx="5337">
                  <c:v>3.5934387664128299E-2</c:v>
                </c:pt>
                <c:pt idx="5338">
                  <c:v>3.5933672157219203E-2</c:v>
                </c:pt>
                <c:pt idx="5339">
                  <c:v>3.5932956678803203E-2</c:v>
                </c:pt>
                <c:pt idx="5340">
                  <c:v>3.5932241228878503E-2</c:v>
                </c:pt>
                <c:pt idx="5341">
                  <c:v>3.5931525807443403E-2</c:v>
                </c:pt>
                <c:pt idx="5342">
                  <c:v>3.5930810414496299E-2</c:v>
                </c:pt>
                <c:pt idx="5343">
                  <c:v>3.5930095050035298E-2</c:v>
                </c:pt>
                <c:pt idx="5344">
                  <c:v>3.5929379714058997E-2</c:v>
                </c:pt>
                <c:pt idx="5345">
                  <c:v>3.5928664406565398E-2</c:v>
                </c:pt>
                <c:pt idx="5346">
                  <c:v>3.5927949127552997E-2</c:v>
                </c:pt>
                <c:pt idx="5347">
                  <c:v>3.5927233877020001E-2</c:v>
                </c:pt>
                <c:pt idx="5348">
                  <c:v>3.7279303948216401E-2</c:v>
                </c:pt>
                <c:pt idx="5349">
                  <c:v>3.7278561824575701E-2</c:v>
                </c:pt>
                <c:pt idx="5350">
                  <c:v>3.7277819730481498E-2</c:v>
                </c:pt>
                <c:pt idx="5351">
                  <c:v>3.8357550390326102E-2</c:v>
                </c:pt>
                <c:pt idx="5352">
                  <c:v>5.0111714966946899E-2</c:v>
                </c:pt>
                <c:pt idx="5353">
                  <c:v>5.7429910153351298E-2</c:v>
                </c:pt>
                <c:pt idx="5354">
                  <c:v>5.7428767002924701E-2</c:v>
                </c:pt>
                <c:pt idx="5355">
                  <c:v>5.7427623898006298E-2</c:v>
                </c:pt>
                <c:pt idx="5356">
                  <c:v>5.7426480838593301E-2</c:v>
                </c:pt>
                <c:pt idx="5357">
                  <c:v>5.7425337824683197E-2</c:v>
                </c:pt>
                <c:pt idx="5358">
                  <c:v>5.7424194856273203E-2</c:v>
                </c:pt>
                <c:pt idx="5359">
                  <c:v>5.8037819777353103E-2</c:v>
                </c:pt>
                <c:pt idx="5360">
                  <c:v>5.80366646643561E-2</c:v>
                </c:pt>
                <c:pt idx="5361">
                  <c:v>5.8035509597338102E-2</c:v>
                </c:pt>
                <c:pt idx="5362">
                  <c:v>5.8034354576296299E-2</c:v>
                </c:pt>
                <c:pt idx="5363">
                  <c:v>5.8033199601227999E-2</c:v>
                </c:pt>
                <c:pt idx="5364">
                  <c:v>5.8032044672130398E-2</c:v>
                </c:pt>
                <c:pt idx="5365">
                  <c:v>5.8030889789000797E-2</c:v>
                </c:pt>
                <c:pt idx="5366">
                  <c:v>5.8029734951836498E-2</c:v>
                </c:pt>
                <c:pt idx="5367">
                  <c:v>5.8028580160634599E-2</c:v>
                </c:pt>
                <c:pt idx="5368">
                  <c:v>6.2717570718532706E-2</c:v>
                </c:pt>
                <c:pt idx="5369">
                  <c:v>6.2716322689112994E-2</c:v>
                </c:pt>
                <c:pt idx="5370">
                  <c:v>6.2715074709361801E-2</c:v>
                </c:pt>
                <c:pt idx="5371">
                  <c:v>6.2713826779276199E-2</c:v>
                </c:pt>
                <c:pt idx="5372">
                  <c:v>6.4223594530360695E-2</c:v>
                </c:pt>
                <c:pt idx="5373">
                  <c:v>6.4222316633989807E-2</c:v>
                </c:pt>
                <c:pt idx="5374">
                  <c:v>6.4221038788472198E-2</c:v>
                </c:pt>
                <c:pt idx="5375">
                  <c:v>6.4219760993804706E-2</c:v>
                </c:pt>
                <c:pt idx="5376">
                  <c:v>6.4218483249984304E-2</c:v>
                </c:pt>
                <c:pt idx="5377">
                  <c:v>6.4217205557007898E-2</c:v>
                </c:pt>
                <c:pt idx="5378">
                  <c:v>6.42159279148726E-2</c:v>
                </c:pt>
                <c:pt idx="5379">
                  <c:v>6.6199560049386499E-2</c:v>
                </c:pt>
                <c:pt idx="5380">
                  <c:v>6.6874205050838298E-2</c:v>
                </c:pt>
                <c:pt idx="5381">
                  <c:v>6.8317714722632095E-2</c:v>
                </c:pt>
                <c:pt idx="5382">
                  <c:v>6.8316355606421603E-2</c:v>
                </c:pt>
                <c:pt idx="5383">
                  <c:v>6.8314996544286799E-2</c:v>
                </c:pt>
                <c:pt idx="5384">
                  <c:v>6.8313637536224298E-2</c:v>
                </c:pt>
                <c:pt idx="5385">
                  <c:v>6.8312278582230906E-2</c:v>
                </c:pt>
                <c:pt idx="5386">
                  <c:v>6.8310919682303406E-2</c:v>
                </c:pt>
                <c:pt idx="5387">
                  <c:v>6.8985428743815497E-2</c:v>
                </c:pt>
                <c:pt idx="5388">
                  <c:v>7.0876449004907194E-2</c:v>
                </c:pt>
                <c:pt idx="5389">
                  <c:v>7.2334179942787097E-2</c:v>
                </c:pt>
                <c:pt idx="5390">
                  <c:v>7.2332741151793403E-2</c:v>
                </c:pt>
                <c:pt idx="5391">
                  <c:v>7.2331302418036203E-2</c:v>
                </c:pt>
                <c:pt idx="5392">
                  <c:v>7.2329863741511999E-2</c:v>
                </c:pt>
                <c:pt idx="5393">
                  <c:v>7.2726227287234602E-2</c:v>
                </c:pt>
                <c:pt idx="5394">
                  <c:v>7.4381962342608507E-2</c:v>
                </c:pt>
                <c:pt idx="5395">
                  <c:v>7.4380482966537195E-2</c:v>
                </c:pt>
                <c:pt idx="5396">
                  <c:v>7.4379003649310896E-2</c:v>
                </c:pt>
                <c:pt idx="5397">
                  <c:v>7.4377524390926403E-2</c:v>
                </c:pt>
                <c:pt idx="5398">
                  <c:v>7.4376045191379997E-2</c:v>
                </c:pt>
                <c:pt idx="5399">
                  <c:v>7.4374566050668306E-2</c:v>
                </c:pt>
                <c:pt idx="5400">
                  <c:v>7.4373086968787694E-2</c:v>
                </c:pt>
                <c:pt idx="5401">
                  <c:v>7.4371607945734802E-2</c:v>
                </c:pt>
                <c:pt idx="5402">
                  <c:v>7.7832918775753698E-2</c:v>
                </c:pt>
                <c:pt idx="5403">
                  <c:v>7.8633508456528597E-2</c:v>
                </c:pt>
                <c:pt idx="5404">
                  <c:v>8.1137952253657497E-2</c:v>
                </c:pt>
                <c:pt idx="5405">
                  <c:v>8.1136338829210897E-2</c:v>
                </c:pt>
                <c:pt idx="5406">
                  <c:v>8.1134725468928706E-2</c:v>
                </c:pt>
                <c:pt idx="5407">
                  <c:v>8.29753020896868E-2</c:v>
                </c:pt>
                <c:pt idx="5408">
                  <c:v>4.7833185048053999E-2</c:v>
                </c:pt>
                <c:pt idx="5409">
                  <c:v>5.3893744247809697E-2</c:v>
                </c:pt>
                <c:pt idx="5410">
                  <c:v>5.7249533612404001E-2</c:v>
                </c:pt>
                <c:pt idx="5411">
                  <c:v>7.4818574129663099E-2</c:v>
                </c:pt>
                <c:pt idx="5412">
                  <c:v>7.4817086572819699E-2</c:v>
                </c:pt>
                <c:pt idx="5413">
                  <c:v>7.4815599075126804E-2</c:v>
                </c:pt>
                <c:pt idx="5414">
                  <c:v>7.8065289326325796E-2</c:v>
                </c:pt>
                <c:pt idx="5415">
                  <c:v>8.1780106736700206E-2</c:v>
                </c:pt>
                <c:pt idx="5416">
                  <c:v>8.8719019857257206E-2</c:v>
                </c:pt>
                <c:pt idx="5417">
                  <c:v>8.9622986875593794E-2</c:v>
                </c:pt>
                <c:pt idx="5418">
                  <c:v>8.9621205187198502E-2</c:v>
                </c:pt>
                <c:pt idx="5419">
                  <c:v>8.9619423569641102E-2</c:v>
                </c:pt>
                <c:pt idx="5420">
                  <c:v>8.9617642022917304E-2</c:v>
                </c:pt>
                <c:pt idx="5421">
                  <c:v>9.0645862484033599E-2</c:v>
                </c:pt>
                <c:pt idx="5422">
                  <c:v>9.0644060604344601E-2</c:v>
                </c:pt>
                <c:pt idx="5423">
                  <c:v>0.102254078829269</c:v>
                </c:pt>
                <c:pt idx="5424">
                  <c:v>0.102252046279543</c:v>
                </c:pt>
                <c:pt idx="5425">
                  <c:v>0.10225001381062</c:v>
                </c:pt>
                <c:pt idx="5426">
                  <c:v>0.102247981422494</c:v>
                </c:pt>
                <c:pt idx="5427">
                  <c:v>0.10224594911516</c:v>
                </c:pt>
                <c:pt idx="5428">
                  <c:v>0.10224391688861401</c:v>
                </c:pt>
                <c:pt idx="5429">
                  <c:v>0.102886799789089</c:v>
                </c:pt>
                <c:pt idx="5430">
                  <c:v>0.10288475490637</c:v>
                </c:pt>
                <c:pt idx="5431">
                  <c:v>0.10288271010493399</c:v>
                </c:pt>
                <c:pt idx="5432">
                  <c:v>0.102880665384775</c:v>
                </c:pt>
                <c:pt idx="5433">
                  <c:v>0.10287862074589001</c:v>
                </c:pt>
                <c:pt idx="5434">
                  <c:v>0.10287657618827301</c:v>
                </c:pt>
                <c:pt idx="5435">
                  <c:v>0.10287453171192</c:v>
                </c:pt>
                <c:pt idx="5436">
                  <c:v>0.102872487316825</c:v>
                </c:pt>
                <c:pt idx="5437">
                  <c:v>0.10287044300298299</c:v>
                </c:pt>
                <c:pt idx="5438">
                  <c:v>0.102868398770391</c:v>
                </c:pt>
                <c:pt idx="5439">
                  <c:v>0.104385486039565</c:v>
                </c:pt>
                <c:pt idx="5440">
                  <c:v>0.104383411782606</c:v>
                </c:pt>
                <c:pt idx="5441">
                  <c:v>0.10438133760808201</c:v>
                </c:pt>
                <c:pt idx="5442">
                  <c:v>0.104379263515986</c:v>
                </c:pt>
                <c:pt idx="5443">
                  <c:v>0.104377189506315</c:v>
                </c:pt>
                <c:pt idx="5444">
                  <c:v>0.106305908567979</c:v>
                </c:pt>
                <c:pt idx="5445">
                  <c:v>0.106303796359925</c:v>
                </c:pt>
                <c:pt idx="5446">
                  <c:v>0.10630168423580599</c:v>
                </c:pt>
                <c:pt idx="5447">
                  <c:v>0.106299572195616</c:v>
                </c:pt>
                <c:pt idx="5448">
                  <c:v>0.106297460239349</c:v>
                </c:pt>
                <c:pt idx="5449">
                  <c:v>0.106295348367001</c:v>
                </c:pt>
                <c:pt idx="5450">
                  <c:v>0.106293236578567</c:v>
                </c:pt>
                <c:pt idx="5451">
                  <c:v>0.10629112487404201</c:v>
                </c:pt>
                <c:pt idx="5452">
                  <c:v>0.107148097804302</c:v>
                </c:pt>
                <c:pt idx="5453">
                  <c:v>0.10714596920101301</c:v>
                </c:pt>
                <c:pt idx="5454">
                  <c:v>0.107143840682296</c:v>
                </c:pt>
                <c:pt idx="5455">
                  <c:v>0.107141712248145</c:v>
                </c:pt>
                <c:pt idx="5456">
                  <c:v>0.107139583898556</c:v>
                </c:pt>
                <c:pt idx="5457">
                  <c:v>0.108402945834132</c:v>
                </c:pt>
                <c:pt idx="5458">
                  <c:v>0.10840079251593</c:v>
                </c:pt>
                <c:pt idx="5459">
                  <c:v>0.10839863928327401</c:v>
                </c:pt>
                <c:pt idx="5460">
                  <c:v>0.108396486136158</c:v>
                </c:pt>
                <c:pt idx="5461">
                  <c:v>0.10839433307457801</c:v>
                </c:pt>
                <c:pt idx="5462">
                  <c:v>0.108392180098527</c:v>
                </c:pt>
                <c:pt idx="5463">
                  <c:v>0.10839002720800101</c:v>
                </c:pt>
                <c:pt idx="5464">
                  <c:v>0.10838787440299601</c:v>
                </c:pt>
                <c:pt idx="5465">
                  <c:v>0.10838572168350501</c:v>
                </c:pt>
                <c:pt idx="5466">
                  <c:v>0.108383569049524</c:v>
                </c:pt>
                <c:pt idx="5467">
                  <c:v>0.108381416501047</c:v>
                </c:pt>
                <c:pt idx="5468">
                  <c:v>0.10837926403806999</c:v>
                </c:pt>
                <c:pt idx="5469">
                  <c:v>0.108377111660588</c:v>
                </c:pt>
                <c:pt idx="5470">
                  <c:v>0.10837495936859499</c:v>
                </c:pt>
                <c:pt idx="5471">
                  <c:v>0.108372807162086</c:v>
                </c:pt>
                <c:pt idx="5472">
                  <c:v>3.3095892009033297E-2</c:v>
                </c:pt>
                <c:pt idx="5473">
                  <c:v>3.1577129047185203E-2</c:v>
                </c:pt>
                <c:pt idx="5474">
                  <c:v>3.1576501997777798E-2</c:v>
                </c:pt>
                <c:pt idx="5475">
                  <c:v>3.15758749732735E-2</c:v>
                </c:pt>
                <c:pt idx="5476">
                  <c:v>3.15752479736707E-2</c:v>
                </c:pt>
                <c:pt idx="5477">
                  <c:v>3.1574620998967899E-2</c:v>
                </c:pt>
                <c:pt idx="5478">
                  <c:v>3.1573994049163799E-2</c:v>
                </c:pt>
                <c:pt idx="5479">
                  <c:v>3.15733671242567E-2</c:v>
                </c:pt>
                <c:pt idx="5480">
                  <c:v>3.1572740224245298E-2</c:v>
                </c:pt>
                <c:pt idx="5481">
                  <c:v>3.1572113349128003E-2</c:v>
                </c:pt>
                <c:pt idx="5482">
                  <c:v>3.1571486498903401E-2</c:v>
                </c:pt>
                <c:pt idx="5483">
                  <c:v>3.1570859673569901E-2</c:v>
                </c:pt>
                <c:pt idx="5484">
                  <c:v>3.1570232873126103E-2</c:v>
                </c:pt>
                <c:pt idx="5485">
                  <c:v>3.15696060975705E-2</c:v>
                </c:pt>
                <c:pt idx="5486">
                  <c:v>3.1568979346901699E-2</c:v>
                </c:pt>
                <c:pt idx="5487">
                  <c:v>3.1568352621118102E-2</c:v>
                </c:pt>
                <c:pt idx="5488">
                  <c:v>3.1567725920218198E-2</c:v>
                </c:pt>
                <c:pt idx="5489">
                  <c:v>3.1567099244200598E-2</c:v>
                </c:pt>
                <c:pt idx="5490">
                  <c:v>3.1566472593063798E-2</c:v>
                </c:pt>
                <c:pt idx="5491">
                  <c:v>3.31545731989712E-2</c:v>
                </c:pt>
                <c:pt idx="5492">
                  <c:v>3.3153915060382802E-2</c:v>
                </c:pt>
                <c:pt idx="5493">
                  <c:v>3.3153256947922698E-2</c:v>
                </c:pt>
                <c:pt idx="5494">
                  <c:v>3.31525988615895E-2</c:v>
                </c:pt>
                <c:pt idx="5495">
                  <c:v>3.38094993491233E-2</c:v>
                </c:pt>
                <c:pt idx="5496">
                  <c:v>3.3808828263135401E-2</c:v>
                </c:pt>
                <c:pt idx="5497">
                  <c:v>3.3808157203787902E-2</c:v>
                </c:pt>
                <c:pt idx="5498">
                  <c:v>3.3807486171079003E-2</c:v>
                </c:pt>
                <c:pt idx="5499">
                  <c:v>3.3806815165007199E-2</c:v>
                </c:pt>
                <c:pt idx="5500">
                  <c:v>3.3806144185570999E-2</c:v>
                </c:pt>
                <c:pt idx="5501">
                  <c:v>3.4909702873486E-2</c:v>
                </c:pt>
                <c:pt idx="5502">
                  <c:v>3.4909010032031597E-2</c:v>
                </c:pt>
                <c:pt idx="5503">
                  <c:v>3.49083172180778E-2</c:v>
                </c:pt>
                <c:pt idx="5504">
                  <c:v>3.4907624431623097E-2</c:v>
                </c:pt>
                <c:pt idx="5505">
                  <c:v>3.4906931672665703E-2</c:v>
                </c:pt>
                <c:pt idx="5506">
                  <c:v>3.4906238941204003E-2</c:v>
                </c:pt>
                <c:pt idx="5507">
                  <c:v>3.4905546237236497E-2</c:v>
                </c:pt>
                <c:pt idx="5508">
                  <c:v>3.4904853560761402E-2</c:v>
                </c:pt>
                <c:pt idx="5509">
                  <c:v>3.4904160911777199E-2</c:v>
                </c:pt>
                <c:pt idx="5510">
                  <c:v>3.4903468290282097E-2</c:v>
                </c:pt>
                <c:pt idx="5511">
                  <c:v>3.4902775696274597E-2</c:v>
                </c:pt>
                <c:pt idx="5512">
                  <c:v>3.4902083129753E-2</c:v>
                </c:pt>
                <c:pt idx="5513">
                  <c:v>3.4901390590715703E-2</c:v>
                </c:pt>
                <c:pt idx="5514">
                  <c:v>3.4900698079161102E-2</c:v>
                </c:pt>
                <c:pt idx="5515">
                  <c:v>3.4900005595087401E-2</c:v>
                </c:pt>
                <c:pt idx="5516">
                  <c:v>3.3382502600345497E-2</c:v>
                </c:pt>
                <c:pt idx="5517">
                  <c:v>3.3381840265912399E-2</c:v>
                </c:pt>
                <c:pt idx="5518">
                  <c:v>3.3381177957761202E-2</c:v>
                </c:pt>
                <c:pt idx="5519">
                  <c:v>3.3380515675890399E-2</c:v>
                </c:pt>
                <c:pt idx="5520">
                  <c:v>3.3379853420298401E-2</c:v>
                </c:pt>
                <c:pt idx="5521">
                  <c:v>3.3379191190983599E-2</c:v>
                </c:pt>
                <c:pt idx="5522">
                  <c:v>3.3378528987944502E-2</c:v>
                </c:pt>
                <c:pt idx="5523">
                  <c:v>3.3377866811179401E-2</c:v>
                </c:pt>
                <c:pt idx="5524">
                  <c:v>3.3377204660686999E-2</c:v>
                </c:pt>
                <c:pt idx="5525">
                  <c:v>3.3376542536465499E-2</c:v>
                </c:pt>
                <c:pt idx="5526">
                  <c:v>3.3375880438513403E-2</c:v>
                </c:pt>
                <c:pt idx="5527">
                  <c:v>3.33752183668291E-2</c:v>
                </c:pt>
                <c:pt idx="5528">
                  <c:v>3.3374556321411203E-2</c:v>
                </c:pt>
                <c:pt idx="5529">
                  <c:v>3.33738943022579E-2</c:v>
                </c:pt>
                <c:pt idx="5530">
                  <c:v>3.3373232309367902E-2</c:v>
                </c:pt>
                <c:pt idx="5531">
                  <c:v>3.3372570342739397E-2</c:v>
                </c:pt>
                <c:pt idx="5532">
                  <c:v>3.3371908402371003E-2</c:v>
                </c:pt>
                <c:pt idx="5533">
                  <c:v>3.4878211915857597E-2</c:v>
                </c:pt>
                <c:pt idx="5534">
                  <c:v>3.48775201387371E-2</c:v>
                </c:pt>
                <c:pt idx="5535">
                  <c:v>3.5336631554974601E-2</c:v>
                </c:pt>
                <c:pt idx="5536">
                  <c:v>3.5335930713324998E-2</c:v>
                </c:pt>
                <c:pt idx="5537">
                  <c:v>3.53352298994749E-2</c:v>
                </c:pt>
                <c:pt idx="5538">
                  <c:v>3.5334529113422497E-2</c:v>
                </c:pt>
                <c:pt idx="5539">
                  <c:v>3.5333828355166297E-2</c:v>
                </c:pt>
                <c:pt idx="5540">
                  <c:v>3.5333127624704599E-2</c:v>
                </c:pt>
                <c:pt idx="5541">
                  <c:v>3.5332426922035698E-2</c:v>
                </c:pt>
                <c:pt idx="5542">
                  <c:v>3.6786501097388298E-2</c:v>
                </c:pt>
                <c:pt idx="5543">
                  <c:v>3.6785771601334297E-2</c:v>
                </c:pt>
                <c:pt idx="5544">
                  <c:v>4.1641194044177897E-2</c:v>
                </c:pt>
                <c:pt idx="5545">
                  <c:v>4.16403683097075E-2</c:v>
                </c:pt>
                <c:pt idx="5546">
                  <c:v>4.1639542607984699E-2</c:v>
                </c:pt>
                <c:pt idx="5547">
                  <c:v>4.1638716939007503E-2</c:v>
                </c:pt>
                <c:pt idx="5548">
                  <c:v>4.1637891302773997E-2</c:v>
                </c:pt>
                <c:pt idx="5549">
                  <c:v>4.5757968632976299E-2</c:v>
                </c:pt>
                <c:pt idx="5550">
                  <c:v>4.5757061353850298E-2</c:v>
                </c:pt>
                <c:pt idx="5551">
                  <c:v>4.7403277732640997E-2</c:v>
                </c:pt>
                <c:pt idx="5552">
                  <c:v>4.7402337867952199E-2</c:v>
                </c:pt>
                <c:pt idx="5553">
                  <c:v>4.7401398040531999E-2</c:v>
                </c:pt>
                <c:pt idx="5554">
                  <c:v>5.7318102373105299E-2</c:v>
                </c:pt>
                <c:pt idx="5555">
                  <c:v>7.2301081296691494E-2</c:v>
                </c:pt>
                <c:pt idx="5556">
                  <c:v>7.2831794594067495E-2</c:v>
                </c:pt>
                <c:pt idx="5557">
                  <c:v>7.3842419766249001E-2</c:v>
                </c:pt>
                <c:pt idx="5558">
                  <c:v>7.3840955866894598E-2</c:v>
                </c:pt>
                <c:pt idx="5559">
                  <c:v>7.3839492025581599E-2</c:v>
                </c:pt>
                <c:pt idx="5560">
                  <c:v>7.3838028242306494E-2</c:v>
                </c:pt>
                <c:pt idx="5561">
                  <c:v>7.9187813187626299E-2</c:v>
                </c:pt>
                <c:pt idx="5562">
                  <c:v>7.9186243442252696E-2</c:v>
                </c:pt>
                <c:pt idx="5563">
                  <c:v>8.1248491764139702E-2</c:v>
                </c:pt>
                <c:pt idx="5564">
                  <c:v>8.1922061570311899E-2</c:v>
                </c:pt>
                <c:pt idx="5565">
                  <c:v>8.1920437720316805E-2</c:v>
                </c:pt>
                <c:pt idx="5566">
                  <c:v>8.1918813934695994E-2</c:v>
                </c:pt>
                <c:pt idx="5567">
                  <c:v>8.1917190213445595E-2</c:v>
                </c:pt>
                <c:pt idx="5568">
                  <c:v>8.2622681914938698E-2</c:v>
                </c:pt>
                <c:pt idx="5569">
                  <c:v>9.0165142208471993E-2</c:v>
                </c:pt>
                <c:pt idx="5570">
                  <c:v>9.5385026708500506E-2</c:v>
                </c:pt>
                <c:pt idx="5571">
                  <c:v>9.8128784729926602E-2</c:v>
                </c:pt>
                <c:pt idx="5572">
                  <c:v>9.8126839901918297E-2</c:v>
                </c:pt>
                <c:pt idx="5573">
                  <c:v>9.8124895150998107E-2</c:v>
                </c:pt>
                <c:pt idx="5574">
                  <c:v>9.8122950477161394E-2</c:v>
                </c:pt>
                <c:pt idx="5575">
                  <c:v>9.8121005880403706E-2</c:v>
                </c:pt>
                <c:pt idx="5576">
                  <c:v>9.8119061360720294E-2</c:v>
                </c:pt>
                <c:pt idx="5577">
                  <c:v>9.8117116918106706E-2</c:v>
                </c:pt>
                <c:pt idx="5578">
                  <c:v>9.8115172552558305E-2</c:v>
                </c:pt>
                <c:pt idx="5579">
                  <c:v>9.8113228264070401E-2</c:v>
                </c:pt>
                <c:pt idx="5580">
                  <c:v>9.8111284052638595E-2</c:v>
                </c:pt>
                <c:pt idx="5581">
                  <c:v>9.8109339918258306E-2</c:v>
                </c:pt>
                <c:pt idx="5582">
                  <c:v>9.8107395860924901E-2</c:v>
                </c:pt>
                <c:pt idx="5583">
                  <c:v>9.8105451880633701E-2</c:v>
                </c:pt>
                <c:pt idx="5584">
                  <c:v>9.8103507977380197E-2</c:v>
                </c:pt>
                <c:pt idx="5585">
                  <c:v>9.9937608607630998E-2</c:v>
                </c:pt>
                <c:pt idx="5586">
                  <c:v>9.9935628479713101E-2</c:v>
                </c:pt>
                <c:pt idx="5587">
                  <c:v>9.9933648430260799E-2</c:v>
                </c:pt>
                <c:pt idx="5588">
                  <c:v>9.9931668459269402E-2</c:v>
                </c:pt>
                <c:pt idx="5589">
                  <c:v>9.9929688566734107E-2</c:v>
                </c:pt>
                <c:pt idx="5590">
                  <c:v>9.9927708752650501E-2</c:v>
                </c:pt>
                <c:pt idx="5591">
                  <c:v>9.9925729017013604E-2</c:v>
                </c:pt>
                <c:pt idx="5592">
                  <c:v>9.9923749359819E-2</c:v>
                </c:pt>
                <c:pt idx="5593">
                  <c:v>9.9921769781062E-2</c:v>
                </c:pt>
                <c:pt idx="5594">
                  <c:v>9.9919790280737802E-2</c:v>
                </c:pt>
                <c:pt idx="5595">
                  <c:v>9.9917810858841896E-2</c:v>
                </c:pt>
                <c:pt idx="5596">
                  <c:v>9.9915831515369605E-2</c:v>
                </c:pt>
                <c:pt idx="5597">
                  <c:v>9.9913852250316196E-2</c:v>
                </c:pt>
                <c:pt idx="5598">
                  <c:v>9.9911873063677006E-2</c:v>
                </c:pt>
                <c:pt idx="5599">
                  <c:v>9.9909893955447401E-2</c:v>
                </c:pt>
                <c:pt idx="5600">
                  <c:v>9.9907914925622704E-2</c:v>
                </c:pt>
                <c:pt idx="5601">
                  <c:v>9.9905935974198307E-2</c:v>
                </c:pt>
                <c:pt idx="5602">
                  <c:v>9.9903957101169505E-2</c:v>
                </c:pt>
                <c:pt idx="5603">
                  <c:v>0.100665335366772</c:v>
                </c:pt>
                <c:pt idx="5604">
                  <c:v>0.10066334153103</c:v>
                </c:pt>
                <c:pt idx="5605">
                  <c:v>0.100661347774268</c:v>
                </c:pt>
                <c:pt idx="5606">
                  <c:v>0.10065935409648299</c:v>
                </c:pt>
                <c:pt idx="5607">
                  <c:v>0.10065736049766801</c:v>
                </c:pt>
                <c:pt idx="5608">
                  <c:v>0.10065536697782</c:v>
                </c:pt>
                <c:pt idx="5609">
                  <c:v>0.100653373536934</c:v>
                </c:pt>
                <c:pt idx="5610">
                  <c:v>0.100651380175005</c:v>
                </c:pt>
                <c:pt idx="5611">
                  <c:v>0.100649386892028</c:v>
                </c:pt>
                <c:pt idx="5612">
                  <c:v>0.10064739368799901</c:v>
                </c:pt>
                <c:pt idx="5613">
                  <c:v>5.1819343974784701E-2</c:v>
                </c:pt>
                <c:pt idx="5614">
                  <c:v>5.1818317814192202E-2</c:v>
                </c:pt>
                <c:pt idx="5615">
                  <c:v>5.1817291694240201E-2</c:v>
                </c:pt>
                <c:pt idx="5616">
                  <c:v>5.1816265614926402E-2</c:v>
                </c:pt>
                <c:pt idx="5617">
                  <c:v>5.1815239576248402E-2</c:v>
                </c:pt>
                <c:pt idx="5618">
                  <c:v>5.1814213578203698E-2</c:v>
                </c:pt>
                <c:pt idx="5619">
                  <c:v>5.1813187620789999E-2</c:v>
                </c:pt>
                <c:pt idx="5620">
                  <c:v>5.1812161704004801E-2</c:v>
                </c:pt>
                <c:pt idx="5621">
                  <c:v>5.18111358278458E-2</c:v>
                </c:pt>
                <c:pt idx="5622">
                  <c:v>5.1810109992310401E-2</c:v>
                </c:pt>
                <c:pt idx="5623">
                  <c:v>5.1809084197396403E-2</c:v>
                </c:pt>
                <c:pt idx="5624">
                  <c:v>5.1808058443101199E-2</c:v>
                </c:pt>
                <c:pt idx="5625">
                  <c:v>5.1807032729422497E-2</c:v>
                </c:pt>
                <c:pt idx="5626">
                  <c:v>5.1806007056357899E-2</c:v>
                </c:pt>
                <c:pt idx="5627">
                  <c:v>5.1804981423904897E-2</c:v>
                </c:pt>
                <c:pt idx="5628">
                  <c:v>5.1803955832061099E-2</c:v>
                </c:pt>
                <c:pt idx="5629">
                  <c:v>5.1802930280824201E-2</c:v>
                </c:pt>
                <c:pt idx="5630">
                  <c:v>5.1801904770191601E-2</c:v>
                </c:pt>
                <c:pt idx="5631">
                  <c:v>5.1800879300161098E-2</c:v>
                </c:pt>
                <c:pt idx="5632">
                  <c:v>5.1799853870730099E-2</c:v>
                </c:pt>
                <c:pt idx="5633">
                  <c:v>5.1798828481896403E-2</c:v>
                </c:pt>
                <c:pt idx="5634">
                  <c:v>5.1797803133657297E-2</c:v>
                </c:pt>
                <c:pt idx="5635">
                  <c:v>5.17967778260107E-2</c:v>
                </c:pt>
                <c:pt idx="5636">
                  <c:v>5.1795752558954002E-2</c:v>
                </c:pt>
                <c:pt idx="5637">
                  <c:v>5.1794727332484802E-2</c:v>
                </c:pt>
                <c:pt idx="5638">
                  <c:v>5.1793702146600798E-2</c:v>
                </c:pt>
                <c:pt idx="5639">
                  <c:v>5.17926770012994E-2</c:v>
                </c:pt>
                <c:pt idx="5640">
                  <c:v>5.1791651896578403E-2</c:v>
                </c:pt>
                <c:pt idx="5641">
                  <c:v>5.1790626832435301E-2</c:v>
                </c:pt>
                <c:pt idx="5642">
                  <c:v>5.1789601808867602E-2</c:v>
                </c:pt>
                <c:pt idx="5643">
                  <c:v>5.1788576825872998E-2</c:v>
                </c:pt>
                <c:pt idx="5644">
                  <c:v>5.17875518834491E-2</c:v>
                </c:pt>
                <c:pt idx="5645">
                  <c:v>5.17865269815935E-2</c:v>
                </c:pt>
                <c:pt idx="5646">
                  <c:v>5.1785502120303598E-2</c:v>
                </c:pt>
                <c:pt idx="5647">
                  <c:v>5.1784477299577303E-2</c:v>
                </c:pt>
                <c:pt idx="5648">
                  <c:v>5.1783452519412E-2</c:v>
                </c:pt>
                <c:pt idx="5649">
                  <c:v>5.1782427779805303E-2</c:v>
                </c:pt>
                <c:pt idx="5650">
                  <c:v>5.1781403080754802E-2</c:v>
                </c:pt>
                <c:pt idx="5651">
                  <c:v>5.1780378422258098E-2</c:v>
                </c:pt>
                <c:pt idx="5652">
                  <c:v>5.1779353804312797E-2</c:v>
                </c:pt>
                <c:pt idx="5653">
                  <c:v>5.1778329226916497E-2</c:v>
                </c:pt>
                <c:pt idx="5654">
                  <c:v>5.1777304690066799E-2</c:v>
                </c:pt>
                <c:pt idx="5655">
                  <c:v>5.17762801937613E-2</c:v>
                </c:pt>
                <c:pt idx="5656">
                  <c:v>5.17752557379976E-2</c:v>
                </c:pt>
                <c:pt idx="5657">
                  <c:v>5.1774231322773201E-2</c:v>
                </c:pt>
                <c:pt idx="5658">
                  <c:v>5.17732069480858E-2</c:v>
                </c:pt>
                <c:pt idx="5659">
                  <c:v>5.1772182613933002E-2</c:v>
                </c:pt>
                <c:pt idx="5660">
                  <c:v>5.1771158320312302E-2</c:v>
                </c:pt>
                <c:pt idx="5661">
                  <c:v>5.17701340672213E-2</c:v>
                </c:pt>
                <c:pt idx="5662">
                  <c:v>5.1769109854657699E-2</c:v>
                </c:pt>
                <c:pt idx="5663">
                  <c:v>5.1768085682619001E-2</c:v>
                </c:pt>
                <c:pt idx="5664">
                  <c:v>5.1767061551102903E-2</c:v>
                </c:pt>
                <c:pt idx="5665">
                  <c:v>5.1766037460106898E-2</c:v>
                </c:pt>
                <c:pt idx="5666">
                  <c:v>5.35730636032649E-2</c:v>
                </c:pt>
                <c:pt idx="5667">
                  <c:v>5.3572003826646203E-2</c:v>
                </c:pt>
                <c:pt idx="5668">
                  <c:v>5.3570944091955397E-2</c:v>
                </c:pt>
                <c:pt idx="5669">
                  <c:v>5.35698843991902E-2</c:v>
                </c:pt>
                <c:pt idx="5670">
                  <c:v>5.3568824748347899E-2</c:v>
                </c:pt>
                <c:pt idx="5671">
                  <c:v>5.3567765139426002E-2</c:v>
                </c:pt>
                <c:pt idx="5672">
                  <c:v>5.3566705572422199E-2</c:v>
                </c:pt>
                <c:pt idx="5673">
                  <c:v>5.3565646047333798E-2</c:v>
                </c:pt>
                <c:pt idx="5674">
                  <c:v>5.3564586564158502E-2</c:v>
                </c:pt>
                <c:pt idx="5675">
                  <c:v>5.3563527122893702E-2</c:v>
                </c:pt>
                <c:pt idx="5676">
                  <c:v>5.3562467723536997E-2</c:v>
                </c:pt>
                <c:pt idx="5677">
                  <c:v>5.3561408366085798E-2</c:v>
                </c:pt>
                <c:pt idx="5678">
                  <c:v>5.3560349050537699E-2</c:v>
                </c:pt>
                <c:pt idx="5679">
                  <c:v>5.3559289776890201E-2</c:v>
                </c:pt>
                <c:pt idx="5680">
                  <c:v>5.3558230545140799E-2</c:v>
                </c:pt>
                <c:pt idx="5681">
                  <c:v>5.3557171355287002E-2</c:v>
                </c:pt>
                <c:pt idx="5682">
                  <c:v>7.0835083079771002E-2</c:v>
                </c:pt>
                <c:pt idx="5683">
                  <c:v>7.1438402760908501E-2</c:v>
                </c:pt>
                <c:pt idx="5684">
                  <c:v>7.1436990049143806E-2</c:v>
                </c:pt>
                <c:pt idx="5685">
                  <c:v>7.1435577393251404E-2</c:v>
                </c:pt>
                <c:pt idx="5686">
                  <c:v>7.1434164793228103E-2</c:v>
                </c:pt>
                <c:pt idx="5687">
                  <c:v>7.3173488937787606E-2</c:v>
                </c:pt>
                <c:pt idx="5688">
                  <c:v>7.3927867906307704E-2</c:v>
                </c:pt>
                <c:pt idx="5689">
                  <c:v>7.4419591889917105E-2</c:v>
                </c:pt>
                <c:pt idx="5690">
                  <c:v>8.5355116829540195E-2</c:v>
                </c:pt>
                <c:pt idx="5691">
                  <c:v>8.5353429144995496E-2</c:v>
                </c:pt>
                <c:pt idx="5692">
                  <c:v>8.5351741527188996E-2</c:v>
                </c:pt>
                <c:pt idx="5693">
                  <c:v>8.5350053976116697E-2</c:v>
                </c:pt>
                <c:pt idx="5694">
                  <c:v>8.5348366491774699E-2</c:v>
                </c:pt>
                <c:pt idx="5695">
                  <c:v>8.6734152768230793E-2</c:v>
                </c:pt>
                <c:pt idx="5696">
                  <c:v>8.6732437986217603E-2</c:v>
                </c:pt>
                <c:pt idx="5697">
                  <c:v>8.6730723272007496E-2</c:v>
                </c:pt>
                <c:pt idx="5698">
                  <c:v>8.6729008625596404E-2</c:v>
                </c:pt>
                <c:pt idx="5699">
                  <c:v>8.6727294046980305E-2</c:v>
                </c:pt>
                <c:pt idx="5700">
                  <c:v>8.6725579536155201E-2</c:v>
                </c:pt>
                <c:pt idx="5701">
                  <c:v>8.6723865093116997E-2</c:v>
                </c:pt>
                <c:pt idx="5702">
                  <c:v>8.6722150717861698E-2</c:v>
                </c:pt>
                <c:pt idx="5703">
                  <c:v>8.6720436410385293E-2</c:v>
                </c:pt>
                <c:pt idx="5704">
                  <c:v>8.6718722170683896E-2</c:v>
                </c:pt>
                <c:pt idx="5705">
                  <c:v>8.6717007998753301E-2</c:v>
                </c:pt>
                <c:pt idx="5706">
                  <c:v>8.6715293894589499E-2</c:v>
                </c:pt>
                <c:pt idx="5707">
                  <c:v>8.6713579858188602E-2</c:v>
                </c:pt>
                <c:pt idx="5708">
                  <c:v>8.6711865889546505E-2</c:v>
                </c:pt>
                <c:pt idx="5709">
                  <c:v>8.6710151988659195E-2</c:v>
                </c:pt>
                <c:pt idx="5710">
                  <c:v>8.6708438155522705E-2</c:v>
                </c:pt>
                <c:pt idx="5711">
                  <c:v>8.6706724390132897E-2</c:v>
                </c:pt>
                <c:pt idx="5712">
                  <c:v>8.6705010692485901E-2</c:v>
                </c:pt>
                <c:pt idx="5713">
                  <c:v>8.6703297062577595E-2</c:v>
                </c:pt>
                <c:pt idx="5714">
                  <c:v>8.6701583500403995E-2</c:v>
                </c:pt>
                <c:pt idx="5715">
                  <c:v>8.6699870005961105E-2</c:v>
                </c:pt>
                <c:pt idx="5716">
                  <c:v>8.66981565792449E-2</c:v>
                </c:pt>
                <c:pt idx="5717">
                  <c:v>8.6696443220251398E-2</c:v>
                </c:pt>
                <c:pt idx="5718">
                  <c:v>8.6694729928976505E-2</c:v>
                </c:pt>
                <c:pt idx="5719">
                  <c:v>8.6693016705416195E-2</c:v>
                </c:pt>
                <c:pt idx="5720">
                  <c:v>8.6691303549566598E-2</c:v>
                </c:pt>
                <c:pt idx="5721">
                  <c:v>8.6689590461423494E-2</c:v>
                </c:pt>
                <c:pt idx="5722">
                  <c:v>8.6687877440982997E-2</c:v>
                </c:pt>
                <c:pt idx="5723">
                  <c:v>8.6686164488241194E-2</c:v>
                </c:pt>
                <c:pt idx="5724">
                  <c:v>8.6684451603193893E-2</c:v>
                </c:pt>
                <c:pt idx="5725">
                  <c:v>8.6682738785837099E-2</c:v>
                </c:pt>
                <c:pt idx="5726">
                  <c:v>8.6681026036166897E-2</c:v>
                </c:pt>
                <c:pt idx="5727">
                  <c:v>8.6679313354179305E-2</c:v>
                </c:pt>
                <c:pt idx="5728">
                  <c:v>8.6677600739870103E-2</c:v>
                </c:pt>
                <c:pt idx="5729">
                  <c:v>8.6675888193235504E-2</c:v>
                </c:pt>
                <c:pt idx="5730">
                  <c:v>8.6674175714271301E-2</c:v>
                </c:pt>
                <c:pt idx="5731">
                  <c:v>8.6672463302973596E-2</c:v>
                </c:pt>
                <c:pt idx="5732">
                  <c:v>8.6670750959338405E-2</c:v>
                </c:pt>
                <c:pt idx="5733">
                  <c:v>8.6669038683361593E-2</c:v>
                </c:pt>
                <c:pt idx="5734">
                  <c:v>8.66673264750394E-2</c:v>
                </c:pt>
                <c:pt idx="5735">
                  <c:v>8.6665614334367494E-2</c:v>
                </c:pt>
                <c:pt idx="5736">
                  <c:v>8.6663902261342102E-2</c:v>
                </c:pt>
                <c:pt idx="5737">
                  <c:v>8.6662190255959101E-2</c:v>
                </c:pt>
                <c:pt idx="5738">
                  <c:v>1.2036173125584001E-2</c:v>
                </c:pt>
                <c:pt idx="5739">
                  <c:v>1.20359353659338E-2</c:v>
                </c:pt>
                <c:pt idx="5740">
                  <c:v>1.20356976156766E-2</c:v>
                </c:pt>
                <c:pt idx="5741">
                  <c:v>1.20354598748121E-2</c:v>
                </c:pt>
                <c:pt idx="5742">
                  <c:v>1.20352221433395E-2</c:v>
                </c:pt>
                <c:pt idx="5743">
                  <c:v>1.2034984421258299E-2</c:v>
                </c:pt>
                <c:pt idx="5744">
                  <c:v>1.2034746708568101E-2</c:v>
                </c:pt>
                <c:pt idx="5745">
                  <c:v>1.2034509005268101E-2</c:v>
                </c:pt>
                <c:pt idx="5746">
                  <c:v>1.20342713113579E-2</c:v>
                </c:pt>
                <c:pt idx="5747">
                  <c:v>1.2034033626837E-2</c:v>
                </c:pt>
                <c:pt idx="5748">
                  <c:v>1.2033795951704699E-2</c:v>
                </c:pt>
                <c:pt idx="5749">
                  <c:v>1.20335582859605E-2</c:v>
                </c:pt>
                <c:pt idx="5750">
                  <c:v>1.20333206296038E-2</c:v>
                </c:pt>
                <c:pt idx="5751">
                  <c:v>1.20330829826341E-2</c:v>
                </c:pt>
                <c:pt idx="5752">
                  <c:v>1.20328453450509E-2</c:v>
                </c:pt>
                <c:pt idx="5753">
                  <c:v>1.2032607716853499E-2</c:v>
                </c:pt>
                <c:pt idx="5754">
                  <c:v>1.2032370098041501E-2</c:v>
                </c:pt>
                <c:pt idx="5755">
                  <c:v>1.20321324886142E-2</c:v>
                </c:pt>
                <c:pt idx="5756">
                  <c:v>1.20318948885711E-2</c:v>
                </c:pt>
                <c:pt idx="5757">
                  <c:v>1.20316572979117E-2</c:v>
                </c:pt>
                <c:pt idx="5758">
                  <c:v>1.20314197166353E-2</c:v>
                </c:pt>
                <c:pt idx="5759">
                  <c:v>1.20311821447415E-2</c:v>
                </c:pt>
                <c:pt idx="5760">
                  <c:v>1.20309445822297E-2</c:v>
                </c:pt>
                <c:pt idx="5761">
                  <c:v>1.2030707029099299E-2</c:v>
                </c:pt>
                <c:pt idx="5762">
                  <c:v>1.2030469485349801E-2</c:v>
                </c:pt>
                <c:pt idx="5763">
                  <c:v>1.20302319509806E-2</c:v>
                </c:pt>
                <c:pt idx="5764">
                  <c:v>1.2029994425991199E-2</c:v>
                </c:pt>
                <c:pt idx="5765">
                  <c:v>1.2029756910381001E-2</c:v>
                </c:pt>
                <c:pt idx="5766">
                  <c:v>1.20295194041494E-2</c:v>
                </c:pt>
                <c:pt idx="5767">
                  <c:v>1.2029281907295899E-2</c:v>
                </c:pt>
                <c:pt idx="5768">
                  <c:v>1.20290444198199E-2</c:v>
                </c:pt>
                <c:pt idx="5769">
                  <c:v>1.2028806941720999E-2</c:v>
                </c:pt>
                <c:pt idx="5770">
                  <c:v>1.20285694729984E-2</c:v>
                </c:pt>
                <c:pt idx="5771">
                  <c:v>1.2028332013651799E-2</c:v>
                </c:pt>
                <c:pt idx="5772">
                  <c:v>1.2028094563680401E-2</c:v>
                </c:pt>
                <c:pt idx="5773">
                  <c:v>1.20278571230839E-2</c:v>
                </c:pt>
                <c:pt idx="5774">
                  <c:v>1.20276196918615E-2</c:v>
                </c:pt>
                <c:pt idx="5775">
                  <c:v>1.2027382270012699E-2</c:v>
                </c:pt>
                <c:pt idx="5776">
                  <c:v>1.20271448575371E-2</c:v>
                </c:pt>
                <c:pt idx="5777">
                  <c:v>1.2026907454434001E-2</c:v>
                </c:pt>
                <c:pt idx="5778">
                  <c:v>1.3066180214122E-2</c:v>
                </c:pt>
                <c:pt idx="5779">
                  <c:v>1.8081731075807898E-2</c:v>
                </c:pt>
                <c:pt idx="5780">
                  <c:v>2.2062540905385401E-2</c:v>
                </c:pt>
                <c:pt idx="5781">
                  <c:v>2.64056593800534E-2</c:v>
                </c:pt>
                <c:pt idx="5782">
                  <c:v>2.6405138211736599E-2</c:v>
                </c:pt>
                <c:pt idx="5783">
                  <c:v>2.6404617063992001E-2</c:v>
                </c:pt>
                <c:pt idx="5784">
                  <c:v>2.64040959368184E-2</c:v>
                </c:pt>
                <c:pt idx="5785">
                  <c:v>2.64035748302145E-2</c:v>
                </c:pt>
                <c:pt idx="5786">
                  <c:v>2.64030537441792E-2</c:v>
                </c:pt>
                <c:pt idx="5787">
                  <c:v>2.8381975404855299E-2</c:v>
                </c:pt>
                <c:pt idx="5788">
                  <c:v>3.2489737710587101E-2</c:v>
                </c:pt>
                <c:pt idx="5789">
                  <c:v>3.5590187395448503E-2</c:v>
                </c:pt>
                <c:pt idx="5790">
                  <c:v>3.5589485063061199E-2</c:v>
                </c:pt>
                <c:pt idx="5791">
                  <c:v>3.5588782758392799E-2</c:v>
                </c:pt>
                <c:pt idx="5792">
                  <c:v>3.55880804814417E-2</c:v>
                </c:pt>
                <c:pt idx="5793">
                  <c:v>3.5587378232206299E-2</c:v>
                </c:pt>
                <c:pt idx="5794">
                  <c:v>3.5586676010684798E-2</c:v>
                </c:pt>
                <c:pt idx="5795">
                  <c:v>3.5585973816875803E-2</c:v>
                </c:pt>
                <c:pt idx="5796">
                  <c:v>3.5585271650777399E-2</c:v>
                </c:pt>
                <c:pt idx="5797">
                  <c:v>3.5584569512388198E-2</c:v>
                </c:pt>
                <c:pt idx="5798">
                  <c:v>3.5583867401706402E-2</c:v>
                </c:pt>
                <c:pt idx="5799">
                  <c:v>3.5583165318730403E-2</c:v>
                </c:pt>
                <c:pt idx="5800">
                  <c:v>3.5582463263458597E-2</c:v>
                </c:pt>
                <c:pt idx="5801">
                  <c:v>3.5581761235889298E-2</c:v>
                </c:pt>
                <c:pt idx="5802">
                  <c:v>3.5581059236020902E-2</c:v>
                </c:pt>
                <c:pt idx="5803">
                  <c:v>3.5580357263851801E-2</c:v>
                </c:pt>
                <c:pt idx="5804">
                  <c:v>3.5579655319380302E-2</c:v>
                </c:pt>
                <c:pt idx="5805">
                  <c:v>3.5578953402604703E-2</c:v>
                </c:pt>
                <c:pt idx="5806">
                  <c:v>3.55782515135235E-2</c:v>
                </c:pt>
                <c:pt idx="5807">
                  <c:v>3.5577549652134999E-2</c:v>
                </c:pt>
                <c:pt idx="5808">
                  <c:v>3.5576847818437597E-2</c:v>
                </c:pt>
                <c:pt idx="5809">
                  <c:v>3.5576146012429498E-2</c:v>
                </c:pt>
                <c:pt idx="5810">
                  <c:v>3.5575444234109299E-2</c:v>
                </c:pt>
                <c:pt idx="5811">
                  <c:v>3.55747424834751E-2</c:v>
                </c:pt>
                <c:pt idx="5812">
                  <c:v>3.5574040760525498E-2</c:v>
                </c:pt>
                <c:pt idx="5813">
                  <c:v>3.5573339065258801E-2</c:v>
                </c:pt>
                <c:pt idx="5814">
                  <c:v>3.5572637397673197E-2</c:v>
                </c:pt>
                <c:pt idx="5815">
                  <c:v>3.5571935757767299E-2</c:v>
                </c:pt>
                <c:pt idx="5816">
                  <c:v>3.5571234145539303E-2</c:v>
                </c:pt>
                <c:pt idx="5817">
                  <c:v>3.5570532560987599E-2</c:v>
                </c:pt>
                <c:pt idx="5818">
                  <c:v>3.5569831004110597E-2</c:v>
                </c:pt>
                <c:pt idx="5819">
                  <c:v>3.5569129474906702E-2</c:v>
                </c:pt>
                <c:pt idx="5820">
                  <c:v>3.5568427973374103E-2</c:v>
                </c:pt>
                <c:pt idx="5821">
                  <c:v>3.1148606011850502E-3</c:v>
                </c:pt>
                <c:pt idx="5822">
                  <c:v>3.1147991717002201E-3</c:v>
                </c:pt>
                <c:pt idx="5823">
                  <c:v>3.1147377446382901E-3</c:v>
                </c:pt>
                <c:pt idx="5824">
                  <c:v>3.1146763199991199E-3</c:v>
                </c:pt>
                <c:pt idx="5825">
                  <c:v>3.11461489778257E-3</c:v>
                </c:pt>
                <c:pt idx="5826">
                  <c:v>3.1145534779884998E-3</c:v>
                </c:pt>
                <c:pt idx="5827">
                  <c:v>3.1144920606167598E-3</c:v>
                </c:pt>
                <c:pt idx="5828">
                  <c:v>1.70912561427259E-3</c:v>
                </c:pt>
                <c:pt idx="5829">
                  <c:v>1.7090919125351801E-3</c:v>
                </c:pt>
                <c:pt idx="5830">
                  <c:v>1.70905821212685E-3</c:v>
                </c:pt>
                <c:pt idx="5831">
                  <c:v>1.70902451304753E-3</c:v>
                </c:pt>
                <c:pt idx="5832">
                  <c:v>1.70899081529714E-3</c:v>
                </c:pt>
                <c:pt idx="5833">
                  <c:v>1.70895711887559E-3</c:v>
                </c:pt>
                <c:pt idx="5834">
                  <c:v>1.7089234237828101E-3</c:v>
                </c:pt>
                <c:pt idx="5835">
                  <c:v>1.7088897300187201E-3</c:v>
                </c:pt>
                <c:pt idx="5836">
                  <c:v>1.70885603758324E-3</c:v>
                </c:pt>
                <c:pt idx="5837">
                  <c:v>1.7088223464762999E-3</c:v>
                </c:pt>
                <c:pt idx="5838">
                  <c:v>1.7087886566978E-3</c:v>
                </c:pt>
                <c:pt idx="5839">
                  <c:v>1.70875496824769E-3</c:v>
                </c:pt>
                <c:pt idx="5840">
                  <c:v>1.70872128112587E-3</c:v>
                </c:pt>
                <c:pt idx="5841">
                  <c:v>1.70868759533227E-3</c:v>
                </c:pt>
                <c:pt idx="5842">
                  <c:v>1.70865391086681E-3</c:v>
                </c:pt>
                <c:pt idx="5843">
                  <c:v>1.0555668654027299E-3</c:v>
                </c:pt>
                <c:pt idx="5844">
                  <c:v>1.0553215751089001E-3</c:v>
                </c:pt>
                <c:pt idx="5845">
                  <c:v>1.05507639878862E-3</c:v>
                </c:pt>
                <c:pt idx="5846">
                  <c:v>1.05483133636246E-3</c:v>
                </c:pt>
                <c:pt idx="5847">
                  <c:v>1.0545863877510901E-3</c:v>
                </c:pt>
                <c:pt idx="5848">
                  <c:v>1.05434155287524E-3</c:v>
                </c:pt>
                <c:pt idx="5849">
                  <c:v>1.0540968316557001E-3</c:v>
                </c:pt>
                <c:pt idx="5850">
                  <c:v>1.05385222401336E-3</c:v>
                </c:pt>
                <c:pt idx="5851">
                  <c:v>1.0536077298691599E-3</c:v>
                </c:pt>
                <c:pt idx="5852">
                  <c:v>1.0533633491441299E-3</c:v>
                </c:pt>
                <c:pt idx="5853">
                  <c:v>1.05311908175937E-3</c:v>
                </c:pt>
                <c:pt idx="5854">
                  <c:v>1.0528749276360399E-3</c:v>
                </c:pt>
                <c:pt idx="5855">
                  <c:v>1.05263088669539E-3</c:v>
                </c:pt>
                <c:pt idx="5856">
                  <c:v>1.05238695885873E-3</c:v>
                </c:pt>
                <c:pt idx="5857">
                  <c:v>1.0521431440474499E-3</c:v>
                </c:pt>
                <c:pt idx="5858">
                  <c:v>1.05189944218302E-3</c:v>
                </c:pt>
                <c:pt idx="5859">
                  <c:v>1.0516558531869699E-3</c:v>
                </c:pt>
                <c:pt idx="5860">
                  <c:v>1.0514123769809101E-3</c:v>
                </c:pt>
                <c:pt idx="5861">
                  <c:v>1.0511690134865101E-3</c:v>
                </c:pt>
                <c:pt idx="5862">
                  <c:v>1.0509257626255301E-3</c:v>
                </c:pt>
                <c:pt idx="5863">
                  <c:v>1.0506826243197899E-3</c:v>
                </c:pt>
                <c:pt idx="5864">
                  <c:v>1.05043959849119E-3</c:v>
                </c:pt>
                <c:pt idx="5865">
                  <c:v>1.05019668506171E-3</c:v>
                </c:pt>
                <c:pt idx="5866">
                  <c:v>1.0499538839533701E-3</c:v>
                </c:pt>
                <c:pt idx="5867">
                  <c:v>1.04971119508829E-3</c:v>
                </c:pt>
                <c:pt idx="5868">
                  <c:v>1.0494686183886699E-3</c:v>
                </c:pt>
                <c:pt idx="5869">
                  <c:v>1.0492261537767499E-3</c:v>
                </c:pt>
                <c:pt idx="5870">
                  <c:v>1.04898380117487E-3</c:v>
                </c:pt>
                <c:pt idx="5871">
                  <c:v>1.04874156050542E-3</c:v>
                </c:pt>
                <c:pt idx="5872">
                  <c:v>1.0484994316908799E-3</c:v>
                </c:pt>
                <c:pt idx="5873">
                  <c:v>1.0482574146537999E-3</c:v>
                </c:pt>
                <c:pt idx="5874">
                  <c:v>1.0480155093167899E-3</c:v>
                </c:pt>
                <c:pt idx="5875">
                  <c:v>1.04777371560253E-3</c:v>
                </c:pt>
                <c:pt idx="5876">
                  <c:v>1.0475320334337899E-3</c:v>
                </c:pt>
                <c:pt idx="5877">
                  <c:v>1.04729046273339E-3</c:v>
                </c:pt>
                <c:pt idx="5878">
                  <c:v>1.04704900342424E-3</c:v>
                </c:pt>
                <c:pt idx="5879">
                  <c:v>1.0468076554293001E-3</c:v>
                </c:pt>
                <c:pt idx="5880">
                  <c:v>1.04656641867163E-3</c:v>
                </c:pt>
                <c:pt idx="5881">
                  <c:v>1.0463252930743301E-3</c:v>
                </c:pt>
                <c:pt idx="5882">
                  <c:v>1.0460842785605801E-3</c:v>
                </c:pt>
                <c:pt idx="5883">
                  <c:v>1.0458433750536501E-3</c:v>
                </c:pt>
                <c:pt idx="5884">
                  <c:v>1.04560258247687E-3</c:v>
                </c:pt>
                <c:pt idx="5885">
                  <c:v>1.04536190075362E-3</c:v>
                </c:pt>
                <c:pt idx="5886">
                  <c:v>1.04512132980737E-3</c:v>
                </c:pt>
                <c:pt idx="5887">
                  <c:v>1.70788896588435E-3</c:v>
                </c:pt>
                <c:pt idx="5888">
                  <c:v>1.70749610725466E-3</c:v>
                </c:pt>
                <c:pt idx="5889">
                  <c:v>1.7071034293186999E-3</c:v>
                </c:pt>
                <c:pt idx="5890">
                  <c:v>1.7067109319518199E-3</c:v>
                </c:pt>
                <c:pt idx="5891">
                  <c:v>1.70631861502951E-3</c:v>
                </c:pt>
                <c:pt idx="5892">
                  <c:v>1.70592647842736E-3</c:v>
                </c:pt>
                <c:pt idx="5893">
                  <c:v>1.7055345220210901E-3</c:v>
                </c:pt>
                <c:pt idx="5894">
                  <c:v>1.7051427456864999E-3</c:v>
                </c:pt>
                <c:pt idx="5895">
                  <c:v>1.7047511492995499E-3</c:v>
                </c:pt>
                <c:pt idx="5896">
                  <c:v>1.70435973273627E-3</c:v>
                </c:pt>
                <c:pt idx="5897">
                  <c:v>1.7039684958728399E-3</c:v>
                </c:pt>
                <c:pt idx="5898">
                  <c:v>1.70357743858553E-3</c:v>
                </c:pt>
                <c:pt idx="5899">
                  <c:v>1.7031865607507299E-3</c:v>
                </c:pt>
                <c:pt idx="5900">
                  <c:v>1.7027958622449499E-3</c:v>
                </c:pt>
                <c:pt idx="5901">
                  <c:v>1.7024053429448101E-3</c:v>
                </c:pt>
                <c:pt idx="5902">
                  <c:v>1.7020150027270301E-3</c:v>
                </c:pt>
                <c:pt idx="5903">
                  <c:v>1.7016248414684599E-3</c:v>
                </c:pt>
                <c:pt idx="5904">
                  <c:v>1.70123485904606E-3</c:v>
                </c:pt>
                <c:pt idx="5905">
                  <c:v>1.7008450553369001E-3</c:v>
                </c:pt>
                <c:pt idx="5906">
                  <c:v>1.70045543021815E-3</c:v>
                </c:pt>
                <c:pt idx="5907">
                  <c:v>1.7000659835671201E-3</c:v>
                </c:pt>
                <c:pt idx="5908">
                  <c:v>1.6996767152612201E-3</c:v>
                </c:pt>
                <c:pt idx="5909">
                  <c:v>1.6992876251779501E-3</c:v>
                </c:pt>
                <c:pt idx="5910">
                  <c:v>1.69889871319497E-3</c:v>
                </c:pt>
                <c:pt idx="5911">
                  <c:v>1.6985099791899899E-3</c:v>
                </c:pt>
                <c:pt idx="5912">
                  <c:v>1.6981214230409E-3</c:v>
                </c:pt>
                <c:pt idx="5913">
                  <c:v>1.6977330446256401E-3</c:v>
                </c:pt>
                <c:pt idx="5914">
                  <c:v>1.6973448438222999E-3</c:v>
                </c:pt>
                <c:pt idx="5915">
                  <c:v>1.6969568205090701E-3</c:v>
                </c:pt>
                <c:pt idx="5916">
                  <c:v>1.6965689745642601E-3</c:v>
                </c:pt>
                <c:pt idx="5917">
                  <c:v>1.69618130586627E-3</c:v>
                </c:pt>
                <c:pt idx="5918">
                  <c:v>1.69579381429363E-3</c:v>
                </c:pt>
                <c:pt idx="5919">
                  <c:v>1.6954064997249799E-3</c:v>
                </c:pt>
                <c:pt idx="5920">
                  <c:v>1.6950193620390501E-3</c:v>
                </c:pt>
                <c:pt idx="5921">
                  <c:v>1.69463240111472E-3</c:v>
                </c:pt>
                <c:pt idx="5922">
                  <c:v>1.6942456168309401E-3</c:v>
                </c:pt>
                <c:pt idx="5923">
                  <c:v>1.6938590090667901E-3</c:v>
                </c:pt>
                <c:pt idx="5924">
                  <c:v>1.6934725777014599E-3</c:v>
                </c:pt>
                <c:pt idx="5925">
                  <c:v>1.6930863226142501E-3</c:v>
                </c:pt>
                <c:pt idx="5926">
                  <c:v>3.9268803112038203E-3</c:v>
                </c:pt>
                <c:pt idx="5927">
                  <c:v>4.7668963875185299E-3</c:v>
                </c:pt>
                <c:pt idx="5928">
                  <c:v>4.7658098751112701E-3</c:v>
                </c:pt>
                <c:pt idx="5929">
                  <c:v>4.7647238578858199E-3</c:v>
                </c:pt>
                <c:pt idx="5930">
                  <c:v>4.76363833550374E-3</c:v>
                </c:pt>
                <c:pt idx="5931">
                  <c:v>4.7625533076268902E-3</c:v>
                </c:pt>
                <c:pt idx="5932">
                  <c:v>4.7614687739174497E-3</c:v>
                </c:pt>
                <c:pt idx="5933">
                  <c:v>4.7603847340378898E-3</c:v>
                </c:pt>
                <c:pt idx="5934">
                  <c:v>4.7593011876510202E-3</c:v>
                </c:pt>
                <c:pt idx="5935">
                  <c:v>7.08290846342051E-3</c:v>
                </c:pt>
                <c:pt idx="5936">
                  <c:v>7.0812970038179202E-3</c:v>
                </c:pt>
                <c:pt idx="5937">
                  <c:v>7.0796862773072301E-3</c:v>
                </c:pt>
                <c:pt idx="5938">
                  <c:v>7.0780762833882798E-3</c:v>
                </c:pt>
                <c:pt idx="5939">
                  <c:v>5.1174419915944597E-2</c:v>
                </c:pt>
                <c:pt idx="5940">
                  <c:v>5.1162787613922497E-2</c:v>
                </c:pt>
                <c:pt idx="5941">
                  <c:v>5.11511605989051E-2</c:v>
                </c:pt>
                <c:pt idx="5942">
                  <c:v>5.1139538867288899E-2</c:v>
                </c:pt>
                <c:pt idx="5943">
                  <c:v>5.1127922415473197E-2</c:v>
                </c:pt>
                <c:pt idx="5944">
                  <c:v>5.1116311239861101E-2</c:v>
                </c:pt>
                <c:pt idx="5945">
                  <c:v>5.1104705336858597E-2</c:v>
                </c:pt>
                <c:pt idx="5946">
                  <c:v>5.1093104702875203E-2</c:v>
                </c:pt>
                <c:pt idx="5947">
                  <c:v>5.1081509334323497E-2</c:v>
                </c:pt>
                <c:pt idx="5948">
                  <c:v>5.1069919227619297E-2</c:v>
                </c:pt>
                <c:pt idx="5949">
                  <c:v>5.2947479342531398E-2</c:v>
                </c:pt>
                <c:pt idx="5950">
                  <c:v>5.2935471306855497E-2</c:v>
                </c:pt>
                <c:pt idx="5951">
                  <c:v>5.2923468716584397E-2</c:v>
                </c:pt>
                <c:pt idx="5952">
                  <c:v>5.2911471568014602E-2</c:v>
                </c:pt>
                <c:pt idx="5953">
                  <c:v>5.2899479857446502E-2</c:v>
                </c:pt>
                <c:pt idx="5954">
                  <c:v>5.2887493581183498E-2</c:v>
                </c:pt>
                <c:pt idx="5955">
                  <c:v>5.2875512735532301E-2</c:v>
                </c:pt>
                <c:pt idx="5956">
                  <c:v>5.2863537316803197E-2</c:v>
                </c:pt>
                <c:pt idx="5957">
                  <c:v>5.2851567321309703E-2</c:v>
                </c:pt>
                <c:pt idx="5958">
                  <c:v>5.28396027453686E-2</c:v>
                </c:pt>
                <c:pt idx="5959">
                  <c:v>5.2827643585300101E-2</c:v>
                </c:pt>
                <c:pt idx="5960">
                  <c:v>5.28156898374278E-2</c:v>
                </c:pt>
                <c:pt idx="5961">
                  <c:v>5.2803741498078399E-2</c:v>
                </c:pt>
                <c:pt idx="5962">
                  <c:v>5.2791798563582203E-2</c:v>
                </c:pt>
                <c:pt idx="5963">
                  <c:v>5.2779861030272601E-2</c:v>
                </c:pt>
                <c:pt idx="5964">
                  <c:v>5.2767928894486497E-2</c:v>
                </c:pt>
                <c:pt idx="5965">
                  <c:v>5.2756002152563902E-2</c:v>
                </c:pt>
                <c:pt idx="5966">
                  <c:v>5.2744080800848303E-2</c:v>
                </c:pt>
                <c:pt idx="5967">
                  <c:v>5.27321648356864E-2</c:v>
                </c:pt>
                <c:pt idx="5968">
                  <c:v>5.2720254253428099E-2</c:v>
                </c:pt>
                <c:pt idx="5969">
                  <c:v>5.2708349050426997E-2</c:v>
                </c:pt>
                <c:pt idx="5970">
                  <c:v>5.2696449223039503E-2</c:v>
                </c:pt>
                <c:pt idx="5971">
                  <c:v>5.2684554767625603E-2</c:v>
                </c:pt>
                <c:pt idx="5972">
                  <c:v>5.2672665680548403E-2</c:v>
                </c:pt>
                <c:pt idx="5973">
                  <c:v>5.2660781958174502E-2</c:v>
                </c:pt>
                <c:pt idx="5974">
                  <c:v>5.2648903596873603E-2</c:v>
                </c:pt>
                <c:pt idx="5975">
                  <c:v>5.2637030593018698E-2</c:v>
                </c:pt>
                <c:pt idx="5976">
                  <c:v>5.2625162942986102E-2</c:v>
                </c:pt>
                <c:pt idx="5977">
                  <c:v>5.2613300643155399E-2</c:v>
                </c:pt>
                <c:pt idx="5978">
                  <c:v>5.2601443689909398E-2</c:v>
                </c:pt>
                <c:pt idx="5979">
                  <c:v>5.2589592079634297E-2</c:v>
                </c:pt>
                <c:pt idx="5980">
                  <c:v>5.2577745808719198E-2</c:v>
                </c:pt>
                <c:pt idx="5981">
                  <c:v>5.2565904873557001E-2</c:v>
                </c:pt>
                <c:pt idx="5982">
                  <c:v>5.2554069270543298E-2</c:v>
                </c:pt>
                <c:pt idx="5983">
                  <c:v>4.3759780354443202E-3</c:v>
                </c:pt>
                <c:pt idx="5984">
                  <c:v>4.3749931950503697E-3</c:v>
                </c:pt>
                <c:pt idx="5985">
                  <c:v>4.3740087978452703E-3</c:v>
                </c:pt>
                <c:pt idx="5986">
                  <c:v>4.3730248435299504E-3</c:v>
                </c:pt>
                <c:pt idx="5987">
                  <c:v>4.3720413318055797E-3</c:v>
                </c:pt>
                <c:pt idx="5988">
                  <c:v>4.3710582623736E-3</c:v>
                </c:pt>
                <c:pt idx="5989">
                  <c:v>4.37007563493573E-3</c:v>
                </c:pt>
                <c:pt idx="5990">
                  <c:v>4.3690934491939504E-3</c:v>
                </c:pt>
                <c:pt idx="5991">
                  <c:v>4.3681117048505096E-3</c:v>
                </c:pt>
                <c:pt idx="5992">
                  <c:v>4.36713040160792E-3</c:v>
                </c:pt>
                <c:pt idx="5993">
                  <c:v>4.36614953916898E-3</c:v>
                </c:pt>
                <c:pt idx="5994">
                  <c:v>4.3651691172367198E-3</c:v>
                </c:pt>
                <c:pt idx="5995">
                  <c:v>4.3641891355144799E-3</c:v>
                </c:pt>
                <c:pt idx="5996">
                  <c:v>4.3632095937058404E-3</c:v>
                </c:pt>
                <c:pt idx="5997">
                  <c:v>4.3622304915146501E-3</c:v>
                </c:pt>
                <c:pt idx="5998">
                  <c:v>4.3612518286450103E-3</c:v>
                </c:pt>
                <c:pt idx="5999">
                  <c:v>4.3602736048013197E-3</c:v>
                </c:pt>
                <c:pt idx="6000">
                  <c:v>4.3592958196882296E-3</c:v>
                </c:pt>
                <c:pt idx="6001">
                  <c:v>4.3583184730106401E-3</c:v>
                </c:pt>
                <c:pt idx="6002">
                  <c:v>4.3573415644737297E-3</c:v>
                </c:pt>
                <c:pt idx="6003">
                  <c:v>4.3563650937829398E-3</c:v>
                </c:pt>
                <c:pt idx="6004">
                  <c:v>4.3553890606439797E-3</c:v>
                </c:pt>
                <c:pt idx="6005">
                  <c:v>4.3544134647628199E-3</c:v>
                </c:pt>
                <c:pt idx="6006">
                  <c:v>5.3214469775072102E-3</c:v>
                </c:pt>
                <c:pt idx="6007">
                  <c:v>5.3202555209184797E-3</c:v>
                </c:pt>
                <c:pt idx="6008">
                  <c:v>5.3190645977376902E-3</c:v>
                </c:pt>
                <c:pt idx="6009">
                  <c:v>5.3178742076067098E-3</c:v>
                </c:pt>
                <c:pt idx="6010">
                  <c:v>5.3166843501677398E-3</c:v>
                </c:pt>
                <c:pt idx="6011">
                  <c:v>5.3154950250633003E-3</c:v>
                </c:pt>
                <c:pt idx="6012">
                  <c:v>5.3143062319362198E-3</c:v>
                </c:pt>
                <c:pt idx="6013">
                  <c:v>5.3131179704296603E-3</c:v>
                </c:pt>
                <c:pt idx="6014">
                  <c:v>5.3119302401870901E-3</c:v>
                </c:pt>
                <c:pt idx="6015">
                  <c:v>5.3107430408523004E-3</c:v>
                </c:pt>
                <c:pt idx="6016">
                  <c:v>5.30955637206941E-3</c:v>
                </c:pt>
                <c:pt idx="6017">
                  <c:v>5.3083702334828396E-3</c:v>
                </c:pt>
                <c:pt idx="6018">
                  <c:v>5.30718462473733E-3</c:v>
                </c:pt>
                <c:pt idx="6019">
                  <c:v>5.3059995454779697E-3</c:v>
                </c:pt>
                <c:pt idx="6020">
                  <c:v>5.3048149953501197E-3</c:v>
                </c:pt>
                <c:pt idx="6021">
                  <c:v>5.3036309739994698E-3</c:v>
                </c:pt>
                <c:pt idx="6022">
                  <c:v>5.3024474810720599E-3</c:v>
                </c:pt>
                <c:pt idx="6023">
                  <c:v>5.3012645162141998E-3</c:v>
                </c:pt>
                <c:pt idx="6024">
                  <c:v>1.26040385774281E-2</c:v>
                </c:pt>
                <c:pt idx="6025">
                  <c:v>1.2601227897098799E-2</c:v>
                </c:pt>
                <c:pt idx="6026">
                  <c:v>1.2598418470044399E-2</c:v>
                </c:pt>
                <c:pt idx="6027">
                  <c:v>1.25956102954269E-2</c:v>
                </c:pt>
                <c:pt idx="6028">
                  <c:v>1.25928033724089E-2</c:v>
                </c:pt>
                <c:pt idx="6029">
                  <c:v>1.25899977001538E-2</c:v>
                </c:pt>
                <c:pt idx="6030">
                  <c:v>1.2587193277826E-2</c:v>
                </c:pt>
                <c:pt idx="6031">
                  <c:v>1.25843901045901E-2</c:v>
                </c:pt>
                <c:pt idx="6032">
                  <c:v>1.2581588179612E-2</c:v>
                </c:pt>
                <c:pt idx="6033">
                  <c:v>1.2578787502058099E-2</c:v>
                </c:pt>
                <c:pt idx="6034">
                  <c:v>1.25759880710954E-2</c:v>
                </c:pt>
                <c:pt idx="6035">
                  <c:v>1.25731898858919E-2</c:v>
                </c:pt>
                <c:pt idx="6036">
                  <c:v>1.25703929456162E-2</c:v>
                </c:pt>
                <c:pt idx="6037">
                  <c:v>1.2567597249437699E-2</c:v>
                </c:pt>
                <c:pt idx="6038">
                  <c:v>1.2564802796526499E-2</c:v>
                </c:pt>
                <c:pt idx="6039">
                  <c:v>1.25620095860535E-2</c:v>
                </c:pt>
                <c:pt idx="6040">
                  <c:v>1.2559217617190199E-2</c:v>
                </c:pt>
                <c:pt idx="6041">
                  <c:v>1.25564268891089E-2</c:v>
                </c:pt>
                <c:pt idx="6042">
                  <c:v>1.25536374009827E-2</c:v>
                </c:pt>
                <c:pt idx="6043">
                  <c:v>1.25508491519855E-2</c:v>
                </c:pt>
                <c:pt idx="6044">
                  <c:v>1.2548062141291699E-2</c:v>
                </c:pt>
                <c:pt idx="6045">
                  <c:v>1.2545276368076499E-2</c:v>
                </c:pt>
                <c:pt idx="6046">
                  <c:v>1.25424918315161E-2</c:v>
                </c:pt>
                <c:pt idx="6047">
                  <c:v>1.2539708530787E-2</c:v>
                </c:pt>
                <c:pt idx="6048">
                  <c:v>1.25369264650668E-2</c:v>
                </c:pt>
                <c:pt idx="6049">
                  <c:v>1.2534145633533699E-2</c:v>
                </c:pt>
                <c:pt idx="6050">
                  <c:v>1.25313660353665E-2</c:v>
                </c:pt>
                <c:pt idx="6051">
                  <c:v>1.25285876697448E-2</c:v>
                </c:pt>
                <c:pt idx="6052">
                  <c:v>1.25258105358492E-2</c:v>
                </c:pt>
                <c:pt idx="6053">
                  <c:v>1.25230346328606E-2</c:v>
                </c:pt>
                <c:pt idx="6054">
                  <c:v>1.25202599599609E-2</c:v>
                </c:pt>
                <c:pt idx="6055">
                  <c:v>1.2517486516332599E-2</c:v>
                </c:pt>
                <c:pt idx="6056">
                  <c:v>1.2514714301159E-2</c:v>
                </c:pt>
                <c:pt idx="6057">
                  <c:v>1.2511943313623999E-2</c:v>
                </c:pt>
                <c:pt idx="6058">
                  <c:v>1.2509173552912501E-2</c:v>
                </c:pt>
                <c:pt idx="6059">
                  <c:v>1.25064050182098E-2</c:v>
                </c:pt>
                <c:pt idx="6060">
                  <c:v>1.25036377087021E-2</c:v>
                </c:pt>
                <c:pt idx="6061">
                  <c:v>1.25008716235763E-2</c:v>
                </c:pt>
                <c:pt idx="6062">
                  <c:v>1.24981067620199E-2</c:v>
                </c:pt>
                <c:pt idx="6063">
                  <c:v>1.24953431232213E-2</c:v>
                </c:pt>
                <c:pt idx="6064">
                  <c:v>1.24925807063696E-2</c:v>
                </c:pt>
                <c:pt idx="6065">
                  <c:v>1.24898195106544E-2</c:v>
                </c:pt>
                <c:pt idx="6066">
                  <c:v>1.24870595352663E-2</c:v>
                </c:pt>
                <c:pt idx="6067">
                  <c:v>1.2484300779396299E-2</c:v>
                </c:pt>
                <c:pt idx="6068">
                  <c:v>1.2481543242236499E-2</c:v>
                </c:pt>
                <c:pt idx="6069">
                  <c:v>1.24787869229794E-2</c:v>
                </c:pt>
                <c:pt idx="6070">
                  <c:v>1.24760318208184E-2</c:v>
                </c:pt>
                <c:pt idx="6071">
                  <c:v>1.24732779349474E-2</c:v>
                </c:pt>
                <c:pt idx="6072">
                  <c:v>1.24705252645613E-2</c:v>
                </c:pt>
                <c:pt idx="6073">
                  <c:v>2.5551697844548998E-2</c:v>
                </c:pt>
                <c:pt idx="6074">
                  <c:v>2.5546061445517399E-2</c:v>
                </c:pt>
                <c:pt idx="6075">
                  <c:v>2.5540427532581799E-2</c:v>
                </c:pt>
                <c:pt idx="6076">
                  <c:v>2.5534796104097701E-2</c:v>
                </c:pt>
                <c:pt idx="6077">
                  <c:v>2.5529167158422301E-2</c:v>
                </c:pt>
                <c:pt idx="6078">
                  <c:v>2.5523540693913799E-2</c:v>
                </c:pt>
                <c:pt idx="6079">
                  <c:v>2.5517916708932099E-2</c:v>
                </c:pt>
                <c:pt idx="6080">
                  <c:v>2.5512295201838502E-2</c:v>
                </c:pt>
                <c:pt idx="6081">
                  <c:v>2.55066761709958E-2</c:v>
                </c:pt>
                <c:pt idx="6082">
                  <c:v>2.5501059614768201E-2</c:v>
                </c:pt>
                <c:pt idx="6083">
                  <c:v>2.7208324363809301E-2</c:v>
                </c:pt>
                <c:pt idx="6084">
                  <c:v>2.7202335742956701E-2</c:v>
                </c:pt>
                <c:pt idx="6085">
                  <c:v>2.7196349757745202E-2</c:v>
                </c:pt>
                <c:pt idx="6086">
                  <c:v>2.7190366406435101E-2</c:v>
                </c:pt>
                <c:pt idx="6087">
                  <c:v>2.7184385687288402E-2</c:v>
                </c:pt>
                <c:pt idx="6088">
                  <c:v>2.7178407598568599E-2</c:v>
                </c:pt>
                <c:pt idx="6089">
                  <c:v>2.71724321385408E-2</c:v>
                </c:pt>
                <c:pt idx="6090">
                  <c:v>2.7166459305471399E-2</c:v>
                </c:pt>
                <c:pt idx="6091">
                  <c:v>2.7160489097628499E-2</c:v>
                </c:pt>
                <c:pt idx="6092">
                  <c:v>2.7154521513281699E-2</c:v>
                </c:pt>
                <c:pt idx="6093">
                  <c:v>2.71485565507022E-2</c:v>
                </c:pt>
                <c:pt idx="6094">
                  <c:v>2.71425942081625E-2</c:v>
                </c:pt>
                <c:pt idx="6095">
                  <c:v>2.8143247500594399E-2</c:v>
                </c:pt>
                <c:pt idx="6096">
                  <c:v>2.8137069418537601E-2</c:v>
                </c:pt>
                <c:pt idx="6097">
                  <c:v>2.81308940483441E-2</c:v>
                </c:pt>
                <c:pt idx="6098">
                  <c:v>2.8124721388228899E-2</c:v>
                </c:pt>
                <c:pt idx="6099">
                  <c:v>2.81185514364082E-2</c:v>
                </c:pt>
                <c:pt idx="6100">
                  <c:v>2.8112384191100102E-2</c:v>
                </c:pt>
                <c:pt idx="6101">
                  <c:v>2.8106219650524102E-2</c:v>
                </c:pt>
                <c:pt idx="6102">
                  <c:v>2.81000578129013E-2</c:v>
                </c:pt>
                <c:pt idx="6103">
                  <c:v>2.8093898676454399E-2</c:v>
                </c:pt>
                <c:pt idx="6104">
                  <c:v>2.80877422394075E-2</c:v>
                </c:pt>
                <c:pt idx="6105">
                  <c:v>2.8081588499986401E-2</c:v>
                </c:pt>
                <c:pt idx="6106">
                  <c:v>2.8075437456418401E-2</c:v>
                </c:pt>
                <c:pt idx="6107">
                  <c:v>2.8069289106932498E-2</c:v>
                </c:pt>
                <c:pt idx="6108">
                  <c:v>2.8063143449759E-2</c:v>
                </c:pt>
                <c:pt idx="6109">
                  <c:v>2.805700048313E-2</c:v>
                </c:pt>
                <c:pt idx="6110">
                  <c:v>2.8050860205278801E-2</c:v>
                </c:pt>
                <c:pt idx="6111">
                  <c:v>2.8919843052770199E-2</c:v>
                </c:pt>
                <c:pt idx="6112">
                  <c:v>2.8913516710762699E-2</c:v>
                </c:pt>
                <c:pt idx="6113">
                  <c:v>2.8907193135979802E-2</c:v>
                </c:pt>
                <c:pt idx="6114">
                  <c:v>2.8900872326606201E-2</c:v>
                </c:pt>
                <c:pt idx="6115">
                  <c:v>4.3056800888155297E-3</c:v>
                </c:pt>
                <c:pt idx="6116">
                  <c:v>5.0605277154851299E-3</c:v>
                </c:pt>
                <c:pt idx="6117">
                  <c:v>5.6891081941968001E-3</c:v>
                </c:pt>
                <c:pt idx="6118">
                  <c:v>9.1217674224698501E-3</c:v>
                </c:pt>
                <c:pt idx="6119">
                  <c:v>9.1197750468827304E-3</c:v>
                </c:pt>
                <c:pt idx="6120">
                  <c:v>9.11778354145454E-3</c:v>
                </c:pt>
                <c:pt idx="6121">
                  <c:v>9.1157929056153303E-3</c:v>
                </c:pt>
                <c:pt idx="6122">
                  <c:v>1.35979946192812E-2</c:v>
                </c:pt>
                <c:pt idx="6123">
                  <c:v>1.3595027139195401E-2</c:v>
                </c:pt>
                <c:pt idx="6124">
                  <c:v>2.7882970655216201E-2</c:v>
                </c:pt>
                <c:pt idx="6125">
                  <c:v>2.8734041569377599E-2</c:v>
                </c:pt>
                <c:pt idx="6126">
                  <c:v>2.87277750638129E-2</c:v>
                </c:pt>
                <c:pt idx="6127">
                  <c:v>2.8721511290932301E-2</c:v>
                </c:pt>
                <c:pt idx="6128">
                  <c:v>3.1255197787838897E-2</c:v>
                </c:pt>
                <c:pt idx="6129">
                  <c:v>3.2712582943764001E-2</c:v>
                </c:pt>
                <c:pt idx="6130">
                  <c:v>3.2705454990214003E-2</c:v>
                </c:pt>
                <c:pt idx="6131">
                  <c:v>3.26983301422979E-2</c:v>
                </c:pt>
                <c:pt idx="6132">
                  <c:v>3.26912083979864E-2</c:v>
                </c:pt>
                <c:pt idx="6133">
                  <c:v>3.2684089755252201E-2</c:v>
                </c:pt>
                <c:pt idx="6134">
                  <c:v>3.2676974212069498E-2</c:v>
                </c:pt>
                <c:pt idx="6135">
                  <c:v>3.2669861766414302E-2</c:v>
                </c:pt>
                <c:pt idx="6136">
                  <c:v>3.2662752416264498E-2</c:v>
                </c:pt>
                <c:pt idx="6137">
                  <c:v>3.2655646159599698E-2</c:v>
                </c:pt>
                <c:pt idx="6138">
                  <c:v>3.2648542994401203E-2</c:v>
                </c:pt>
                <c:pt idx="6139">
                  <c:v>3.2641442918652099E-2</c:v>
                </c:pt>
                <c:pt idx="6140">
                  <c:v>3.2634345930337302E-2</c:v>
                </c:pt>
                <c:pt idx="6141">
                  <c:v>3.26272520274433E-2</c:v>
                </c:pt>
                <c:pt idx="6142">
                  <c:v>3.2620161207958603E-2</c:v>
                </c:pt>
                <c:pt idx="6143">
                  <c:v>3.2613073469873202E-2</c:v>
                </c:pt>
                <c:pt idx="6144">
                  <c:v>3.2605988811178897E-2</c:v>
                </c:pt>
                <c:pt idx="6145">
                  <c:v>3.2598907229869398E-2</c:v>
                </c:pt>
                <c:pt idx="6146">
                  <c:v>3.2591828723940099E-2</c:v>
                </c:pt>
                <c:pt idx="6147">
                  <c:v>3.2584753291387901E-2</c:v>
                </c:pt>
                <c:pt idx="6148">
                  <c:v>3.25776809302116E-2</c:v>
                </c:pt>
                <c:pt idx="6149">
                  <c:v>3.2570611638412003E-2</c:v>
                </c:pt>
                <c:pt idx="6150">
                  <c:v>3.2563545413991202E-2</c:v>
                </c:pt>
                <c:pt idx="6151">
                  <c:v>3.2556482254953202E-2</c:v>
                </c:pt>
                <c:pt idx="6152">
                  <c:v>3.2549422159303801E-2</c:v>
                </c:pt>
                <c:pt idx="6153">
                  <c:v>3.2542365125050501E-2</c:v>
                </c:pt>
                <c:pt idx="6154">
                  <c:v>3.2535311150202501E-2</c:v>
                </c:pt>
                <c:pt idx="6155">
                  <c:v>3.2528260232770799E-2</c:v>
                </c:pt>
                <c:pt idx="6156">
                  <c:v>3.2521212370767903E-2</c:v>
                </c:pt>
                <c:pt idx="6157">
                  <c:v>3.2514167562208297E-2</c:v>
                </c:pt>
                <c:pt idx="6158">
                  <c:v>3.2507125805108103E-2</c:v>
                </c:pt>
                <c:pt idx="6159">
                  <c:v>3.25000870974851E-2</c:v>
                </c:pt>
                <c:pt idx="6160">
                  <c:v>3.2493051437358797E-2</c:v>
                </c:pt>
                <c:pt idx="6161">
                  <c:v>3.2486018822750498E-2</c:v>
                </c:pt>
                <c:pt idx="6162">
                  <c:v>3.2478989251683098E-2</c:v>
                </c:pt>
                <c:pt idx="6163">
                  <c:v>3.2471962722181301E-2</c:v>
                </c:pt>
                <c:pt idx="6164">
                  <c:v>3.2464939232271603E-2</c:v>
                </c:pt>
                <c:pt idx="6165">
                  <c:v>3.2457918779981901E-2</c:v>
                </c:pt>
                <c:pt idx="6166">
                  <c:v>3.2450901363342097E-2</c:v>
                </c:pt>
                <c:pt idx="6167">
                  <c:v>3.2443886980383703E-2</c:v>
                </c:pt>
                <c:pt idx="6168">
                  <c:v>3.2436875629139897E-2</c:v>
                </c:pt>
                <c:pt idx="6169">
                  <c:v>3.2429867307645598E-2</c:v>
                </c:pt>
                <c:pt idx="6170">
                  <c:v>3.2422862013937397E-2</c:v>
                </c:pt>
                <c:pt idx="6171">
                  <c:v>3.2415859746053502E-2</c:v>
                </c:pt>
                <c:pt idx="6172">
                  <c:v>3.2408860502034002E-2</c:v>
                </c:pt>
                <c:pt idx="6173">
                  <c:v>2.3986988688982102E-3</c:v>
                </c:pt>
                <c:pt idx="6174">
                  <c:v>2.3981811645471299E-3</c:v>
                </c:pt>
                <c:pt idx="6175">
                  <c:v>2.3976636836171498E-3</c:v>
                </c:pt>
                <c:pt idx="6176">
                  <c:v>2.3971464259636499E-3</c:v>
                </c:pt>
                <c:pt idx="6177">
                  <c:v>2.3966293914421798E-3</c:v>
                </c:pt>
                <c:pt idx="6178">
                  <c:v>2.3961125799083802E-3</c:v>
                </c:pt>
                <c:pt idx="6179">
                  <c:v>2.3955959912180299E-3</c:v>
                </c:pt>
                <c:pt idx="6180">
                  <c:v>2.3950796252270299E-3</c:v>
                </c:pt>
                <c:pt idx="6181">
                  <c:v>2.3945634817913899E-3</c:v>
                </c:pt>
                <c:pt idx="6182">
                  <c:v>2.3940475607672701E-3</c:v>
                </c:pt>
                <c:pt idx="6183">
                  <c:v>2.39353186201095E-3</c:v>
                </c:pt>
                <c:pt idx="6184">
                  <c:v>2.39301638537881E-3</c:v>
                </c:pt>
                <c:pt idx="6185">
                  <c:v>2.3925011307273699E-3</c:v>
                </c:pt>
                <c:pt idx="6186">
                  <c:v>2.3919860979132899E-3</c:v>
                </c:pt>
                <c:pt idx="6187">
                  <c:v>2.3914712867933101E-3</c:v>
                </c:pt>
                <c:pt idx="6188">
                  <c:v>2.39095669722434E-3</c:v>
                </c:pt>
                <c:pt idx="6189">
                  <c:v>2.3904423290633898E-3</c:v>
                </c:pt>
                <c:pt idx="6190">
                  <c:v>2.38992818216759E-3</c:v>
                </c:pt>
                <c:pt idx="6191">
                  <c:v>2.3894142563942E-3</c:v>
                </c:pt>
                <c:pt idx="6192">
                  <c:v>2.38890055160061E-3</c:v>
                </c:pt>
                <c:pt idx="6193">
                  <c:v>2.3883870676443099E-3</c:v>
                </c:pt>
                <c:pt idx="6194">
                  <c:v>3.0071405010592398E-3</c:v>
                </c:pt>
                <c:pt idx="6195">
                  <c:v>4.4023593803832499E-3</c:v>
                </c:pt>
                <c:pt idx="6196">
                  <c:v>4.40141372185899E-3</c:v>
                </c:pt>
                <c:pt idx="6197">
                  <c:v>4.4004684695160001E-3</c:v>
                </c:pt>
                <c:pt idx="6198">
                  <c:v>4.3995236230926597E-3</c:v>
                </c:pt>
                <c:pt idx="6199">
                  <c:v>4.3985791823275399E-3</c:v>
                </c:pt>
                <c:pt idx="6200">
                  <c:v>4.3976351469594702E-3</c:v>
                </c:pt>
                <c:pt idx="6201">
                  <c:v>4.3966915167274597E-3</c:v>
                </c:pt>
                <c:pt idx="6202">
                  <c:v>6.4970232892762603E-3</c:v>
                </c:pt>
                <c:pt idx="6203">
                  <c:v>6.4956297772024397E-3</c:v>
                </c:pt>
                <c:pt idx="6204">
                  <c:v>6.4942368627744504E-3</c:v>
                </c:pt>
                <c:pt idx="6205">
                  <c:v>6.4928445456079297E-3</c:v>
                </c:pt>
                <c:pt idx="6206">
                  <c:v>6.4914528253187899E-3</c:v>
                </c:pt>
                <c:pt idx="6207">
                  <c:v>6.49006170152331E-3</c:v>
                </c:pt>
                <c:pt idx="6208">
                  <c:v>6.4886711738380799E-3</c:v>
                </c:pt>
                <c:pt idx="6209">
                  <c:v>6.4872812418800196E-3</c:v>
                </c:pt>
                <c:pt idx="6210">
                  <c:v>6.4858919052663902E-3</c:v>
                </c:pt>
                <c:pt idx="6211">
                  <c:v>6.4845031636147597E-3</c:v>
                </c:pt>
                <c:pt idx="6212">
                  <c:v>6.4831150165430397E-3</c:v>
                </c:pt>
                <c:pt idx="6213">
                  <c:v>6.4817274636694601E-3</c:v>
                </c:pt>
                <c:pt idx="6214">
                  <c:v>6.4803405046126002E-3</c:v>
                </c:pt>
                <c:pt idx="6215">
                  <c:v>6.4789541389913196E-3</c:v>
                </c:pt>
                <c:pt idx="6216">
                  <c:v>6.4775683664248501E-3</c:v>
                </c:pt>
                <c:pt idx="6217">
                  <c:v>6.4761831865327302E-3</c:v>
                </c:pt>
                <c:pt idx="6218">
                  <c:v>6.4747985989348101E-3</c:v>
                </c:pt>
                <c:pt idx="6219">
                  <c:v>6.4734146032512903E-3</c:v>
                </c:pt>
                <c:pt idx="6220">
                  <c:v>6.4720311991026897E-3</c:v>
                </c:pt>
                <c:pt idx="6221">
                  <c:v>6.4706483861098401E-3</c:v>
                </c:pt>
                <c:pt idx="6222">
                  <c:v>6.4692661638938997E-3</c:v>
                </c:pt>
                <c:pt idx="6223">
                  <c:v>6.4678845320763501E-3</c:v>
                </c:pt>
                <c:pt idx="6224">
                  <c:v>6.4665034902790198E-3</c:v>
                </c:pt>
                <c:pt idx="6225">
                  <c:v>6.4651230381240297E-3</c:v>
                </c:pt>
                <c:pt idx="6226">
                  <c:v>6.4637431752338301E-3</c:v>
                </c:pt>
                <c:pt idx="6227">
                  <c:v>6.4623639012312004E-3</c:v>
                </c:pt>
                <c:pt idx="6228">
                  <c:v>7.0478160352706503E-3</c:v>
                </c:pt>
                <c:pt idx="6229">
                  <c:v>7.0463127696954201E-3</c:v>
                </c:pt>
                <c:pt idx="6230">
                  <c:v>7.0448101452622001E-3</c:v>
                </c:pt>
                <c:pt idx="6231">
                  <c:v>7.0433081615609103E-3</c:v>
                </c:pt>
                <c:pt idx="6232">
                  <c:v>7.0418068181818203E-3</c:v>
                </c:pt>
                <c:pt idx="6233">
                  <c:v>8.89126291826659E-3</c:v>
                </c:pt>
                <c:pt idx="6234">
                  <c:v>8.8893684746348192E-3</c:v>
                </c:pt>
                <c:pt idx="6235">
                  <c:v>8.8874748381217207E-3</c:v>
                </c:pt>
                <c:pt idx="6236">
                  <c:v>8.8855820082115993E-3</c:v>
                </c:pt>
                <c:pt idx="6237">
                  <c:v>8.8836899843892005E-3</c:v>
                </c:pt>
                <c:pt idx="6238">
                  <c:v>8.8817987661397001E-3</c:v>
                </c:pt>
                <c:pt idx="6239">
                  <c:v>8.8799083529487299E-3</c:v>
                </c:pt>
                <c:pt idx="6240">
                  <c:v>8.8780187443023503E-3</c:v>
                </c:pt>
                <c:pt idx="6241">
                  <c:v>8.8761299396870694E-3</c:v>
                </c:pt>
                <c:pt idx="6242">
                  <c:v>8.8742419385897994E-3</c:v>
                </c:pt>
                <c:pt idx="6243">
                  <c:v>8.8723547404979293E-3</c:v>
                </c:pt>
                <c:pt idx="6244">
                  <c:v>9.2882069341421892E-3</c:v>
                </c:pt>
                <c:pt idx="6245">
                  <c:v>9.2862325419196499E-3</c:v>
                </c:pt>
                <c:pt idx="6246">
                  <c:v>9.2842589889109896E-3</c:v>
                </c:pt>
                <c:pt idx="6247">
                  <c:v>9.2822862745812994E-3</c:v>
                </c:pt>
                <c:pt idx="6248">
                  <c:v>9.2803143983960605E-3</c:v>
                </c:pt>
                <c:pt idx="6249">
                  <c:v>9.2783433598212402E-3</c:v>
                </c:pt>
                <c:pt idx="6250">
                  <c:v>9.27637315832326E-3</c:v>
                </c:pt>
                <c:pt idx="6251">
                  <c:v>9.2744037933689908E-3</c:v>
                </c:pt>
                <c:pt idx="6252">
                  <c:v>9.2724352644257407E-3</c:v>
                </c:pt>
                <c:pt idx="6253">
                  <c:v>9.2704675709612792E-3</c:v>
                </c:pt>
                <c:pt idx="6254">
                  <c:v>9.2685007124438494E-3</c:v>
                </c:pt>
                <c:pt idx="6255">
                  <c:v>9.2665346883421193E-3</c:v>
                </c:pt>
                <c:pt idx="6256">
                  <c:v>9.2645694981252202E-3</c:v>
                </c:pt>
                <c:pt idx="6257">
                  <c:v>9.26260514126271E-3</c:v>
                </c:pt>
                <c:pt idx="6258">
                  <c:v>9.2606416172246395E-3</c:v>
                </c:pt>
                <c:pt idx="6259">
                  <c:v>9.2586789254814703E-3</c:v>
                </c:pt>
                <c:pt idx="6260">
                  <c:v>9.2567170655041293E-3</c:v>
                </c:pt>
                <c:pt idx="6261">
                  <c:v>9.2547560367639992E-3</c:v>
                </c:pt>
                <c:pt idx="6262">
                  <c:v>1.0537577504743699E-2</c:v>
                </c:pt>
                <c:pt idx="6263">
                  <c:v>1.0535346072111E-2</c:v>
                </c:pt>
                <c:pt idx="6264">
                  <c:v>1.16007715892634E-2</c:v>
                </c:pt>
                <c:pt idx="6265">
                  <c:v>1.1598316055099299E-2</c:v>
                </c:pt>
                <c:pt idx="6266">
                  <c:v>1.1595861560240501E-2</c:v>
                </c:pt>
                <c:pt idx="6267">
                  <c:v>1.1593408104027401E-2</c:v>
                </c:pt>
                <c:pt idx="6268">
                  <c:v>1.15909556858008E-2</c:v>
                </c:pt>
                <c:pt idx="6269">
                  <c:v>1.33863641177641E-2</c:v>
                </c:pt>
                <c:pt idx="6270">
                  <c:v>1.4724026930603099E-2</c:v>
                </c:pt>
                <c:pt idx="6271">
                  <c:v>1.47209142504569E-2</c:v>
                </c:pt>
                <c:pt idx="6272">
                  <c:v>1.4717802886082499E-2</c:v>
                </c:pt>
                <c:pt idx="6273">
                  <c:v>1.4714692836645799E-2</c:v>
                </c:pt>
                <c:pt idx="6274">
                  <c:v>1.47115841013134E-2</c:v>
                </c:pt>
                <c:pt idx="6275">
                  <c:v>1.47084766792525E-2</c:v>
                </c:pt>
                <c:pt idx="6276">
                  <c:v>1.6188002755313201E-2</c:v>
                </c:pt>
                <c:pt idx="6277">
                  <c:v>1.7533896428343899E-2</c:v>
                </c:pt>
                <c:pt idx="6278">
                  <c:v>1.7530195214898601E-2</c:v>
                </c:pt>
                <c:pt idx="6279">
                  <c:v>1.7526495563694899E-2</c:v>
                </c:pt>
                <c:pt idx="6280">
                  <c:v>1.75227974737436E-2</c:v>
                </c:pt>
                <c:pt idx="6281">
                  <c:v>1.7519100944056901E-2</c:v>
                </c:pt>
                <c:pt idx="6282">
                  <c:v>1.75154059736474E-2</c:v>
                </c:pt>
                <c:pt idx="6283">
                  <c:v>1.7511712561528701E-2</c:v>
                </c:pt>
                <c:pt idx="6284">
                  <c:v>1.9747548246434699E-2</c:v>
                </c:pt>
                <c:pt idx="6285">
                  <c:v>3.7823247467239099E-2</c:v>
                </c:pt>
                <c:pt idx="6286">
                  <c:v>4.3754976584925498E-2</c:v>
                </c:pt>
                <c:pt idx="6287">
                  <c:v>4.3745757902387501E-2</c:v>
                </c:pt>
                <c:pt idx="6288">
                  <c:v>4.3736543103577198E-2</c:v>
                </c:pt>
                <c:pt idx="6289">
                  <c:v>4.5115563382510701E-2</c:v>
                </c:pt>
                <c:pt idx="6290">
                  <c:v>4.7101662308537601E-2</c:v>
                </c:pt>
                <c:pt idx="6291">
                  <c:v>5.1436309513992799E-2</c:v>
                </c:pt>
                <c:pt idx="6292">
                  <c:v>6.9369514554606895E-2</c:v>
                </c:pt>
                <c:pt idx="6293">
                  <c:v>7.4745218958593998E-2</c:v>
                </c:pt>
                <c:pt idx="6294">
                  <c:v>7.4729494171021593E-2</c:v>
                </c:pt>
                <c:pt idx="6295">
                  <c:v>7.4713775998372103E-2</c:v>
                </c:pt>
                <c:pt idx="6296">
                  <c:v>7.5970630173881296E-2</c:v>
                </c:pt>
                <c:pt idx="6297">
                  <c:v>7.5954657666943301E-2</c:v>
                </c:pt>
                <c:pt idx="6298">
                  <c:v>7.5938691874898906E-2</c:v>
                </c:pt>
                <c:pt idx="6299">
                  <c:v>7.6397581245437801E-2</c:v>
                </c:pt>
                <c:pt idx="6300">
                  <c:v>7.6381529098514506E-2</c:v>
                </c:pt>
                <c:pt idx="6301">
                  <c:v>7.6365483695712999E-2</c:v>
                </c:pt>
                <c:pt idx="6302">
                  <c:v>7.6349445032783805E-2</c:v>
                </c:pt>
                <c:pt idx="6303">
                  <c:v>7.6333413105481293E-2</c:v>
                </c:pt>
                <c:pt idx="6304">
                  <c:v>7.6317387909563203E-2</c:v>
                </c:pt>
                <c:pt idx="6305">
                  <c:v>7.6301369440790995E-2</c:v>
                </c:pt>
                <c:pt idx="6306">
                  <c:v>7.6285357694929598E-2</c:v>
                </c:pt>
                <c:pt idx="6307">
                  <c:v>7.6269352667747495E-2</c:v>
                </c:pt>
                <c:pt idx="6308">
                  <c:v>7.62533543550169E-2</c:v>
                </c:pt>
                <c:pt idx="6309">
                  <c:v>7.6237362752513194E-2</c:v>
                </c:pt>
                <c:pt idx="6310">
                  <c:v>7.6221377856015599E-2</c:v>
                </c:pt>
                <c:pt idx="6311">
                  <c:v>7.6205399661306905E-2</c:v>
                </c:pt>
                <c:pt idx="6312">
                  <c:v>7.6189428164173095E-2</c:v>
                </c:pt>
                <c:pt idx="6313">
                  <c:v>7.6173463360404203E-2</c:v>
                </c:pt>
                <c:pt idx="6314">
                  <c:v>7.6157505245793303E-2</c:v>
                </c:pt>
                <c:pt idx="6315">
                  <c:v>7.6141553816137297E-2</c:v>
                </c:pt>
                <c:pt idx="6316">
                  <c:v>7.6125609067236505E-2</c:v>
                </c:pt>
                <c:pt idx="6317">
                  <c:v>7.6109670994894699E-2</c:v>
                </c:pt>
                <c:pt idx="6318">
                  <c:v>7.6093739594919302E-2</c:v>
                </c:pt>
                <c:pt idx="6319">
                  <c:v>7.6077814863121193E-2</c:v>
                </c:pt>
                <c:pt idx="6320">
                  <c:v>7.6061896795314596E-2</c:v>
                </c:pt>
                <c:pt idx="6321">
                  <c:v>7.6045985387317605E-2</c:v>
                </c:pt>
                <c:pt idx="6322">
                  <c:v>7.6030080634951494E-2</c:v>
                </c:pt>
                <c:pt idx="6323">
                  <c:v>7.6014182534041103E-2</c:v>
                </c:pt>
                <c:pt idx="6324">
                  <c:v>7.5998291080414795E-2</c:v>
                </c:pt>
                <c:pt idx="6325">
                  <c:v>7.5982406269904407E-2</c:v>
                </c:pt>
                <c:pt idx="6326">
                  <c:v>7.5966528098345296E-2</c:v>
                </c:pt>
                <c:pt idx="6327">
                  <c:v>7.5950656561576305E-2</c:v>
                </c:pt>
                <c:pt idx="6328">
                  <c:v>7.5934791655439704E-2</c:v>
                </c:pt>
                <c:pt idx="6329">
                  <c:v>7.5918933375781206E-2</c:v>
                </c:pt>
                <c:pt idx="6330">
                  <c:v>7.5903081718450005E-2</c:v>
                </c:pt>
                <c:pt idx="6331">
                  <c:v>7.5887236679298906E-2</c:v>
                </c:pt>
                <c:pt idx="6332">
                  <c:v>7.5871398254184097E-2</c:v>
                </c:pt>
                <c:pt idx="6333">
                  <c:v>7.58555664389651E-2</c:v>
                </c:pt>
                <c:pt idx="6334">
                  <c:v>7.5839741229505001E-2</c:v>
                </c:pt>
                <c:pt idx="6335">
                  <c:v>7.5823922621670301E-2</c:v>
                </c:pt>
                <c:pt idx="6336">
                  <c:v>7.5808110611330998E-2</c:v>
                </c:pt>
                <c:pt idx="6337">
                  <c:v>7.5792305194360601E-2</c:v>
                </c:pt>
                <c:pt idx="6338">
                  <c:v>7.5776506366635799E-2</c:v>
                </c:pt>
                <c:pt idx="6339">
                  <c:v>7.5760714124037107E-2</c:v>
                </c:pt>
                <c:pt idx="6340">
                  <c:v>5.6048158769455301E-4</c:v>
                </c:pt>
                <c:pt idx="6341">
                  <c:v>5.6036482890132197E-4</c:v>
                </c:pt>
                <c:pt idx="6342">
                  <c:v>5.6024811874403799E-4</c:v>
                </c:pt>
                <c:pt idx="6343">
                  <c:v>5.60131457192319E-4</c:v>
                </c:pt>
                <c:pt idx="6344">
                  <c:v>5.6001484421580702E-4</c:v>
                </c:pt>
                <c:pt idx="6345">
                  <c:v>1.2687456846808801E-3</c:v>
                </c:pt>
                <c:pt idx="6346">
                  <c:v>1.2684816562451499E-3</c:v>
                </c:pt>
                <c:pt idx="6347">
                  <c:v>1.2682177376762201E-3</c:v>
                </c:pt>
                <c:pt idx="6348">
                  <c:v>1.26795392890552E-3</c:v>
                </c:pt>
                <c:pt idx="6349">
                  <c:v>2.8333724952591E-3</c:v>
                </c:pt>
                <c:pt idx="6350">
                  <c:v>2.8327833553565699E-3</c:v>
                </c:pt>
                <c:pt idx="6351">
                  <c:v>2.8321944604014801E-3</c:v>
                </c:pt>
                <c:pt idx="6352">
                  <c:v>3.8872208762341402E-3</c:v>
                </c:pt>
                <c:pt idx="6353">
                  <c:v>3.8864131147137802E-3</c:v>
                </c:pt>
                <c:pt idx="6354">
                  <c:v>5.5156524388594802E-3</c:v>
                </c:pt>
                <c:pt idx="6355">
                  <c:v>5.5145067666474501E-3</c:v>
                </c:pt>
                <c:pt idx="6356">
                  <c:v>5.5133615702783996E-3</c:v>
                </c:pt>
                <c:pt idx="6357">
                  <c:v>5.5122168494559304E-3</c:v>
                </c:pt>
                <c:pt idx="6358">
                  <c:v>5.5110726038839E-3</c:v>
                </c:pt>
                <c:pt idx="6359">
                  <c:v>5.5099288332664097E-3</c:v>
                </c:pt>
                <c:pt idx="6360">
                  <c:v>5.5087855373077898E-3</c:v>
                </c:pt>
                <c:pt idx="6361">
                  <c:v>5.5076427157126403E-3</c:v>
                </c:pt>
                <c:pt idx="6362">
                  <c:v>5.5065003681857997E-3</c:v>
                </c:pt>
                <c:pt idx="6363">
                  <c:v>5.5053584944323502E-3</c:v>
                </c:pt>
                <c:pt idx="6364">
                  <c:v>5.5042170941575997E-3</c:v>
                </c:pt>
                <c:pt idx="6365">
                  <c:v>5.5030761670671301E-3</c:v>
                </c:pt>
                <c:pt idx="6366">
                  <c:v>5.5019357128667503E-3</c:v>
                </c:pt>
                <c:pt idx="6367">
                  <c:v>6.85777107059269E-3</c:v>
                </c:pt>
                <c:pt idx="6368">
                  <c:v>6.8563504590473398E-3</c:v>
                </c:pt>
                <c:pt idx="6369">
                  <c:v>7.9862061026557997E-3</c:v>
                </c:pt>
                <c:pt idx="6370">
                  <c:v>7.9845524169339793E-3</c:v>
                </c:pt>
                <c:pt idx="6371">
                  <c:v>7.9828994159203397E-3</c:v>
                </c:pt>
                <c:pt idx="6372">
                  <c:v>7.9812470991897106E-3</c:v>
                </c:pt>
                <c:pt idx="6373">
                  <c:v>7.9795954663172807E-3</c:v>
                </c:pt>
                <c:pt idx="6374">
                  <c:v>1.1003356760982E-2</c:v>
                </c:pt>
                <c:pt idx="6375">
                  <c:v>1.10010806771823E-2</c:v>
                </c:pt>
                <c:pt idx="6376">
                  <c:v>1.22205189562295E-2</c:v>
                </c:pt>
                <c:pt idx="6377">
                  <c:v>1.22179921434261E-2</c:v>
                </c:pt>
                <c:pt idx="6378">
                  <c:v>1.22154663753349E-2</c:v>
                </c:pt>
                <c:pt idx="6379">
                  <c:v>1.22129416513082E-2</c:v>
                </c:pt>
                <c:pt idx="6380">
                  <c:v>1.4506748125568601E-2</c:v>
                </c:pt>
                <c:pt idx="6381">
                  <c:v>1.45037510724105E-2</c:v>
                </c:pt>
                <c:pt idx="6382">
                  <c:v>1.8131592255306202E-2</c:v>
                </c:pt>
                <c:pt idx="6383">
                  <c:v>1.8127847866757099E-2</c:v>
                </c:pt>
                <c:pt idx="6384">
                  <c:v>1.8124105024409799E-2</c:v>
                </c:pt>
                <c:pt idx="6385">
                  <c:v>1.8120363727306799E-2</c:v>
                </c:pt>
                <c:pt idx="6386">
                  <c:v>1.8116623974491399E-2</c:v>
                </c:pt>
                <c:pt idx="6387">
                  <c:v>1.8112885765007702E-2</c:v>
                </c:pt>
                <c:pt idx="6388">
                  <c:v>1.8109149097900401E-2</c:v>
                </c:pt>
                <c:pt idx="6389">
                  <c:v>1.8105413972215201E-2</c:v>
                </c:pt>
                <c:pt idx="6390">
                  <c:v>1.9587273489453799E-2</c:v>
                </c:pt>
                <c:pt idx="6391">
                  <c:v>1.9583235157196399E-2</c:v>
                </c:pt>
                <c:pt idx="6392">
                  <c:v>1.9579198489771601E-2</c:v>
                </c:pt>
                <c:pt idx="6393">
                  <c:v>1.9575163486150099E-2</c:v>
                </c:pt>
                <c:pt idx="6394">
                  <c:v>1.9571130145303501E-2</c:v>
                </c:pt>
                <c:pt idx="6395">
                  <c:v>1.9567098466204198E-2</c:v>
                </c:pt>
                <c:pt idx="6396">
                  <c:v>2.0052708348770099E-2</c:v>
                </c:pt>
                <c:pt idx="6397">
                  <c:v>2.0048579165148701E-2</c:v>
                </c:pt>
                <c:pt idx="6398">
                  <c:v>2.68815928717611E-2</c:v>
                </c:pt>
                <c:pt idx="6399">
                  <c:v>2.6876059786811901E-2</c:v>
                </c:pt>
                <c:pt idx="6400">
                  <c:v>2.6870528979162901E-2</c:v>
                </c:pt>
                <c:pt idx="6401">
                  <c:v>2.9820312697148899E-2</c:v>
                </c:pt>
                <c:pt idx="6402">
                  <c:v>3.5189959558939901E-2</c:v>
                </c:pt>
                <c:pt idx="6403">
                  <c:v>3.7957383968067603E-2</c:v>
                </c:pt>
                <c:pt idx="6404">
                  <c:v>4.0414522795241298E-2</c:v>
                </c:pt>
                <c:pt idx="6405">
                  <c:v>4.04062144645305E-2</c:v>
                </c:pt>
                <c:pt idx="6406">
                  <c:v>4.0397909549135198E-2</c:v>
                </c:pt>
                <c:pt idx="6407">
                  <c:v>4.0389608046949799E-2</c:v>
                </c:pt>
                <c:pt idx="6408">
                  <c:v>4.0381309955870602E-2</c:v>
                </c:pt>
                <c:pt idx="6409">
                  <c:v>4.0373015273795498E-2</c:v>
                </c:pt>
                <c:pt idx="6410">
                  <c:v>4.0364723998624397E-2</c:v>
                </c:pt>
                <c:pt idx="6411">
                  <c:v>4.0356436128258601E-2</c:v>
                </c:pt>
                <c:pt idx="6412">
                  <c:v>4.0751483511204299E-2</c:v>
                </c:pt>
                <c:pt idx="6413">
                  <c:v>4.0743119664207399E-2</c:v>
                </c:pt>
                <c:pt idx="6414">
                  <c:v>4.0734759249703101E-2</c:v>
                </c:pt>
                <c:pt idx="6415">
                  <c:v>4.0726402265578797E-2</c:v>
                </c:pt>
                <c:pt idx="6416">
                  <c:v>4.16874853677245E-2</c:v>
                </c:pt>
                <c:pt idx="6417">
                  <c:v>4.1678936433762401E-2</c:v>
                </c:pt>
                <c:pt idx="6418">
                  <c:v>5.0060564632341403E-2</c:v>
                </c:pt>
                <c:pt idx="6419">
                  <c:v>5.00503028234957E-2</c:v>
                </c:pt>
                <c:pt idx="6420">
                  <c:v>5.0040045220880701E-2</c:v>
                </c:pt>
                <c:pt idx="6421">
                  <c:v>5.0029791821910703E-2</c:v>
                </c:pt>
                <c:pt idx="6422">
                  <c:v>5.0019542624002003E-2</c:v>
                </c:pt>
                <c:pt idx="6423">
                  <c:v>5.0009297624573498E-2</c:v>
                </c:pt>
                <c:pt idx="6424">
                  <c:v>4.9999056821045898E-2</c:v>
                </c:pt>
                <c:pt idx="6425">
                  <c:v>5.0793337216049901E-2</c:v>
                </c:pt>
                <c:pt idx="6426">
                  <c:v>5.0782940116663601E-2</c:v>
                </c:pt>
                <c:pt idx="6427">
                  <c:v>5.0772547272857203E-2</c:v>
                </c:pt>
                <c:pt idx="6428">
                  <c:v>5.0762158682018499E-2</c:v>
                </c:pt>
                <c:pt idx="6429">
                  <c:v>5.0751774341537499E-2</c:v>
                </c:pt>
                <c:pt idx="6430">
                  <c:v>5.0741394248806103E-2</c:v>
                </c:pt>
                <c:pt idx="6431">
                  <c:v>5.07310184012187E-2</c:v>
                </c:pt>
                <c:pt idx="6432">
                  <c:v>5.0720646796171498E-2</c:v>
                </c:pt>
                <c:pt idx="6433">
                  <c:v>5.0710279431063002E-2</c:v>
                </c:pt>
                <c:pt idx="6434">
                  <c:v>5.06999163032937E-2</c:v>
                </c:pt>
                <c:pt idx="6435">
                  <c:v>5.06895574102664E-2</c:v>
                </c:pt>
                <c:pt idx="6436">
                  <c:v>5.06792027493859E-2</c:v>
                </c:pt>
                <c:pt idx="6437">
                  <c:v>5.0668852318059301E-2</c:v>
                </c:pt>
                <c:pt idx="6438">
                  <c:v>5.2082465516824702E-2</c:v>
                </c:pt>
                <c:pt idx="6439">
                  <c:v>5.3141456307477797E-2</c:v>
                </c:pt>
                <c:pt idx="6440">
                  <c:v>5.4734717081044701E-2</c:v>
                </c:pt>
                <c:pt idx="6441">
                  <c:v>5.4723547499447599E-2</c:v>
                </c:pt>
                <c:pt idx="6442">
                  <c:v>5.4712382475619499E-2</c:v>
                </c:pt>
                <c:pt idx="6443">
                  <c:v>5.47012220067713E-2</c:v>
                </c:pt>
                <c:pt idx="6444">
                  <c:v>5.4690066090116098E-2</c:v>
                </c:pt>
                <c:pt idx="6445">
                  <c:v>5.4678914722869398E-2</c:v>
                </c:pt>
                <c:pt idx="6446">
                  <c:v>5.4667767902248698E-2</c:v>
                </c:pt>
                <c:pt idx="6447">
                  <c:v>5.4656625625474103E-2</c:v>
                </c:pt>
                <c:pt idx="6448">
                  <c:v>5.4645487889767801E-2</c:v>
                </c:pt>
                <c:pt idx="6449">
                  <c:v>5.4634354692354101E-2</c:v>
                </c:pt>
                <c:pt idx="6450">
                  <c:v>5.462322603046E-2</c:v>
                </c:pt>
                <c:pt idx="6451">
                  <c:v>5.4612101901314297E-2</c:v>
                </c:pt>
                <c:pt idx="6452">
                  <c:v>6.0460309891616597E-3</c:v>
                </c:pt>
                <c:pt idx="6453">
                  <c:v>6.0448002041713599E-3</c:v>
                </c:pt>
                <c:pt idx="6454">
                  <c:v>6.0435699201786203E-3</c:v>
                </c:pt>
                <c:pt idx="6455">
                  <c:v>6.0423401368776102E-3</c:v>
                </c:pt>
                <c:pt idx="6456">
                  <c:v>6.0411108539627197E-3</c:v>
                </c:pt>
                <c:pt idx="6457">
                  <c:v>6.0398820711286298E-3</c:v>
                </c:pt>
                <c:pt idx="6458">
                  <c:v>6.4248941367940999E-3</c:v>
                </c:pt>
                <c:pt idx="6459">
                  <c:v>6.4235878225310699E-3</c:v>
                </c:pt>
                <c:pt idx="6460">
                  <c:v>6.4222820393616299E-3</c:v>
                </c:pt>
                <c:pt idx="6461">
                  <c:v>6.4209767869619697E-3</c:v>
                </c:pt>
                <c:pt idx="6462">
                  <c:v>6.4196720650085502E-3</c:v>
                </c:pt>
                <c:pt idx="6463">
                  <c:v>6.4183678731780597E-3</c:v>
                </c:pt>
                <c:pt idx="6464">
                  <c:v>6.4170642111474902E-3</c:v>
                </c:pt>
                <c:pt idx="6465">
                  <c:v>6.9418439443988504E-3</c:v>
                </c:pt>
                <c:pt idx="6466">
                  <c:v>6.9404345294588297E-3</c:v>
                </c:pt>
                <c:pt idx="6467">
                  <c:v>6.93902568671469E-3</c:v>
                </c:pt>
                <c:pt idx="6468">
                  <c:v>6.9376174158180398E-3</c:v>
                </c:pt>
                <c:pt idx="6469">
                  <c:v>6.9362097164207999E-3</c:v>
                </c:pt>
                <c:pt idx="6470">
                  <c:v>6.9348025881751296E-3</c:v>
                </c:pt>
                <c:pt idx="6471">
                  <c:v>9.3182276552488102E-3</c:v>
                </c:pt>
                <c:pt idx="6472">
                  <c:v>1.01204978947583E-2</c:v>
                </c:pt>
                <c:pt idx="6473">
                  <c:v>1.14115495846155E-2</c:v>
                </c:pt>
                <c:pt idx="6474">
                  <c:v>1.44004577671056E-2</c:v>
                </c:pt>
                <c:pt idx="6475">
                  <c:v>1.7863583961204101E-2</c:v>
                </c:pt>
                <c:pt idx="6476">
                  <c:v>1.7859964434725099E-2</c:v>
                </c:pt>
                <c:pt idx="6477">
                  <c:v>1.7856346374728601E-2</c:v>
                </c:pt>
                <c:pt idx="6478">
                  <c:v>1.78527297803238E-2</c:v>
                </c:pt>
                <c:pt idx="6479">
                  <c:v>2.3010913533649899E-2</c:v>
                </c:pt>
                <c:pt idx="6480">
                  <c:v>2.9324845998433099E-2</c:v>
                </c:pt>
                <c:pt idx="6481">
                  <c:v>3.3196871035084903E-2</c:v>
                </c:pt>
                <c:pt idx="6482">
                  <c:v>3.6212449345336899E-2</c:v>
                </c:pt>
                <c:pt idx="6483">
                  <c:v>3.6205122356645601E-2</c:v>
                </c:pt>
                <c:pt idx="6484">
                  <c:v>3.6197798332343802E-2</c:v>
                </c:pt>
                <c:pt idx="6485">
                  <c:v>3.7933269394310402E-2</c:v>
                </c:pt>
                <c:pt idx="6486">
                  <c:v>3.9673704204067697E-2</c:v>
                </c:pt>
                <c:pt idx="6487">
                  <c:v>3.96656833793698E-2</c:v>
                </c:pt>
                <c:pt idx="6488">
                  <c:v>3.9657665797153401E-2</c:v>
                </c:pt>
                <c:pt idx="6489">
                  <c:v>4.44767911880029E-2</c:v>
                </c:pt>
                <c:pt idx="6490">
                  <c:v>4.4467804774532001E-2</c:v>
                </c:pt>
                <c:pt idx="6491">
                  <c:v>4.4458821991687901E-2</c:v>
                </c:pt>
                <c:pt idx="6492">
                  <c:v>5.2091617826634601E-2</c:v>
                </c:pt>
                <c:pt idx="6493">
                  <c:v>5.4426703258875997E-2</c:v>
                </c:pt>
                <c:pt idx="6494">
                  <c:v>6.8391140144591994E-2</c:v>
                </c:pt>
                <c:pt idx="6495">
                  <c:v>7.9477204374148305E-2</c:v>
                </c:pt>
                <c:pt idx="6496">
                  <c:v>0.105806025893424</c:v>
                </c:pt>
                <c:pt idx="6497">
                  <c:v>0.105784678269169</c:v>
                </c:pt>
                <c:pt idx="6498">
                  <c:v>0.105763339257451</c:v>
                </c:pt>
                <c:pt idx="6499">
                  <c:v>0.132295808238828</c:v>
                </c:pt>
                <c:pt idx="6500">
                  <c:v>0.14787482007879499</c:v>
                </c:pt>
                <c:pt idx="6501">
                  <c:v>0.14987301593886199</c:v>
                </c:pt>
                <c:pt idx="6502">
                  <c:v>0.150634838643427</c:v>
                </c:pt>
                <c:pt idx="6503">
                  <c:v>0.15778029287592299</c:v>
                </c:pt>
                <c:pt idx="6504">
                  <c:v>0.157748503721966</c:v>
                </c:pt>
                <c:pt idx="6505">
                  <c:v>0.15771672737501699</c:v>
                </c:pt>
                <c:pt idx="6506">
                  <c:v>0.161544322553275</c:v>
                </c:pt>
                <c:pt idx="6507">
                  <c:v>0.16844894247186101</c:v>
                </c:pt>
                <c:pt idx="6508">
                  <c:v>0.168415031156192</c:v>
                </c:pt>
                <c:pt idx="6509">
                  <c:v>0.16943674125140401</c:v>
                </c:pt>
                <c:pt idx="6510">
                  <c:v>0.172201340996502</c:v>
                </c:pt>
                <c:pt idx="6511">
                  <c:v>0.172166695190521</c:v>
                </c:pt>
                <c:pt idx="6512">
                  <c:v>0.17213206332276401</c:v>
                </c:pt>
                <c:pt idx="6513">
                  <c:v>0.172097445384821</c:v>
                </c:pt>
                <c:pt idx="6514">
                  <c:v>0.172062841368291</c:v>
                </c:pt>
                <c:pt idx="6515">
                  <c:v>0.172028251264776</c:v>
                </c:pt>
                <c:pt idx="6516">
                  <c:v>0.171993675065887</c:v>
                </c:pt>
                <c:pt idx="6517">
                  <c:v>0.17195911276324299</c:v>
                </c:pt>
                <c:pt idx="6518">
                  <c:v>0.17192456434846701</c:v>
                </c:pt>
                <c:pt idx="6519">
                  <c:v>0.17189002981319099</c:v>
                </c:pt>
                <c:pt idx="6520">
                  <c:v>0.17185550914905101</c:v>
                </c:pt>
                <c:pt idx="6521">
                  <c:v>0.17182100234769401</c:v>
                </c:pt>
                <c:pt idx="6522">
                  <c:v>0.17178650940076901</c:v>
                </c:pt>
                <c:pt idx="6523">
                  <c:v>0.17175203029993499</c:v>
                </c:pt>
                <c:pt idx="6524">
                  <c:v>0.17171756503685701</c:v>
                </c:pt>
                <c:pt idx="6525">
                  <c:v>0.17168311360320401</c:v>
                </c:pt>
                <c:pt idx="6526">
                  <c:v>0.171648675990657</c:v>
                </c:pt>
                <c:pt idx="6527">
                  <c:v>0.17161425219089799</c:v>
                </c:pt>
                <c:pt idx="6528">
                  <c:v>0.17157984219562</c:v>
                </c:pt>
                <c:pt idx="6529">
                  <c:v>0.17154544599652</c:v>
                </c:pt>
                <c:pt idx="6530">
                  <c:v>0.17151106358530299</c:v>
                </c:pt>
                <c:pt idx="6531">
                  <c:v>0.17147669495368001</c:v>
                </c:pt>
                <c:pt idx="6532">
                  <c:v>0.17144234009336901</c:v>
                </c:pt>
                <c:pt idx="6533">
                  <c:v>0.17140799899609499</c:v>
                </c:pt>
                <c:pt idx="6534">
                  <c:v>0.17137367165358799</c:v>
                </c:pt>
                <c:pt idx="6535">
                  <c:v>0.17133935805758699</c:v>
                </c:pt>
                <c:pt idx="6536">
                  <c:v>0.17130505819983599</c:v>
                </c:pt>
                <c:pt idx="6537">
                  <c:v>0.17127077207208599</c:v>
                </c:pt>
                <c:pt idx="6538">
                  <c:v>0.171236499666094</c:v>
                </c:pt>
                <c:pt idx="6539">
                  <c:v>0.17120224097362599</c:v>
                </c:pt>
                <c:pt idx="6540">
                  <c:v>0.17116799598644999</c:v>
                </c:pt>
                <c:pt idx="6541">
                  <c:v>0.171133764696346</c:v>
                </c:pt>
                <c:pt idx="6542">
                  <c:v>0.17109954709509601</c:v>
                </c:pt>
                <c:pt idx="6543">
                  <c:v>0.17106534317449201</c:v>
                </c:pt>
                <c:pt idx="6544">
                  <c:v>0.171031152926331</c:v>
                </c:pt>
                <c:pt idx="6545">
                  <c:v>0.17099697634241501</c:v>
                </c:pt>
                <c:pt idx="6546">
                  <c:v>0.17096281341455599</c:v>
                </c:pt>
                <c:pt idx="6547">
                  <c:v>0.17092866413457</c:v>
                </c:pt>
                <c:pt idx="6548">
                  <c:v>0.170894528494281</c:v>
                </c:pt>
                <c:pt idx="6549">
                  <c:v>0.17086040648551701</c:v>
                </c:pt>
                <c:pt idx="6550">
                  <c:v>0.17082629810011599</c:v>
                </c:pt>
                <c:pt idx="6551">
                  <c:v>-1.99304054221627E-4</c:v>
                </c:pt>
                <c:pt idx="6552">
                  <c:v>-1.9926428358892699E-4</c:v>
                </c:pt>
                <c:pt idx="6553">
                  <c:v>-1.9922452882532499E-4</c:v>
                </c:pt>
                <c:pt idx="6554">
                  <c:v>-1.9918478992132199E-4</c:v>
                </c:pt>
                <c:pt idx="6555">
                  <c:v>-1.9914506686743199E-4</c:v>
                </c:pt>
                <c:pt idx="6556">
                  <c:v>-1.9910535965417299E-4</c:v>
                </c:pt>
                <c:pt idx="6557">
                  <c:v>-1.9906566827207199E-4</c:v>
                </c:pt>
                <c:pt idx="6558">
                  <c:v>-1.9902599271166301E-4</c:v>
                </c:pt>
                <c:pt idx="6559">
                  <c:v>-1.98986332963487E-4</c:v>
                </c:pt>
                <c:pt idx="6560">
                  <c:v>-1.9894668901809299E-4</c:v>
                </c:pt>
                <c:pt idx="6561">
                  <c:v>-1.9890706086604E-4</c:v>
                </c:pt>
                <c:pt idx="6562">
                  <c:v>-1.9886744849788901E-4</c:v>
                </c:pt>
                <c:pt idx="6563">
                  <c:v>-1.98827851904215E-4</c:v>
                </c:pt>
                <c:pt idx="6564">
                  <c:v>1.4777151260860601E-3</c:v>
                </c:pt>
                <c:pt idx="6565">
                  <c:v>1.47742101463527E-3</c:v>
                </c:pt>
                <c:pt idx="6566">
                  <c:v>1.4771270202359201E-3</c:v>
                </c:pt>
                <c:pt idx="6567">
                  <c:v>1.47683314281813E-3</c:v>
                </c:pt>
                <c:pt idx="6568">
                  <c:v>1.47653938231209E-3</c:v>
                </c:pt>
                <c:pt idx="6569">
                  <c:v>1.47624573864806E-3</c:v>
                </c:pt>
                <c:pt idx="6570">
                  <c:v>1.4759522117563501E-3</c:v>
                </c:pt>
                <c:pt idx="6571">
                  <c:v>1.4756588015673001E-3</c:v>
                </c:pt>
                <c:pt idx="6572">
                  <c:v>1.47536550801133E-3</c:v>
                </c:pt>
                <c:pt idx="6573">
                  <c:v>1.47507233101891E-3</c:v>
                </c:pt>
                <c:pt idx="6574">
                  <c:v>1.47477927052058E-3</c:v>
                </c:pt>
                <c:pt idx="6575">
                  <c:v>1.4744863264469E-3</c:v>
                </c:pt>
                <c:pt idx="6576">
                  <c:v>1.47419349872851E-3</c:v>
                </c:pt>
                <c:pt idx="6577">
                  <c:v>1.47390078729611E-3</c:v>
                </c:pt>
                <c:pt idx="6578">
                  <c:v>1.47360819208044E-3</c:v>
                </c:pt>
                <c:pt idx="6579">
                  <c:v>1.4733157130123E-3</c:v>
                </c:pt>
                <c:pt idx="6580">
                  <c:v>7.1479061771999699E-4</c:v>
                </c:pt>
                <c:pt idx="6581">
                  <c:v>7.1464880367496796E-4</c:v>
                </c:pt>
                <c:pt idx="6582">
                  <c:v>7.14507045890425E-4</c:v>
                </c:pt>
                <c:pt idx="6583">
                  <c:v>7.1436534433289695E-4</c:v>
                </c:pt>
                <c:pt idx="6584">
                  <c:v>7.1422369896893703E-4</c:v>
                </c:pt>
                <c:pt idx="6585">
                  <c:v>7.1408210976512396E-4</c:v>
                </c:pt>
                <c:pt idx="6586">
                  <c:v>7.1394057668806605E-4</c:v>
                </c:pt>
                <c:pt idx="6587">
                  <c:v>7.1379909970439599E-4</c:v>
                </c:pt>
                <c:pt idx="6588">
                  <c:v>7.1365767878077402E-4</c:v>
                </c:pt>
                <c:pt idx="6589">
                  <c:v>7.1351631388388501E-4</c:v>
                </c:pt>
                <c:pt idx="6590">
                  <c:v>7.1337500498044198E-4</c:v>
                </c:pt>
                <c:pt idx="6591">
                  <c:v>7.1323375203718304E-4</c:v>
                </c:pt>
                <c:pt idx="6592">
                  <c:v>0</c:v>
                </c:pt>
                <c:pt idx="6593">
                  <c:v>0</c:v>
                </c:pt>
                <c:pt idx="6594">
                  <c:v>0</c:v>
                </c:pt>
                <c:pt idx="6595">
                  <c:v>0</c:v>
                </c:pt>
                <c:pt idx="6596">
                  <c:v>0</c:v>
                </c:pt>
                <c:pt idx="6597">
                  <c:v>0</c:v>
                </c:pt>
                <c:pt idx="6598">
                  <c:v>0</c:v>
                </c:pt>
                <c:pt idx="6599">
                  <c:v>0</c:v>
                </c:pt>
                <c:pt idx="6600">
                  <c:v>0</c:v>
                </c:pt>
                <c:pt idx="6601">
                  <c:v>0</c:v>
                </c:pt>
                <c:pt idx="6602">
                  <c:v>0</c:v>
                </c:pt>
                <c:pt idx="6603">
                  <c:v>0</c:v>
                </c:pt>
                <c:pt idx="6604">
                  <c:v>0</c:v>
                </c:pt>
                <c:pt idx="6605">
                  <c:v>0</c:v>
                </c:pt>
                <c:pt idx="6606">
                  <c:v>0</c:v>
                </c:pt>
                <c:pt idx="6607">
                  <c:v>0</c:v>
                </c:pt>
                <c:pt idx="6608">
                  <c:v>0</c:v>
                </c:pt>
                <c:pt idx="6609">
                  <c:v>0</c:v>
                </c:pt>
                <c:pt idx="6610">
                  <c:v>0</c:v>
                </c:pt>
                <c:pt idx="6611">
                  <c:v>0</c:v>
                </c:pt>
                <c:pt idx="6612">
                  <c:v>0</c:v>
                </c:pt>
                <c:pt idx="6613">
                  <c:v>1.2043979118667801E-3</c:v>
                </c:pt>
                <c:pt idx="6614">
                  <c:v>1.72052442284411E-3</c:v>
                </c:pt>
                <c:pt idx="6615">
                  <c:v>1.7201853589765401E-3</c:v>
                </c:pt>
                <c:pt idx="6616">
                  <c:v>1.7198464287213301E-3</c:v>
                </c:pt>
                <c:pt idx="6617">
                  <c:v>1.7195076319994999E-3</c:v>
                </c:pt>
                <c:pt idx="6618">
                  <c:v>1.7191689687321499E-3</c:v>
                </c:pt>
                <c:pt idx="6619">
                  <c:v>1.71883043884046E-3</c:v>
                </c:pt>
                <c:pt idx="6620">
                  <c:v>1.71849204224565E-3</c:v>
                </c:pt>
                <c:pt idx="6621">
                  <c:v>1.71815377886899E-3</c:v>
                </c:pt>
                <c:pt idx="6622">
                  <c:v>1.71781564863184E-3</c:v>
                </c:pt>
                <c:pt idx="6623">
                  <c:v>1.7174776514556199E-3</c:v>
                </c:pt>
                <c:pt idx="6624">
                  <c:v>1.71713978726178E-3</c:v>
                </c:pt>
                <c:pt idx="6625">
                  <c:v>1.7168020559718701E-3</c:v>
                </c:pt>
                <c:pt idx="6626">
                  <c:v>1.71646445750749E-3</c:v>
                </c:pt>
                <c:pt idx="6627">
                  <c:v>1.71612699179028E-3</c:v>
                </c:pt>
                <c:pt idx="6628">
                  <c:v>1.7157896587419699E-3</c:v>
                </c:pt>
                <c:pt idx="6629">
                  <c:v>1.71545245828435E-3</c:v>
                </c:pt>
                <c:pt idx="6630">
                  <c:v>1.71511539033924E-3</c:v>
                </c:pt>
                <c:pt idx="6631">
                  <c:v>1.7147784548285599E-3</c:v>
                </c:pt>
                <c:pt idx="6632">
                  <c:v>1.71444165167427E-3</c:v>
                </c:pt>
                <c:pt idx="6633">
                  <c:v>1.7141049807983899E-3</c:v>
                </c:pt>
                <c:pt idx="6634">
                  <c:v>1.7137684421230199E-3</c:v>
                </c:pt>
                <c:pt idx="6635">
                  <c:v>1.7134320355702999E-3</c:v>
                </c:pt>
                <c:pt idx="6636">
                  <c:v>1.71309576106244E-3</c:v>
                </c:pt>
                <c:pt idx="6637">
                  <c:v>1.7127596185217101E-3</c:v>
                </c:pt>
                <c:pt idx="6638">
                  <c:v>1.71242360787045E-3</c:v>
                </c:pt>
                <c:pt idx="6639">
                  <c:v>1.7120877290310501E-3</c:v>
                </c:pt>
                <c:pt idx="6640">
                  <c:v>1.7117519819259499E-3</c:v>
                </c:pt>
                <c:pt idx="6641">
                  <c:v>1.7114163664776799E-3</c:v>
                </c:pt>
                <c:pt idx="6642">
                  <c:v>1.7110808826088101E-3</c:v>
                </c:pt>
                <c:pt idx="6643">
                  <c:v>1.71074553024197E-3</c:v>
                </c:pt>
                <c:pt idx="6644">
                  <c:v>1.7104103092998701E-3</c:v>
                </c:pt>
                <c:pt idx="6645">
                  <c:v>1.71007521970525E-3</c:v>
                </c:pt>
                <c:pt idx="6646">
                  <c:v>1.7097402613809401E-3</c:v>
                </c:pt>
                <c:pt idx="6647">
                  <c:v>1.7094054342498199E-3</c:v>
                </c:pt>
                <c:pt idx="6648">
                  <c:v>1.7090707382348201E-3</c:v>
                </c:pt>
                <c:pt idx="6649">
                  <c:v>1.7087361732589399E-3</c:v>
                </c:pt>
                <c:pt idx="6650">
                  <c:v>1.7084017392452399E-3</c:v>
                </c:pt>
                <c:pt idx="6651">
                  <c:v>1.7080674361168401E-3</c:v>
                </c:pt>
                <c:pt idx="6652">
                  <c:v>1.70773326379692E-3</c:v>
                </c:pt>
                <c:pt idx="6653">
                  <c:v>1.70739922220872E-3</c:v>
                </c:pt>
                <c:pt idx="6654">
                  <c:v>1.7070653112755401E-3</c:v>
                </c:pt>
                <c:pt idx="6655">
                  <c:v>1.7067315309207301E-3</c:v>
                </c:pt>
                <c:pt idx="6656">
                  <c:v>1.70639788106773E-3</c:v>
                </c:pt>
                <c:pt idx="6657">
                  <c:v>1.70606436164E-3</c:v>
                </c:pt>
                <c:pt idx="6658">
                  <c:v>1.70573097256108E-3</c:v>
                </c:pt>
                <c:pt idx="6659">
                  <c:v>1.70539771375458E-3</c:v>
                </c:pt>
                <c:pt idx="6660">
                  <c:v>1.70506458514416E-3</c:v>
                </c:pt>
                <c:pt idx="6661">
                  <c:v>1.7047315866535199E-3</c:v>
                </c:pt>
                <c:pt idx="6662">
                  <c:v>1.70439871820646E-3</c:v>
                </c:pt>
                <c:pt idx="6663">
                  <c:v>1.7040659797268E-3</c:v>
                </c:pt>
                <c:pt idx="6664">
                  <c:v>1.7037333711384501E-3</c:v>
                </c:pt>
                <c:pt idx="6665">
                  <c:v>1.7034008923653601E-3</c:v>
                </c:pt>
                <c:pt idx="6666">
                  <c:v>1.70306854333154E-3</c:v>
                </c:pt>
                <c:pt idx="6667">
                  <c:v>6.59784769798846E-3</c:v>
                </c:pt>
                <c:pt idx="6668">
                  <c:v>1.7178398388958099E-2</c:v>
                </c:pt>
                <c:pt idx="6669">
                  <c:v>3.7068692925028499E-2</c:v>
                </c:pt>
                <c:pt idx="6670">
                  <c:v>3.7061466125363103E-2</c:v>
                </c:pt>
                <c:pt idx="6671">
                  <c:v>3.70542421429782E-2</c:v>
                </c:pt>
                <c:pt idx="6672">
                  <c:v>3.7047020976226801E-2</c:v>
                </c:pt>
                <c:pt idx="6673">
                  <c:v>3.7039802623463E-2</c:v>
                </c:pt>
                <c:pt idx="6674">
                  <c:v>3.7032587083042301E-2</c:v>
                </c:pt>
                <c:pt idx="6675">
                  <c:v>3.70253743533214E-2</c:v>
                </c:pt>
                <c:pt idx="6676">
                  <c:v>3.8572529592497497E-2</c:v>
                </c:pt>
                <c:pt idx="6677">
                  <c:v>4.1829214049797198E-2</c:v>
                </c:pt>
                <c:pt idx="6678">
                  <c:v>4.1821071852432001E-2</c:v>
                </c:pt>
                <c:pt idx="6679">
                  <c:v>4.1812932824262197E-2</c:v>
                </c:pt>
                <c:pt idx="6680">
                  <c:v>4.18047969634378E-2</c:v>
                </c:pt>
                <c:pt idx="6681">
                  <c:v>4.1796664268110302E-2</c:v>
                </c:pt>
                <c:pt idx="6682">
                  <c:v>4.1788534736432598E-2</c:v>
                </c:pt>
                <c:pt idx="6683">
                  <c:v>4.1780408366559101E-2</c:v>
                </c:pt>
                <c:pt idx="6684">
                  <c:v>4.1772285156645501E-2</c:v>
                </c:pt>
                <c:pt idx="6685">
                  <c:v>4.1764165104849003E-2</c:v>
                </c:pt>
                <c:pt idx="6686">
                  <c:v>4.1756048209328399E-2</c:v>
                </c:pt>
                <c:pt idx="6687">
                  <c:v>4.1747934468243597E-2</c:v>
                </c:pt>
                <c:pt idx="6688">
                  <c:v>4.1739823879756298E-2</c:v>
                </c:pt>
                <c:pt idx="6689">
                  <c:v>4.1731716442029297E-2</c:v>
                </c:pt>
                <c:pt idx="6690">
                  <c:v>4.1723612153227098E-2</c:v>
                </c:pt>
                <c:pt idx="6691">
                  <c:v>4.1715511011515299E-2</c:v>
                </c:pt>
                <c:pt idx="6692">
                  <c:v>4.1707413015061298E-2</c:v>
                </c:pt>
                <c:pt idx="6693">
                  <c:v>4.1699318162033698E-2</c:v>
                </c:pt>
                <c:pt idx="6694">
                  <c:v>4.1691226450602498E-2</c:v>
                </c:pt>
                <c:pt idx="6695">
                  <c:v>4.1683137878939201E-2</c:v>
                </c:pt>
                <c:pt idx="6696">
                  <c:v>4.1675052445216798E-2</c:v>
                </c:pt>
                <c:pt idx="6697">
                  <c:v>4.1666970147609499E-2</c:v>
                </c:pt>
                <c:pt idx="6698">
                  <c:v>4.1658890984293102E-2</c:v>
                </c:pt>
                <c:pt idx="6699">
                  <c:v>4.1650814953444699E-2</c:v>
                </c:pt>
                <c:pt idx="6700">
                  <c:v>4.16427420532429E-2</c:v>
                </c:pt>
                <c:pt idx="6701">
                  <c:v>4.16346722818677E-2</c:v>
                </c:pt>
                <c:pt idx="6702">
                  <c:v>4.1626605637500501E-2</c:v>
                </c:pt>
                <c:pt idx="6703">
                  <c:v>4.1618542118323998E-2</c:v>
                </c:pt>
                <c:pt idx="6704">
                  <c:v>4.1610481722522498E-2</c:v>
                </c:pt>
                <c:pt idx="6705">
                  <c:v>4.1602424448281501E-2</c:v>
                </c:pt>
                <c:pt idx="6706">
                  <c:v>4.1594370293788097E-2</c:v>
                </c:pt>
                <c:pt idx="6707">
                  <c:v>4.1586319257230803E-2</c:v>
                </c:pt>
                <c:pt idx="6708">
                  <c:v>4.15782713367992E-2</c:v>
                </c:pt>
                <c:pt idx="6709">
                  <c:v>4.1570226530684699E-2</c:v>
                </c:pt>
                <c:pt idx="6710">
                  <c:v>4.1562184837079803E-2</c:v>
                </c:pt>
                <c:pt idx="6711">
                  <c:v>4.1554146254178602E-2</c:v>
                </c:pt>
                <c:pt idx="6712">
                  <c:v>1.18134093707235E-3</c:v>
                </c:pt>
                <c:pt idx="6713">
                  <c:v>1.18111254111254E-3</c:v>
                </c:pt>
                <c:pt idx="6714">
                  <c:v>1.1808842334500799E-3</c:v>
                </c:pt>
                <c:pt idx="6715">
                  <c:v>1.18065601403376E-3</c:v>
                </c:pt>
                <c:pt idx="6716">
                  <c:v>1.1804278828124301E-3</c:v>
                </c:pt>
                <c:pt idx="6717">
                  <c:v>1.18019983973498E-3</c:v>
                </c:pt>
                <c:pt idx="6718">
                  <c:v>1.17997188475033E-3</c:v>
                </c:pt>
                <c:pt idx="6719">
                  <c:v>1.1797440178074601E-3</c:v>
                </c:pt>
                <c:pt idx="6720">
                  <c:v>1.17951623885535E-3</c:v>
                </c:pt>
                <c:pt idx="6721">
                  <c:v>1.1792885478430601E-3</c:v>
                </c:pt>
                <c:pt idx="6722">
                  <c:v>1.1790609447196699E-3</c:v>
                </c:pt>
                <c:pt idx="6723">
                  <c:v>1.1788334294343E-3</c:v>
                </c:pt>
                <c:pt idx="6724">
                  <c:v>1.1786060019361099E-3</c:v>
                </c:pt>
                <c:pt idx="6725">
                  <c:v>1.1783786621743001E-3</c:v>
                </c:pt>
                <c:pt idx="6726">
                  <c:v>1.1781514100981101E-3</c:v>
                </c:pt>
                <c:pt idx="6727">
                  <c:v>1.1779242456568301E-3</c:v>
                </c:pt>
                <c:pt idx="6728">
                  <c:v>1.1776971687997601E-3</c:v>
                </c:pt>
                <c:pt idx="6729">
                  <c:v>1.1774701794762699E-3</c:v>
                </c:pt>
                <c:pt idx="6730">
                  <c:v>1.17724327763575E-3</c:v>
                </c:pt>
                <c:pt idx="6731">
                  <c:v>1.17701646322764E-3</c:v>
                </c:pt>
                <c:pt idx="6732">
                  <c:v>1.1767897362014101E-3</c:v>
                </c:pt>
                <c:pt idx="6733">
                  <c:v>1.1765630965065699E-3</c:v>
                </c:pt>
                <c:pt idx="6734">
                  <c:v>1.17633654409268E-3</c:v>
                </c:pt>
                <c:pt idx="6735">
                  <c:v>1.17611007890933E-3</c:v>
                </c:pt>
                <c:pt idx="6736">
                  <c:v>1.1758837009061399E-3</c:v>
                </c:pt>
                <c:pt idx="6737">
                  <c:v>1.17565741003278E-3</c:v>
                </c:pt>
                <c:pt idx="6738">
                  <c:v>1.1754312062389699E-3</c:v>
                </c:pt>
                <c:pt idx="6739">
                  <c:v>1.1752050894744499E-3</c:v>
                </c:pt>
                <c:pt idx="6740">
                  <c:v>1.1749790596889899E-3</c:v>
                </c:pt>
                <c:pt idx="6741">
                  <c:v>1.17475311683243E-3</c:v>
                </c:pt>
                <c:pt idx="6742">
                  <c:v>1.1745272608546301E-3</c:v>
                </c:pt>
                <c:pt idx="6743">
                  <c:v>1.1743014917054799E-3</c:v>
                </c:pt>
                <c:pt idx="6744">
                  <c:v>1.1740758093349299E-3</c:v>
                </c:pt>
                <c:pt idx="6745">
                  <c:v>1.17385021369295E-3</c:v>
                </c:pt>
                <c:pt idx="6746">
                  <c:v>1.1736247047295599E-3</c:v>
                </c:pt>
                <c:pt idx="6747">
                  <c:v>1.1733992823948099E-3</c:v>
                </c:pt>
                <c:pt idx="6748">
                  <c:v>1.1731739466387899E-3</c:v>
                </c:pt>
                <c:pt idx="6749">
                  <c:v>1.17294869741164E-3</c:v>
                </c:pt>
                <c:pt idx="6750">
                  <c:v>1.1727235346635199E-3</c:v>
                </c:pt>
                <c:pt idx="6751">
                  <c:v>1.1724984583446399E-3</c:v>
                </c:pt>
                <c:pt idx="6752">
                  <c:v>1.1722734684052501E-3</c:v>
                </c:pt>
                <c:pt idx="6753">
                  <c:v>1.1720485647956299E-3</c:v>
                </c:pt>
                <c:pt idx="6754">
                  <c:v>1.1718237474661001E-3</c:v>
                </c:pt>
                <c:pt idx="6755">
                  <c:v>1.1715990163670301E-3</c:v>
                </c:pt>
                <c:pt idx="6756">
                  <c:v>1.1713743714488001E-3</c:v>
                </c:pt>
                <c:pt idx="6757">
                  <c:v>1.1711498126618599E-3</c:v>
                </c:pt>
                <c:pt idx="6758">
                  <c:v>1.17092533995668E-3</c:v>
                </c:pt>
                <c:pt idx="6759">
                  <c:v>1.1707009532837701E-3</c:v>
                </c:pt>
                <c:pt idx="6760">
                  <c:v>1.17047665259368E-3</c:v>
                </c:pt>
                <c:pt idx="6761">
                  <c:v>1.170252437837E-3</c:v>
                </c:pt>
                <c:pt idx="6762">
                  <c:v>1.17002830896435E-3</c:v>
                </c:pt>
                <c:pt idx="6763">
                  <c:v>1.16980426592641E-3</c:v>
                </c:pt>
                <c:pt idx="6764">
                  <c:v>1.1695803086738601E-3</c:v>
                </c:pt>
                <c:pt idx="6765">
                  <c:v>1.1693564371574501E-3</c:v>
                </c:pt>
                <c:pt idx="6766">
                  <c:v>1.1691326513279599E-3</c:v>
                </c:pt>
                <c:pt idx="6767">
                  <c:v>1.1689089511361999E-3</c:v>
                </c:pt>
                <c:pt idx="6768">
                  <c:v>1.16868533653302E-3</c:v>
                </c:pt>
                <c:pt idx="6769">
                  <c:v>1.1684618074693099E-3</c:v>
                </c:pt>
                <c:pt idx="6770">
                  <c:v>1.168238363896E-3</c:v>
                </c:pt>
                <c:pt idx="6771">
                  <c:v>1.1680150057640499E-3</c:v>
                </c:pt>
                <c:pt idx="6772">
                  <c:v>1.16779173302447E-3</c:v>
                </c:pt>
                <c:pt idx="6773">
                  <c:v>1.1675685456282901E-3</c:v>
                </c:pt>
                <c:pt idx="6774">
                  <c:v>1.16734544352659E-3</c:v>
                </c:pt>
                <c:pt idx="6775">
                  <c:v>1.1671224266705E-3</c:v>
                </c:pt>
                <c:pt idx="6776">
                  <c:v>1.16689949501114E-3</c:v>
                </c:pt>
                <c:pt idx="6777">
                  <c:v>1.16667664849973E-3</c:v>
                </c:pt>
                <c:pt idx="6778">
                  <c:v>1.1664538870874801E-3</c:v>
                </c:pt>
                <c:pt idx="6779">
                  <c:v>1.16623121072566E-3</c:v>
                </c:pt>
                <c:pt idx="6780">
                  <c:v>1.16600861936556E-3</c:v>
                </c:pt>
                <c:pt idx="6781">
                  <c:v>1.1657861129585399E-3</c:v>
                </c:pt>
                <c:pt idx="6782">
                  <c:v>1.1655636914559501E-3</c:v>
                </c:pt>
                <c:pt idx="6783">
                  <c:v>1.1653413548092201E-3</c:v>
                </c:pt>
                <c:pt idx="6784">
                  <c:v>1.1651191029697901E-3</c:v>
                </c:pt>
                <c:pt idx="6785">
                  <c:v>1.1648969358891499E-3</c:v>
                </c:pt>
                <c:pt idx="6786">
                  <c:v>1.1646748535188199E-3</c:v>
                </c:pt>
                <c:pt idx="6787">
                  <c:v>1.1644528558103699E-3</c:v>
                </c:pt>
                <c:pt idx="6788">
                  <c:v>1.16423094271538E-3</c:v>
                </c:pt>
                <c:pt idx="6789">
                  <c:v>1.1640091141855E-3</c:v>
                </c:pt>
                <c:pt idx="6790">
                  <c:v>1.1637873701724E-3</c:v>
                </c:pt>
                <c:pt idx="6791">
                  <c:v>1.16356571062778E-3</c:v>
                </c:pt>
                <c:pt idx="6792">
                  <c:v>1.16334413550338E-3</c:v>
                </c:pt>
                <c:pt idx="6793">
                  <c:v>1.1631226447509999E-3</c:v>
                </c:pt>
                <c:pt idx="6794">
                  <c:v>1.1629012383224399E-3</c:v>
                </c:pt>
                <c:pt idx="6795">
                  <c:v>1.1626799161695699E-3</c:v>
                </c:pt>
                <c:pt idx="6796">
                  <c:v>1.1624586782442599E-3</c:v>
                </c:pt>
                <c:pt idx="6797">
                  <c:v>1.1622375244984601E-3</c:v>
                </c:pt>
                <c:pt idx="6798">
                  <c:v>1.16201645488413E-3</c:v>
                </c:pt>
                <c:pt idx="6799">
                  <c:v>1.16179546935326E-3</c:v>
                </c:pt>
                <c:pt idx="6800">
                  <c:v>1.1615745678579001E-3</c:v>
                </c:pt>
                <c:pt idx="6801">
                  <c:v>1.1613537503501099E-3</c:v>
                </c:pt>
                <c:pt idx="6802">
                  <c:v>1.16113301678202E-3</c:v>
                </c:pt>
                <c:pt idx="6803">
                  <c:v>1.1609123671057599E-3</c:v>
                </c:pt>
                <c:pt idx="6804">
                  <c:v>1.1606918012735199E-3</c:v>
                </c:pt>
                <c:pt idx="6805">
                  <c:v>1.16047131923752E-3</c:v>
                </c:pt>
                <c:pt idx="6806">
                  <c:v>1.1602509209500101E-3</c:v>
                </c:pt>
                <c:pt idx="6807">
                  <c:v>1.1600306063632899E-3</c:v>
                </c:pt>
                <c:pt idx="6808">
                  <c:v>5.5807629816441596E-3</c:v>
                </c:pt>
                <c:pt idx="6809">
                  <c:v>6.0285441628507498E-2</c:v>
                </c:pt>
                <c:pt idx="6810">
                  <c:v>7.63608292375898E-2</c:v>
                </c:pt>
                <c:pt idx="6811">
                  <c:v>7.6346340443949501E-2</c:v>
                </c:pt>
                <c:pt idx="6812">
                  <c:v>7.6331857147507606E-2</c:v>
                </c:pt>
                <c:pt idx="6813">
                  <c:v>7.6317379345136202E-2</c:v>
                </c:pt>
                <c:pt idx="6814">
                  <c:v>7.6302907033709802E-2</c:v>
                </c:pt>
                <c:pt idx="6815">
                  <c:v>7.6288440210105196E-2</c:v>
                </c:pt>
                <c:pt idx="6816">
                  <c:v>7.6273978871201506E-2</c:v>
                </c:pt>
                <c:pt idx="6817">
                  <c:v>7.6259523013880198E-2</c:v>
                </c:pt>
                <c:pt idx="6818">
                  <c:v>7.6245072635025293E-2</c:v>
                </c:pt>
                <c:pt idx="6819">
                  <c:v>7.6230627731523004E-2</c:v>
                </c:pt>
                <c:pt idx="6820">
                  <c:v>7.6216188300261806E-2</c:v>
                </c:pt>
                <c:pt idx="6821">
                  <c:v>7.6201754338132893E-2</c:v>
                </c:pt>
                <c:pt idx="6822">
                  <c:v>7.6187325842029405E-2</c:v>
                </c:pt>
                <c:pt idx="6823">
                  <c:v>7.6172902808847198E-2</c:v>
                </c:pt>
                <c:pt idx="6824">
                  <c:v>8.4146808276327006E-2</c:v>
                </c:pt>
                <c:pt idx="6825">
                  <c:v>8.4849163559161694E-2</c:v>
                </c:pt>
                <c:pt idx="6826">
                  <c:v>8.4833109869662901E-2</c:v>
                </c:pt>
                <c:pt idx="6827">
                  <c:v>8.4817062253817202E-2</c:v>
                </c:pt>
                <c:pt idx="6828">
                  <c:v>8.4801020708178507E-2</c:v>
                </c:pt>
                <c:pt idx="6829">
                  <c:v>8.5857363992888194E-2</c:v>
                </c:pt>
                <c:pt idx="6830">
                  <c:v>8.5841131833833406E-2</c:v>
                </c:pt>
                <c:pt idx="6831">
                  <c:v>8.5824905811309499E-2</c:v>
                </c:pt>
                <c:pt idx="6832">
                  <c:v>8.5808685921837199E-2</c:v>
                </c:pt>
                <c:pt idx="6833">
                  <c:v>8.5792472161940095E-2</c:v>
                </c:pt>
                <c:pt idx="6834">
                  <c:v>8.5776264528144103E-2</c:v>
                </c:pt>
                <c:pt idx="6835">
                  <c:v>8.5760063016978097E-2</c:v>
                </c:pt>
                <c:pt idx="6836">
                  <c:v>8.57438676249732E-2</c:v>
                </c:pt>
                <c:pt idx="6837">
                  <c:v>8.5727678348663502E-2</c:v>
                </c:pt>
                <c:pt idx="6838">
                  <c:v>8.5711495184585304E-2</c:v>
                </c:pt>
                <c:pt idx="6839">
                  <c:v>8.5695318129278095E-2</c:v>
                </c:pt>
                <c:pt idx="6840">
                  <c:v>8.5679147179283405E-2</c:v>
                </c:pt>
                <c:pt idx="6841">
                  <c:v>8.5662982331145596E-2</c:v>
                </c:pt>
                <c:pt idx="6842">
                  <c:v>8.5646823581411902E-2</c:v>
                </c:pt>
                <c:pt idx="6843">
                  <c:v>8.5630670926631694E-2</c:v>
                </c:pt>
                <c:pt idx="6844">
                  <c:v>8.5614524363357203E-2</c:v>
                </c:pt>
                <c:pt idx="6845">
                  <c:v>8.5598383888143295E-2</c:v>
                </c:pt>
                <c:pt idx="6846">
                  <c:v>8.5582249497547405E-2</c:v>
                </c:pt>
                <c:pt idx="6847">
                  <c:v>8.5566121188129396E-2</c:v>
                </c:pt>
                <c:pt idx="6848">
                  <c:v>8.5549998956452003E-2</c:v>
                </c:pt>
                <c:pt idx="6849">
                  <c:v>8.5533882799080196E-2</c:v>
                </c:pt>
                <c:pt idx="6850">
                  <c:v>8.5517772712581805E-2</c:v>
                </c:pt>
                <c:pt idx="6851">
                  <c:v>8.5501668693527294E-2</c:v>
                </c:pt>
                <c:pt idx="6852">
                  <c:v>8.5485570738489502E-2</c:v>
                </c:pt>
                <c:pt idx="6853">
                  <c:v>8.5469478844044003E-2</c:v>
                </c:pt>
                <c:pt idx="6854">
                  <c:v>8.5453393006768699E-2</c:v>
                </c:pt>
                <c:pt idx="6855">
                  <c:v>8.5437313223244493E-2</c:v>
                </c:pt>
                <c:pt idx="6856">
                  <c:v>8.5421239490054396E-2</c:v>
                </c:pt>
                <c:pt idx="6857">
                  <c:v>8.5405171803784499E-2</c:v>
                </c:pt>
                <c:pt idx="6858">
                  <c:v>8.5389110161022894E-2</c:v>
                </c:pt>
                <c:pt idx="6859">
                  <c:v>8.5373054558360598E-2</c:v>
                </c:pt>
                <c:pt idx="6860">
                  <c:v>9.4189139129535193E-3</c:v>
                </c:pt>
                <c:pt idx="6861">
                  <c:v>9.4171435526510406E-3</c:v>
                </c:pt>
                <c:pt idx="6862">
                  <c:v>9.4153738577302908E-3</c:v>
                </c:pt>
                <c:pt idx="6863">
                  <c:v>9.4136048278162295E-3</c:v>
                </c:pt>
                <c:pt idx="6864">
                  <c:v>9.4118364625340699E-3</c:v>
                </c:pt>
                <c:pt idx="6865">
                  <c:v>9.4100687615093302E-3</c:v>
                </c:pt>
                <c:pt idx="6866">
                  <c:v>9.4083017243678201E-3</c:v>
                </c:pt>
                <c:pt idx="6867">
                  <c:v>9.4065353507355991E-3</c:v>
                </c:pt>
                <c:pt idx="6868">
                  <c:v>9.4047696402390201E-3</c:v>
                </c:pt>
                <c:pt idx="6869">
                  <c:v>9.4030045925047392E-3</c:v>
                </c:pt>
                <c:pt idx="6870">
                  <c:v>9.4012402071596505E-3</c:v>
                </c:pt>
                <c:pt idx="6871">
                  <c:v>1.7894610315299202E-2</c:v>
                </c:pt>
                <c:pt idx="6872">
                  <c:v>6.6156487639234804E-2</c:v>
                </c:pt>
                <c:pt idx="6873">
                  <c:v>6.6144080980730505E-2</c:v>
                </c:pt>
                <c:pt idx="6874">
                  <c:v>6.6131678974719693E-2</c:v>
                </c:pt>
                <c:pt idx="6875">
                  <c:v>6.6119281618585907E-2</c:v>
                </c:pt>
                <c:pt idx="6876">
                  <c:v>6.6106888909714404E-2</c:v>
                </c:pt>
                <c:pt idx="6877">
                  <c:v>6.9320047408024305E-2</c:v>
                </c:pt>
                <c:pt idx="6878">
                  <c:v>7.0019660708306994E-2</c:v>
                </c:pt>
              </c:numCache>
            </c:numRef>
          </c:val>
          <c:smooth val="0"/>
        </c:ser>
        <c:ser>
          <c:idx val="2"/>
          <c:order val="2"/>
          <c:tx>
            <c:v>CEO Endorsement</c:v>
          </c:tx>
          <c:spPr>
            <a:ln>
              <a:prstDash val="solid"/>
            </a:ln>
          </c:spPr>
          <c:marker>
            <c:symbol val="none"/>
          </c:marker>
          <c:cat>
            <c:numRef>
              <c:f>Money!$B$1:$JDP$1</c:f>
              <c:numCache>
                <c:formatCode>[$-409]d\-mmm\-yy;@</c:formatCode>
                <c:ptCount val="6879"/>
                <c:pt idx="0">
                  <c:v>34516</c:v>
                </c:pt>
                <c:pt idx="1">
                  <c:v>34517</c:v>
                </c:pt>
                <c:pt idx="2">
                  <c:v>34518</c:v>
                </c:pt>
                <c:pt idx="3">
                  <c:v>34519</c:v>
                </c:pt>
                <c:pt idx="4">
                  <c:v>34520</c:v>
                </c:pt>
                <c:pt idx="5">
                  <c:v>34521</c:v>
                </c:pt>
                <c:pt idx="6">
                  <c:v>34522</c:v>
                </c:pt>
                <c:pt idx="7">
                  <c:v>34523</c:v>
                </c:pt>
                <c:pt idx="8">
                  <c:v>34524</c:v>
                </c:pt>
                <c:pt idx="9">
                  <c:v>34525</c:v>
                </c:pt>
                <c:pt idx="10">
                  <c:v>34526</c:v>
                </c:pt>
                <c:pt idx="11">
                  <c:v>34527</c:v>
                </c:pt>
                <c:pt idx="12">
                  <c:v>34528</c:v>
                </c:pt>
                <c:pt idx="13">
                  <c:v>34529</c:v>
                </c:pt>
                <c:pt idx="14">
                  <c:v>34530</c:v>
                </c:pt>
                <c:pt idx="15">
                  <c:v>34531</c:v>
                </c:pt>
                <c:pt idx="16">
                  <c:v>34532</c:v>
                </c:pt>
                <c:pt idx="17">
                  <c:v>34533</c:v>
                </c:pt>
                <c:pt idx="18">
                  <c:v>34534</c:v>
                </c:pt>
                <c:pt idx="19">
                  <c:v>34535</c:v>
                </c:pt>
                <c:pt idx="20">
                  <c:v>34536</c:v>
                </c:pt>
                <c:pt idx="21">
                  <c:v>34537</c:v>
                </c:pt>
                <c:pt idx="22">
                  <c:v>34538</c:v>
                </c:pt>
                <c:pt idx="23">
                  <c:v>34539</c:v>
                </c:pt>
                <c:pt idx="24">
                  <c:v>34540</c:v>
                </c:pt>
                <c:pt idx="25">
                  <c:v>34541</c:v>
                </c:pt>
                <c:pt idx="26">
                  <c:v>34542</c:v>
                </c:pt>
                <c:pt idx="27">
                  <c:v>34543</c:v>
                </c:pt>
                <c:pt idx="28">
                  <c:v>34544</c:v>
                </c:pt>
                <c:pt idx="29">
                  <c:v>34545</c:v>
                </c:pt>
                <c:pt idx="30">
                  <c:v>34546</c:v>
                </c:pt>
                <c:pt idx="31">
                  <c:v>34547</c:v>
                </c:pt>
                <c:pt idx="32">
                  <c:v>34548</c:v>
                </c:pt>
                <c:pt idx="33">
                  <c:v>34549</c:v>
                </c:pt>
                <c:pt idx="34">
                  <c:v>34550</c:v>
                </c:pt>
                <c:pt idx="35">
                  <c:v>34551</c:v>
                </c:pt>
                <c:pt idx="36">
                  <c:v>34552</c:v>
                </c:pt>
                <c:pt idx="37">
                  <c:v>34553</c:v>
                </c:pt>
                <c:pt idx="38">
                  <c:v>34554</c:v>
                </c:pt>
                <c:pt idx="39">
                  <c:v>34555</c:v>
                </c:pt>
                <c:pt idx="40">
                  <c:v>34556</c:v>
                </c:pt>
                <c:pt idx="41">
                  <c:v>34557</c:v>
                </c:pt>
                <c:pt idx="42">
                  <c:v>34558</c:v>
                </c:pt>
                <c:pt idx="43">
                  <c:v>34559</c:v>
                </c:pt>
                <c:pt idx="44">
                  <c:v>34560</c:v>
                </c:pt>
                <c:pt idx="45">
                  <c:v>34561</c:v>
                </c:pt>
                <c:pt idx="46">
                  <c:v>34562</c:v>
                </c:pt>
                <c:pt idx="47">
                  <c:v>34563</c:v>
                </c:pt>
                <c:pt idx="48">
                  <c:v>34564</c:v>
                </c:pt>
                <c:pt idx="49">
                  <c:v>34565</c:v>
                </c:pt>
                <c:pt idx="50">
                  <c:v>34566</c:v>
                </c:pt>
                <c:pt idx="51">
                  <c:v>34567</c:v>
                </c:pt>
                <c:pt idx="52">
                  <c:v>34568</c:v>
                </c:pt>
                <c:pt idx="53">
                  <c:v>34569</c:v>
                </c:pt>
                <c:pt idx="54">
                  <c:v>34570</c:v>
                </c:pt>
                <c:pt idx="55">
                  <c:v>34571</c:v>
                </c:pt>
                <c:pt idx="56">
                  <c:v>34572</c:v>
                </c:pt>
                <c:pt idx="57">
                  <c:v>34573</c:v>
                </c:pt>
                <c:pt idx="58">
                  <c:v>34574</c:v>
                </c:pt>
                <c:pt idx="59">
                  <c:v>34575</c:v>
                </c:pt>
                <c:pt idx="60">
                  <c:v>34576</c:v>
                </c:pt>
                <c:pt idx="61">
                  <c:v>34577</c:v>
                </c:pt>
                <c:pt idx="62">
                  <c:v>34578</c:v>
                </c:pt>
                <c:pt idx="63">
                  <c:v>34579</c:v>
                </c:pt>
                <c:pt idx="64">
                  <c:v>34580</c:v>
                </c:pt>
                <c:pt idx="65">
                  <c:v>34581</c:v>
                </c:pt>
                <c:pt idx="66">
                  <c:v>34582</c:v>
                </c:pt>
                <c:pt idx="67">
                  <c:v>34583</c:v>
                </c:pt>
                <c:pt idx="68">
                  <c:v>34584</c:v>
                </c:pt>
                <c:pt idx="69">
                  <c:v>34585</c:v>
                </c:pt>
                <c:pt idx="70">
                  <c:v>34586</c:v>
                </c:pt>
                <c:pt idx="71">
                  <c:v>34587</c:v>
                </c:pt>
                <c:pt idx="72">
                  <c:v>34588</c:v>
                </c:pt>
                <c:pt idx="73">
                  <c:v>34589</c:v>
                </c:pt>
                <c:pt idx="74">
                  <c:v>34590</c:v>
                </c:pt>
                <c:pt idx="75">
                  <c:v>34591</c:v>
                </c:pt>
                <c:pt idx="76">
                  <c:v>34592</c:v>
                </c:pt>
                <c:pt idx="77">
                  <c:v>34593</c:v>
                </c:pt>
                <c:pt idx="78">
                  <c:v>34594</c:v>
                </c:pt>
                <c:pt idx="79">
                  <c:v>34595</c:v>
                </c:pt>
                <c:pt idx="80">
                  <c:v>34596</c:v>
                </c:pt>
                <c:pt idx="81">
                  <c:v>34597</c:v>
                </c:pt>
                <c:pt idx="82">
                  <c:v>34598</c:v>
                </c:pt>
                <c:pt idx="83">
                  <c:v>34599</c:v>
                </c:pt>
                <c:pt idx="84">
                  <c:v>34600</c:v>
                </c:pt>
                <c:pt idx="85">
                  <c:v>34601</c:v>
                </c:pt>
                <c:pt idx="86">
                  <c:v>34602</c:v>
                </c:pt>
                <c:pt idx="87">
                  <c:v>34603</c:v>
                </c:pt>
                <c:pt idx="88">
                  <c:v>34604</c:v>
                </c:pt>
                <c:pt idx="89">
                  <c:v>34605</c:v>
                </c:pt>
                <c:pt idx="90">
                  <c:v>34606</c:v>
                </c:pt>
                <c:pt idx="91">
                  <c:v>34607</c:v>
                </c:pt>
                <c:pt idx="92">
                  <c:v>34608</c:v>
                </c:pt>
                <c:pt idx="93">
                  <c:v>34609</c:v>
                </c:pt>
                <c:pt idx="94">
                  <c:v>34610</c:v>
                </c:pt>
                <c:pt idx="95">
                  <c:v>34611</c:v>
                </c:pt>
                <c:pt idx="96">
                  <c:v>34612</c:v>
                </c:pt>
                <c:pt idx="97">
                  <c:v>34613</c:v>
                </c:pt>
                <c:pt idx="98">
                  <c:v>34614</c:v>
                </c:pt>
                <c:pt idx="99">
                  <c:v>34615</c:v>
                </c:pt>
                <c:pt idx="100">
                  <c:v>34616</c:v>
                </c:pt>
                <c:pt idx="101">
                  <c:v>34617</c:v>
                </c:pt>
                <c:pt idx="102">
                  <c:v>34618</c:v>
                </c:pt>
                <c:pt idx="103">
                  <c:v>34619</c:v>
                </c:pt>
                <c:pt idx="104">
                  <c:v>34620</c:v>
                </c:pt>
                <c:pt idx="105">
                  <c:v>34621</c:v>
                </c:pt>
                <c:pt idx="106">
                  <c:v>34622</c:v>
                </c:pt>
                <c:pt idx="107">
                  <c:v>34623</c:v>
                </c:pt>
                <c:pt idx="108">
                  <c:v>34624</c:v>
                </c:pt>
                <c:pt idx="109">
                  <c:v>34625</c:v>
                </c:pt>
                <c:pt idx="110">
                  <c:v>34626</c:v>
                </c:pt>
                <c:pt idx="111">
                  <c:v>34627</c:v>
                </c:pt>
                <c:pt idx="112">
                  <c:v>34628</c:v>
                </c:pt>
                <c:pt idx="113">
                  <c:v>34629</c:v>
                </c:pt>
                <c:pt idx="114">
                  <c:v>34630</c:v>
                </c:pt>
                <c:pt idx="115">
                  <c:v>34631</c:v>
                </c:pt>
                <c:pt idx="116">
                  <c:v>34632</c:v>
                </c:pt>
                <c:pt idx="117">
                  <c:v>34633</c:v>
                </c:pt>
                <c:pt idx="118">
                  <c:v>34634</c:v>
                </c:pt>
                <c:pt idx="119">
                  <c:v>34635</c:v>
                </c:pt>
                <c:pt idx="120">
                  <c:v>34636</c:v>
                </c:pt>
                <c:pt idx="121">
                  <c:v>34637</c:v>
                </c:pt>
                <c:pt idx="122">
                  <c:v>34638</c:v>
                </c:pt>
                <c:pt idx="123">
                  <c:v>34639</c:v>
                </c:pt>
                <c:pt idx="124">
                  <c:v>34640</c:v>
                </c:pt>
                <c:pt idx="125">
                  <c:v>34641</c:v>
                </c:pt>
                <c:pt idx="126">
                  <c:v>34642</c:v>
                </c:pt>
                <c:pt idx="127">
                  <c:v>34643</c:v>
                </c:pt>
                <c:pt idx="128">
                  <c:v>34644</c:v>
                </c:pt>
                <c:pt idx="129">
                  <c:v>34645</c:v>
                </c:pt>
                <c:pt idx="130">
                  <c:v>34646</c:v>
                </c:pt>
                <c:pt idx="131">
                  <c:v>34647</c:v>
                </c:pt>
                <c:pt idx="132">
                  <c:v>34648</c:v>
                </c:pt>
                <c:pt idx="133">
                  <c:v>34649</c:v>
                </c:pt>
                <c:pt idx="134">
                  <c:v>34650</c:v>
                </c:pt>
                <c:pt idx="135">
                  <c:v>34651</c:v>
                </c:pt>
                <c:pt idx="136">
                  <c:v>34652</c:v>
                </c:pt>
                <c:pt idx="137">
                  <c:v>34653</c:v>
                </c:pt>
                <c:pt idx="138">
                  <c:v>34654</c:v>
                </c:pt>
                <c:pt idx="139">
                  <c:v>34655</c:v>
                </c:pt>
                <c:pt idx="140">
                  <c:v>34656</c:v>
                </c:pt>
                <c:pt idx="141">
                  <c:v>34657</c:v>
                </c:pt>
                <c:pt idx="142">
                  <c:v>34658</c:v>
                </c:pt>
                <c:pt idx="143">
                  <c:v>34659</c:v>
                </c:pt>
                <c:pt idx="144">
                  <c:v>34660</c:v>
                </c:pt>
                <c:pt idx="145">
                  <c:v>34661</c:v>
                </c:pt>
                <c:pt idx="146">
                  <c:v>34662</c:v>
                </c:pt>
                <c:pt idx="147">
                  <c:v>34663</c:v>
                </c:pt>
                <c:pt idx="148">
                  <c:v>34664</c:v>
                </c:pt>
                <c:pt idx="149">
                  <c:v>34665</c:v>
                </c:pt>
                <c:pt idx="150">
                  <c:v>34666</c:v>
                </c:pt>
                <c:pt idx="151">
                  <c:v>34667</c:v>
                </c:pt>
                <c:pt idx="152">
                  <c:v>34668</c:v>
                </c:pt>
                <c:pt idx="153">
                  <c:v>34669</c:v>
                </c:pt>
                <c:pt idx="154">
                  <c:v>34670</c:v>
                </c:pt>
                <c:pt idx="155">
                  <c:v>34671</c:v>
                </c:pt>
                <c:pt idx="156">
                  <c:v>34672</c:v>
                </c:pt>
                <c:pt idx="157">
                  <c:v>34673</c:v>
                </c:pt>
                <c:pt idx="158">
                  <c:v>34674</c:v>
                </c:pt>
                <c:pt idx="159">
                  <c:v>34675</c:v>
                </c:pt>
                <c:pt idx="160">
                  <c:v>34676</c:v>
                </c:pt>
                <c:pt idx="161">
                  <c:v>34677</c:v>
                </c:pt>
                <c:pt idx="162">
                  <c:v>34678</c:v>
                </c:pt>
                <c:pt idx="163">
                  <c:v>34679</c:v>
                </c:pt>
                <c:pt idx="164">
                  <c:v>34680</c:v>
                </c:pt>
                <c:pt idx="165">
                  <c:v>34681</c:v>
                </c:pt>
                <c:pt idx="166">
                  <c:v>34682</c:v>
                </c:pt>
                <c:pt idx="167">
                  <c:v>34683</c:v>
                </c:pt>
                <c:pt idx="168">
                  <c:v>34684</c:v>
                </c:pt>
                <c:pt idx="169">
                  <c:v>34685</c:v>
                </c:pt>
                <c:pt idx="170">
                  <c:v>34686</c:v>
                </c:pt>
                <c:pt idx="171">
                  <c:v>34687</c:v>
                </c:pt>
                <c:pt idx="172">
                  <c:v>34688</c:v>
                </c:pt>
                <c:pt idx="173">
                  <c:v>34689</c:v>
                </c:pt>
                <c:pt idx="174">
                  <c:v>34690</c:v>
                </c:pt>
                <c:pt idx="175">
                  <c:v>34691</c:v>
                </c:pt>
                <c:pt idx="176">
                  <c:v>34692</c:v>
                </c:pt>
                <c:pt idx="177">
                  <c:v>34693</c:v>
                </c:pt>
                <c:pt idx="178">
                  <c:v>34694</c:v>
                </c:pt>
                <c:pt idx="179">
                  <c:v>34695</c:v>
                </c:pt>
                <c:pt idx="180">
                  <c:v>34696</c:v>
                </c:pt>
                <c:pt idx="181">
                  <c:v>34697</c:v>
                </c:pt>
                <c:pt idx="182">
                  <c:v>34698</c:v>
                </c:pt>
                <c:pt idx="183">
                  <c:v>34699</c:v>
                </c:pt>
                <c:pt idx="184">
                  <c:v>34700</c:v>
                </c:pt>
                <c:pt idx="185">
                  <c:v>34701</c:v>
                </c:pt>
                <c:pt idx="186">
                  <c:v>34702</c:v>
                </c:pt>
                <c:pt idx="187">
                  <c:v>34703</c:v>
                </c:pt>
                <c:pt idx="188">
                  <c:v>34704</c:v>
                </c:pt>
                <c:pt idx="189">
                  <c:v>34705</c:v>
                </c:pt>
                <c:pt idx="190">
                  <c:v>34706</c:v>
                </c:pt>
                <c:pt idx="191">
                  <c:v>34707</c:v>
                </c:pt>
                <c:pt idx="192">
                  <c:v>34708</c:v>
                </c:pt>
                <c:pt idx="193">
                  <c:v>34709</c:v>
                </c:pt>
                <c:pt idx="194">
                  <c:v>34710</c:v>
                </c:pt>
                <c:pt idx="195">
                  <c:v>34711</c:v>
                </c:pt>
                <c:pt idx="196">
                  <c:v>34712</c:v>
                </c:pt>
                <c:pt idx="197">
                  <c:v>34713</c:v>
                </c:pt>
                <c:pt idx="198">
                  <c:v>34714</c:v>
                </c:pt>
                <c:pt idx="199">
                  <c:v>34715</c:v>
                </c:pt>
                <c:pt idx="200">
                  <c:v>34716</c:v>
                </c:pt>
                <c:pt idx="201">
                  <c:v>34717</c:v>
                </c:pt>
                <c:pt idx="202">
                  <c:v>34718</c:v>
                </c:pt>
                <c:pt idx="203">
                  <c:v>34719</c:v>
                </c:pt>
                <c:pt idx="204">
                  <c:v>34720</c:v>
                </c:pt>
                <c:pt idx="205">
                  <c:v>34721</c:v>
                </c:pt>
                <c:pt idx="206">
                  <c:v>34722</c:v>
                </c:pt>
                <c:pt idx="207">
                  <c:v>34723</c:v>
                </c:pt>
                <c:pt idx="208">
                  <c:v>34724</c:v>
                </c:pt>
                <c:pt idx="209">
                  <c:v>34725</c:v>
                </c:pt>
                <c:pt idx="210">
                  <c:v>34726</c:v>
                </c:pt>
                <c:pt idx="211">
                  <c:v>34727</c:v>
                </c:pt>
                <c:pt idx="212">
                  <c:v>34728</c:v>
                </c:pt>
                <c:pt idx="213">
                  <c:v>34729</c:v>
                </c:pt>
                <c:pt idx="214">
                  <c:v>34730</c:v>
                </c:pt>
                <c:pt idx="215">
                  <c:v>34731</c:v>
                </c:pt>
                <c:pt idx="216">
                  <c:v>34732</c:v>
                </c:pt>
                <c:pt idx="217">
                  <c:v>34733</c:v>
                </c:pt>
                <c:pt idx="218">
                  <c:v>34734</c:v>
                </c:pt>
                <c:pt idx="219">
                  <c:v>34735</c:v>
                </c:pt>
                <c:pt idx="220">
                  <c:v>34736</c:v>
                </c:pt>
                <c:pt idx="221">
                  <c:v>34737</c:v>
                </c:pt>
                <c:pt idx="222">
                  <c:v>34738</c:v>
                </c:pt>
                <c:pt idx="223">
                  <c:v>34739</c:v>
                </c:pt>
                <c:pt idx="224">
                  <c:v>34740</c:v>
                </c:pt>
                <c:pt idx="225">
                  <c:v>34741</c:v>
                </c:pt>
                <c:pt idx="226">
                  <c:v>34742</c:v>
                </c:pt>
                <c:pt idx="227">
                  <c:v>34743</c:v>
                </c:pt>
                <c:pt idx="228">
                  <c:v>34744</c:v>
                </c:pt>
                <c:pt idx="229">
                  <c:v>34745</c:v>
                </c:pt>
                <c:pt idx="230">
                  <c:v>34746</c:v>
                </c:pt>
                <c:pt idx="231">
                  <c:v>34747</c:v>
                </c:pt>
                <c:pt idx="232">
                  <c:v>34748</c:v>
                </c:pt>
                <c:pt idx="233">
                  <c:v>34749</c:v>
                </c:pt>
                <c:pt idx="234">
                  <c:v>34750</c:v>
                </c:pt>
                <c:pt idx="235">
                  <c:v>34751</c:v>
                </c:pt>
                <c:pt idx="236">
                  <c:v>34752</c:v>
                </c:pt>
                <c:pt idx="237">
                  <c:v>34753</c:v>
                </c:pt>
                <c:pt idx="238">
                  <c:v>34754</c:v>
                </c:pt>
                <c:pt idx="239">
                  <c:v>34755</c:v>
                </c:pt>
                <c:pt idx="240">
                  <c:v>34756</c:v>
                </c:pt>
                <c:pt idx="241">
                  <c:v>34757</c:v>
                </c:pt>
                <c:pt idx="242">
                  <c:v>34758</c:v>
                </c:pt>
                <c:pt idx="243">
                  <c:v>34759</c:v>
                </c:pt>
                <c:pt idx="244">
                  <c:v>34760</c:v>
                </c:pt>
                <c:pt idx="245">
                  <c:v>34761</c:v>
                </c:pt>
                <c:pt idx="246">
                  <c:v>34762</c:v>
                </c:pt>
                <c:pt idx="247">
                  <c:v>34763</c:v>
                </c:pt>
                <c:pt idx="248">
                  <c:v>34764</c:v>
                </c:pt>
                <c:pt idx="249">
                  <c:v>34765</c:v>
                </c:pt>
                <c:pt idx="250">
                  <c:v>34766</c:v>
                </c:pt>
                <c:pt idx="251">
                  <c:v>34767</c:v>
                </c:pt>
                <c:pt idx="252">
                  <c:v>34768</c:v>
                </c:pt>
                <c:pt idx="253">
                  <c:v>34769</c:v>
                </c:pt>
                <c:pt idx="254">
                  <c:v>34770</c:v>
                </c:pt>
                <c:pt idx="255">
                  <c:v>34771</c:v>
                </c:pt>
                <c:pt idx="256">
                  <c:v>34772</c:v>
                </c:pt>
                <c:pt idx="257">
                  <c:v>34773</c:v>
                </c:pt>
                <c:pt idx="258">
                  <c:v>34774</c:v>
                </c:pt>
                <c:pt idx="259">
                  <c:v>34775</c:v>
                </c:pt>
                <c:pt idx="260">
                  <c:v>34776</c:v>
                </c:pt>
                <c:pt idx="261">
                  <c:v>34777</c:v>
                </c:pt>
                <c:pt idx="262">
                  <c:v>34778</c:v>
                </c:pt>
                <c:pt idx="263">
                  <c:v>34779</c:v>
                </c:pt>
                <c:pt idx="264">
                  <c:v>34780</c:v>
                </c:pt>
                <c:pt idx="265">
                  <c:v>34781</c:v>
                </c:pt>
                <c:pt idx="266">
                  <c:v>34782</c:v>
                </c:pt>
                <c:pt idx="267">
                  <c:v>34783</c:v>
                </c:pt>
                <c:pt idx="268">
                  <c:v>34784</c:v>
                </c:pt>
                <c:pt idx="269">
                  <c:v>34785</c:v>
                </c:pt>
                <c:pt idx="270">
                  <c:v>34786</c:v>
                </c:pt>
                <c:pt idx="271">
                  <c:v>34787</c:v>
                </c:pt>
                <c:pt idx="272">
                  <c:v>34788</c:v>
                </c:pt>
                <c:pt idx="273">
                  <c:v>34789</c:v>
                </c:pt>
                <c:pt idx="274">
                  <c:v>34790</c:v>
                </c:pt>
                <c:pt idx="275">
                  <c:v>34791</c:v>
                </c:pt>
                <c:pt idx="276">
                  <c:v>34792</c:v>
                </c:pt>
                <c:pt idx="277">
                  <c:v>34793</c:v>
                </c:pt>
                <c:pt idx="278">
                  <c:v>34794</c:v>
                </c:pt>
                <c:pt idx="279">
                  <c:v>34795</c:v>
                </c:pt>
                <c:pt idx="280">
                  <c:v>34796</c:v>
                </c:pt>
                <c:pt idx="281">
                  <c:v>34797</c:v>
                </c:pt>
                <c:pt idx="282">
                  <c:v>34798</c:v>
                </c:pt>
                <c:pt idx="283">
                  <c:v>34799</c:v>
                </c:pt>
                <c:pt idx="284">
                  <c:v>34800</c:v>
                </c:pt>
                <c:pt idx="285">
                  <c:v>34801</c:v>
                </c:pt>
                <c:pt idx="286">
                  <c:v>34802</c:v>
                </c:pt>
                <c:pt idx="287">
                  <c:v>34803</c:v>
                </c:pt>
                <c:pt idx="288">
                  <c:v>34804</c:v>
                </c:pt>
                <c:pt idx="289">
                  <c:v>34805</c:v>
                </c:pt>
                <c:pt idx="290">
                  <c:v>34806</c:v>
                </c:pt>
                <c:pt idx="291">
                  <c:v>34807</c:v>
                </c:pt>
                <c:pt idx="292">
                  <c:v>34808</c:v>
                </c:pt>
                <c:pt idx="293">
                  <c:v>34809</c:v>
                </c:pt>
                <c:pt idx="294">
                  <c:v>34810</c:v>
                </c:pt>
                <c:pt idx="295">
                  <c:v>34811</c:v>
                </c:pt>
                <c:pt idx="296">
                  <c:v>34812</c:v>
                </c:pt>
                <c:pt idx="297">
                  <c:v>34813</c:v>
                </c:pt>
                <c:pt idx="298">
                  <c:v>34814</c:v>
                </c:pt>
                <c:pt idx="299">
                  <c:v>34815</c:v>
                </c:pt>
                <c:pt idx="300">
                  <c:v>34816</c:v>
                </c:pt>
                <c:pt idx="301">
                  <c:v>34817</c:v>
                </c:pt>
                <c:pt idx="302">
                  <c:v>34818</c:v>
                </c:pt>
                <c:pt idx="303">
                  <c:v>34819</c:v>
                </c:pt>
                <c:pt idx="304">
                  <c:v>34820</c:v>
                </c:pt>
                <c:pt idx="305">
                  <c:v>34821</c:v>
                </c:pt>
                <c:pt idx="306">
                  <c:v>34822</c:v>
                </c:pt>
                <c:pt idx="307">
                  <c:v>34823</c:v>
                </c:pt>
                <c:pt idx="308">
                  <c:v>34824</c:v>
                </c:pt>
                <c:pt idx="309">
                  <c:v>34825</c:v>
                </c:pt>
                <c:pt idx="310">
                  <c:v>34826</c:v>
                </c:pt>
                <c:pt idx="311">
                  <c:v>34827</c:v>
                </c:pt>
                <c:pt idx="312">
                  <c:v>34828</c:v>
                </c:pt>
                <c:pt idx="313">
                  <c:v>34829</c:v>
                </c:pt>
                <c:pt idx="314">
                  <c:v>34830</c:v>
                </c:pt>
                <c:pt idx="315">
                  <c:v>34831</c:v>
                </c:pt>
                <c:pt idx="316">
                  <c:v>34832</c:v>
                </c:pt>
                <c:pt idx="317">
                  <c:v>34833</c:v>
                </c:pt>
                <c:pt idx="318">
                  <c:v>34834</c:v>
                </c:pt>
                <c:pt idx="319">
                  <c:v>34835</c:v>
                </c:pt>
                <c:pt idx="320">
                  <c:v>34836</c:v>
                </c:pt>
                <c:pt idx="321">
                  <c:v>34837</c:v>
                </c:pt>
                <c:pt idx="322">
                  <c:v>34838</c:v>
                </c:pt>
                <c:pt idx="323">
                  <c:v>34839</c:v>
                </c:pt>
                <c:pt idx="324">
                  <c:v>34840</c:v>
                </c:pt>
                <c:pt idx="325">
                  <c:v>34841</c:v>
                </c:pt>
                <c:pt idx="326">
                  <c:v>34842</c:v>
                </c:pt>
                <c:pt idx="327">
                  <c:v>34843</c:v>
                </c:pt>
                <c:pt idx="328">
                  <c:v>34844</c:v>
                </c:pt>
                <c:pt idx="329">
                  <c:v>34845</c:v>
                </c:pt>
                <c:pt idx="330">
                  <c:v>34846</c:v>
                </c:pt>
                <c:pt idx="331">
                  <c:v>34847</c:v>
                </c:pt>
                <c:pt idx="332">
                  <c:v>34848</c:v>
                </c:pt>
                <c:pt idx="333">
                  <c:v>34849</c:v>
                </c:pt>
                <c:pt idx="334">
                  <c:v>34850</c:v>
                </c:pt>
                <c:pt idx="335">
                  <c:v>34851</c:v>
                </c:pt>
                <c:pt idx="336">
                  <c:v>34852</c:v>
                </c:pt>
                <c:pt idx="337">
                  <c:v>34853</c:v>
                </c:pt>
                <c:pt idx="338">
                  <c:v>34854</c:v>
                </c:pt>
                <c:pt idx="339">
                  <c:v>34855</c:v>
                </c:pt>
                <c:pt idx="340">
                  <c:v>34856</c:v>
                </c:pt>
                <c:pt idx="341">
                  <c:v>34857</c:v>
                </c:pt>
                <c:pt idx="342">
                  <c:v>34858</c:v>
                </c:pt>
                <c:pt idx="343">
                  <c:v>34859</c:v>
                </c:pt>
                <c:pt idx="344">
                  <c:v>34860</c:v>
                </c:pt>
                <c:pt idx="345">
                  <c:v>34861</c:v>
                </c:pt>
                <c:pt idx="346">
                  <c:v>34862</c:v>
                </c:pt>
                <c:pt idx="347">
                  <c:v>34863</c:v>
                </c:pt>
                <c:pt idx="348">
                  <c:v>34864</c:v>
                </c:pt>
                <c:pt idx="349">
                  <c:v>34865</c:v>
                </c:pt>
                <c:pt idx="350">
                  <c:v>34866</c:v>
                </c:pt>
                <c:pt idx="351">
                  <c:v>34867</c:v>
                </c:pt>
                <c:pt idx="352">
                  <c:v>34868</c:v>
                </c:pt>
                <c:pt idx="353">
                  <c:v>34869</c:v>
                </c:pt>
                <c:pt idx="354">
                  <c:v>34870</c:v>
                </c:pt>
                <c:pt idx="355">
                  <c:v>34871</c:v>
                </c:pt>
                <c:pt idx="356">
                  <c:v>34872</c:v>
                </c:pt>
                <c:pt idx="357">
                  <c:v>34873</c:v>
                </c:pt>
                <c:pt idx="358">
                  <c:v>34874</c:v>
                </c:pt>
                <c:pt idx="359">
                  <c:v>34875</c:v>
                </c:pt>
                <c:pt idx="360">
                  <c:v>34876</c:v>
                </c:pt>
                <c:pt idx="361">
                  <c:v>34877</c:v>
                </c:pt>
                <c:pt idx="362">
                  <c:v>34878</c:v>
                </c:pt>
                <c:pt idx="363">
                  <c:v>34879</c:v>
                </c:pt>
                <c:pt idx="364">
                  <c:v>34880</c:v>
                </c:pt>
                <c:pt idx="365">
                  <c:v>34881</c:v>
                </c:pt>
                <c:pt idx="366">
                  <c:v>34882</c:v>
                </c:pt>
                <c:pt idx="367">
                  <c:v>34883</c:v>
                </c:pt>
                <c:pt idx="368">
                  <c:v>34884</c:v>
                </c:pt>
                <c:pt idx="369">
                  <c:v>34885</c:v>
                </c:pt>
                <c:pt idx="370">
                  <c:v>34886</c:v>
                </c:pt>
                <c:pt idx="371">
                  <c:v>34887</c:v>
                </c:pt>
                <c:pt idx="372">
                  <c:v>34888</c:v>
                </c:pt>
                <c:pt idx="373">
                  <c:v>34889</c:v>
                </c:pt>
                <c:pt idx="374">
                  <c:v>34890</c:v>
                </c:pt>
                <c:pt idx="375">
                  <c:v>34891</c:v>
                </c:pt>
                <c:pt idx="376">
                  <c:v>34892</c:v>
                </c:pt>
                <c:pt idx="377">
                  <c:v>34893</c:v>
                </c:pt>
                <c:pt idx="378">
                  <c:v>34894</c:v>
                </c:pt>
                <c:pt idx="379">
                  <c:v>34895</c:v>
                </c:pt>
                <c:pt idx="380">
                  <c:v>34896</c:v>
                </c:pt>
                <c:pt idx="381">
                  <c:v>34897</c:v>
                </c:pt>
                <c:pt idx="382">
                  <c:v>34898</c:v>
                </c:pt>
                <c:pt idx="383">
                  <c:v>34899</c:v>
                </c:pt>
                <c:pt idx="384">
                  <c:v>34900</c:v>
                </c:pt>
                <c:pt idx="385">
                  <c:v>34901</c:v>
                </c:pt>
                <c:pt idx="386">
                  <c:v>34902</c:v>
                </c:pt>
                <c:pt idx="387">
                  <c:v>34903</c:v>
                </c:pt>
                <c:pt idx="388">
                  <c:v>34904</c:v>
                </c:pt>
                <c:pt idx="389">
                  <c:v>34905</c:v>
                </c:pt>
                <c:pt idx="390">
                  <c:v>34906</c:v>
                </c:pt>
                <c:pt idx="391">
                  <c:v>34907</c:v>
                </c:pt>
                <c:pt idx="392">
                  <c:v>34908</c:v>
                </c:pt>
                <c:pt idx="393">
                  <c:v>34909</c:v>
                </c:pt>
                <c:pt idx="394">
                  <c:v>34910</c:v>
                </c:pt>
                <c:pt idx="395">
                  <c:v>34911</c:v>
                </c:pt>
                <c:pt idx="396">
                  <c:v>34912</c:v>
                </c:pt>
                <c:pt idx="397">
                  <c:v>34913</c:v>
                </c:pt>
                <c:pt idx="398">
                  <c:v>34914</c:v>
                </c:pt>
                <c:pt idx="399">
                  <c:v>34915</c:v>
                </c:pt>
                <c:pt idx="400">
                  <c:v>34916</c:v>
                </c:pt>
                <c:pt idx="401">
                  <c:v>34917</c:v>
                </c:pt>
                <c:pt idx="402">
                  <c:v>34918</c:v>
                </c:pt>
                <c:pt idx="403">
                  <c:v>34919</c:v>
                </c:pt>
                <c:pt idx="404">
                  <c:v>34920</c:v>
                </c:pt>
                <c:pt idx="405">
                  <c:v>34921</c:v>
                </c:pt>
                <c:pt idx="406">
                  <c:v>34922</c:v>
                </c:pt>
                <c:pt idx="407">
                  <c:v>34923</c:v>
                </c:pt>
                <c:pt idx="408">
                  <c:v>34924</c:v>
                </c:pt>
                <c:pt idx="409">
                  <c:v>34925</c:v>
                </c:pt>
                <c:pt idx="410">
                  <c:v>34926</c:v>
                </c:pt>
                <c:pt idx="411">
                  <c:v>34927</c:v>
                </c:pt>
                <c:pt idx="412">
                  <c:v>34928</c:v>
                </c:pt>
                <c:pt idx="413">
                  <c:v>34929</c:v>
                </c:pt>
                <c:pt idx="414">
                  <c:v>34930</c:v>
                </c:pt>
                <c:pt idx="415">
                  <c:v>34931</c:v>
                </c:pt>
                <c:pt idx="416">
                  <c:v>34932</c:v>
                </c:pt>
                <c:pt idx="417">
                  <c:v>34933</c:v>
                </c:pt>
                <c:pt idx="418">
                  <c:v>34934</c:v>
                </c:pt>
                <c:pt idx="419">
                  <c:v>34935</c:v>
                </c:pt>
                <c:pt idx="420">
                  <c:v>34936</c:v>
                </c:pt>
                <c:pt idx="421">
                  <c:v>34937</c:v>
                </c:pt>
                <c:pt idx="422">
                  <c:v>34938</c:v>
                </c:pt>
                <c:pt idx="423">
                  <c:v>34939</c:v>
                </c:pt>
                <c:pt idx="424">
                  <c:v>34940</c:v>
                </c:pt>
                <c:pt idx="425">
                  <c:v>34941</c:v>
                </c:pt>
                <c:pt idx="426">
                  <c:v>34942</c:v>
                </c:pt>
                <c:pt idx="427">
                  <c:v>34943</c:v>
                </c:pt>
                <c:pt idx="428">
                  <c:v>34944</c:v>
                </c:pt>
                <c:pt idx="429">
                  <c:v>34945</c:v>
                </c:pt>
                <c:pt idx="430">
                  <c:v>34946</c:v>
                </c:pt>
                <c:pt idx="431">
                  <c:v>34947</c:v>
                </c:pt>
                <c:pt idx="432">
                  <c:v>34948</c:v>
                </c:pt>
                <c:pt idx="433">
                  <c:v>34949</c:v>
                </c:pt>
                <c:pt idx="434">
                  <c:v>34950</c:v>
                </c:pt>
                <c:pt idx="435">
                  <c:v>34951</c:v>
                </c:pt>
                <c:pt idx="436">
                  <c:v>34952</c:v>
                </c:pt>
                <c:pt idx="437">
                  <c:v>34953</c:v>
                </c:pt>
                <c:pt idx="438">
                  <c:v>34954</c:v>
                </c:pt>
                <c:pt idx="439">
                  <c:v>34955</c:v>
                </c:pt>
                <c:pt idx="440">
                  <c:v>34956</c:v>
                </c:pt>
                <c:pt idx="441">
                  <c:v>34957</c:v>
                </c:pt>
                <c:pt idx="442">
                  <c:v>34958</c:v>
                </c:pt>
                <c:pt idx="443">
                  <c:v>34959</c:v>
                </c:pt>
                <c:pt idx="444">
                  <c:v>34960</c:v>
                </c:pt>
                <c:pt idx="445">
                  <c:v>34961</c:v>
                </c:pt>
                <c:pt idx="446">
                  <c:v>34962</c:v>
                </c:pt>
                <c:pt idx="447">
                  <c:v>34963</c:v>
                </c:pt>
                <c:pt idx="448">
                  <c:v>34964</c:v>
                </c:pt>
                <c:pt idx="449">
                  <c:v>34965</c:v>
                </c:pt>
                <c:pt idx="450">
                  <c:v>34966</c:v>
                </c:pt>
                <c:pt idx="451">
                  <c:v>34967</c:v>
                </c:pt>
                <c:pt idx="452">
                  <c:v>34968</c:v>
                </c:pt>
                <c:pt idx="453">
                  <c:v>34969</c:v>
                </c:pt>
                <c:pt idx="454">
                  <c:v>34970</c:v>
                </c:pt>
                <c:pt idx="455">
                  <c:v>34971</c:v>
                </c:pt>
                <c:pt idx="456">
                  <c:v>34972</c:v>
                </c:pt>
                <c:pt idx="457">
                  <c:v>34973</c:v>
                </c:pt>
                <c:pt idx="458">
                  <c:v>34974</c:v>
                </c:pt>
                <c:pt idx="459">
                  <c:v>34975</c:v>
                </c:pt>
                <c:pt idx="460">
                  <c:v>34976</c:v>
                </c:pt>
                <c:pt idx="461">
                  <c:v>34977</c:v>
                </c:pt>
                <c:pt idx="462">
                  <c:v>34978</c:v>
                </c:pt>
                <c:pt idx="463">
                  <c:v>34979</c:v>
                </c:pt>
                <c:pt idx="464">
                  <c:v>34980</c:v>
                </c:pt>
                <c:pt idx="465">
                  <c:v>34981</c:v>
                </c:pt>
                <c:pt idx="466">
                  <c:v>34982</c:v>
                </c:pt>
                <c:pt idx="467">
                  <c:v>34983</c:v>
                </c:pt>
                <c:pt idx="468">
                  <c:v>34984</c:v>
                </c:pt>
                <c:pt idx="469">
                  <c:v>34985</c:v>
                </c:pt>
                <c:pt idx="470">
                  <c:v>34986</c:v>
                </c:pt>
                <c:pt idx="471">
                  <c:v>34987</c:v>
                </c:pt>
                <c:pt idx="472">
                  <c:v>34988</c:v>
                </c:pt>
                <c:pt idx="473">
                  <c:v>34989</c:v>
                </c:pt>
                <c:pt idx="474">
                  <c:v>34990</c:v>
                </c:pt>
                <c:pt idx="475">
                  <c:v>34991</c:v>
                </c:pt>
                <c:pt idx="476">
                  <c:v>34992</c:v>
                </c:pt>
                <c:pt idx="477">
                  <c:v>34993</c:v>
                </c:pt>
                <c:pt idx="478">
                  <c:v>34994</c:v>
                </c:pt>
                <c:pt idx="479">
                  <c:v>34995</c:v>
                </c:pt>
                <c:pt idx="480">
                  <c:v>34996</c:v>
                </c:pt>
                <c:pt idx="481">
                  <c:v>34997</c:v>
                </c:pt>
                <c:pt idx="482">
                  <c:v>34998</c:v>
                </c:pt>
                <c:pt idx="483">
                  <c:v>34999</c:v>
                </c:pt>
                <c:pt idx="484">
                  <c:v>35000</c:v>
                </c:pt>
                <c:pt idx="485">
                  <c:v>35001</c:v>
                </c:pt>
                <c:pt idx="486">
                  <c:v>35002</c:v>
                </c:pt>
                <c:pt idx="487">
                  <c:v>35003</c:v>
                </c:pt>
                <c:pt idx="488">
                  <c:v>35004</c:v>
                </c:pt>
                <c:pt idx="489">
                  <c:v>35005</c:v>
                </c:pt>
                <c:pt idx="490">
                  <c:v>35006</c:v>
                </c:pt>
                <c:pt idx="491">
                  <c:v>35007</c:v>
                </c:pt>
                <c:pt idx="492">
                  <c:v>35008</c:v>
                </c:pt>
                <c:pt idx="493">
                  <c:v>35009</c:v>
                </c:pt>
                <c:pt idx="494">
                  <c:v>35010</c:v>
                </c:pt>
                <c:pt idx="495">
                  <c:v>35011</c:v>
                </c:pt>
                <c:pt idx="496">
                  <c:v>35012</c:v>
                </c:pt>
                <c:pt idx="497">
                  <c:v>35013</c:v>
                </c:pt>
                <c:pt idx="498">
                  <c:v>35014</c:v>
                </c:pt>
                <c:pt idx="499">
                  <c:v>35015</c:v>
                </c:pt>
                <c:pt idx="500">
                  <c:v>35016</c:v>
                </c:pt>
                <c:pt idx="501">
                  <c:v>35017</c:v>
                </c:pt>
                <c:pt idx="502">
                  <c:v>35018</c:v>
                </c:pt>
                <c:pt idx="503">
                  <c:v>35019</c:v>
                </c:pt>
                <c:pt idx="504">
                  <c:v>35020</c:v>
                </c:pt>
                <c:pt idx="505">
                  <c:v>35021</c:v>
                </c:pt>
                <c:pt idx="506">
                  <c:v>35022</c:v>
                </c:pt>
                <c:pt idx="507">
                  <c:v>35023</c:v>
                </c:pt>
                <c:pt idx="508">
                  <c:v>35024</c:v>
                </c:pt>
                <c:pt idx="509">
                  <c:v>35025</c:v>
                </c:pt>
                <c:pt idx="510">
                  <c:v>35026</c:v>
                </c:pt>
                <c:pt idx="511">
                  <c:v>35027</c:v>
                </c:pt>
                <c:pt idx="512">
                  <c:v>35028</c:v>
                </c:pt>
                <c:pt idx="513">
                  <c:v>35029</c:v>
                </c:pt>
                <c:pt idx="514">
                  <c:v>35030</c:v>
                </c:pt>
                <c:pt idx="515">
                  <c:v>35031</c:v>
                </c:pt>
                <c:pt idx="516">
                  <c:v>35032</c:v>
                </c:pt>
                <c:pt idx="517">
                  <c:v>35033</c:v>
                </c:pt>
                <c:pt idx="518">
                  <c:v>35034</c:v>
                </c:pt>
                <c:pt idx="519">
                  <c:v>35035</c:v>
                </c:pt>
                <c:pt idx="520">
                  <c:v>35036</c:v>
                </c:pt>
                <c:pt idx="521">
                  <c:v>35037</c:v>
                </c:pt>
                <c:pt idx="522">
                  <c:v>35038</c:v>
                </c:pt>
                <c:pt idx="523">
                  <c:v>35039</c:v>
                </c:pt>
                <c:pt idx="524">
                  <c:v>35040</c:v>
                </c:pt>
                <c:pt idx="525">
                  <c:v>35041</c:v>
                </c:pt>
                <c:pt idx="526">
                  <c:v>35042</c:v>
                </c:pt>
                <c:pt idx="527">
                  <c:v>35043</c:v>
                </c:pt>
                <c:pt idx="528">
                  <c:v>35044</c:v>
                </c:pt>
                <c:pt idx="529">
                  <c:v>35045</c:v>
                </c:pt>
                <c:pt idx="530">
                  <c:v>35046</c:v>
                </c:pt>
                <c:pt idx="531">
                  <c:v>35047</c:v>
                </c:pt>
                <c:pt idx="532">
                  <c:v>35048</c:v>
                </c:pt>
                <c:pt idx="533">
                  <c:v>35049</c:v>
                </c:pt>
                <c:pt idx="534">
                  <c:v>35050</c:v>
                </c:pt>
                <c:pt idx="535">
                  <c:v>35051</c:v>
                </c:pt>
                <c:pt idx="536">
                  <c:v>35052</c:v>
                </c:pt>
                <c:pt idx="537">
                  <c:v>35053</c:v>
                </c:pt>
                <c:pt idx="538">
                  <c:v>35054</c:v>
                </c:pt>
                <c:pt idx="539">
                  <c:v>35055</c:v>
                </c:pt>
                <c:pt idx="540">
                  <c:v>35056</c:v>
                </c:pt>
                <c:pt idx="541">
                  <c:v>35057</c:v>
                </c:pt>
                <c:pt idx="542">
                  <c:v>35058</c:v>
                </c:pt>
                <c:pt idx="543">
                  <c:v>35059</c:v>
                </c:pt>
                <c:pt idx="544">
                  <c:v>35060</c:v>
                </c:pt>
                <c:pt idx="545">
                  <c:v>35061</c:v>
                </c:pt>
                <c:pt idx="546">
                  <c:v>35062</c:v>
                </c:pt>
                <c:pt idx="547">
                  <c:v>35063</c:v>
                </c:pt>
                <c:pt idx="548">
                  <c:v>35064</c:v>
                </c:pt>
                <c:pt idx="549">
                  <c:v>35065</c:v>
                </c:pt>
                <c:pt idx="550">
                  <c:v>35066</c:v>
                </c:pt>
                <c:pt idx="551">
                  <c:v>35067</c:v>
                </c:pt>
                <c:pt idx="552">
                  <c:v>35068</c:v>
                </c:pt>
                <c:pt idx="553">
                  <c:v>35069</c:v>
                </c:pt>
                <c:pt idx="554">
                  <c:v>35070</c:v>
                </c:pt>
                <c:pt idx="555">
                  <c:v>35071</c:v>
                </c:pt>
                <c:pt idx="556">
                  <c:v>35072</c:v>
                </c:pt>
                <c:pt idx="557">
                  <c:v>35073</c:v>
                </c:pt>
                <c:pt idx="558">
                  <c:v>35074</c:v>
                </c:pt>
                <c:pt idx="559">
                  <c:v>35075</c:v>
                </c:pt>
                <c:pt idx="560">
                  <c:v>35076</c:v>
                </c:pt>
                <c:pt idx="561">
                  <c:v>35077</c:v>
                </c:pt>
                <c:pt idx="562">
                  <c:v>35078</c:v>
                </c:pt>
                <c:pt idx="563">
                  <c:v>35079</c:v>
                </c:pt>
                <c:pt idx="564">
                  <c:v>35080</c:v>
                </c:pt>
                <c:pt idx="565">
                  <c:v>35081</c:v>
                </c:pt>
                <c:pt idx="566">
                  <c:v>35082</c:v>
                </c:pt>
                <c:pt idx="567">
                  <c:v>35083</c:v>
                </c:pt>
                <c:pt idx="568">
                  <c:v>35084</c:v>
                </c:pt>
                <c:pt idx="569">
                  <c:v>35085</c:v>
                </c:pt>
                <c:pt idx="570">
                  <c:v>35086</c:v>
                </c:pt>
                <c:pt idx="571">
                  <c:v>35087</c:v>
                </c:pt>
                <c:pt idx="572">
                  <c:v>35088</c:v>
                </c:pt>
                <c:pt idx="573">
                  <c:v>35089</c:v>
                </c:pt>
                <c:pt idx="574">
                  <c:v>35090</c:v>
                </c:pt>
                <c:pt idx="575">
                  <c:v>35091</c:v>
                </c:pt>
                <c:pt idx="576">
                  <c:v>35092</c:v>
                </c:pt>
                <c:pt idx="577">
                  <c:v>35093</c:v>
                </c:pt>
                <c:pt idx="578">
                  <c:v>35094</c:v>
                </c:pt>
                <c:pt idx="579">
                  <c:v>35095</c:v>
                </c:pt>
                <c:pt idx="580">
                  <c:v>35096</c:v>
                </c:pt>
                <c:pt idx="581">
                  <c:v>35097</c:v>
                </c:pt>
                <c:pt idx="582">
                  <c:v>35098</c:v>
                </c:pt>
                <c:pt idx="583">
                  <c:v>35099</c:v>
                </c:pt>
                <c:pt idx="584">
                  <c:v>35100</c:v>
                </c:pt>
                <c:pt idx="585">
                  <c:v>35101</c:v>
                </c:pt>
                <c:pt idx="586">
                  <c:v>35102</c:v>
                </c:pt>
                <c:pt idx="587">
                  <c:v>35103</c:v>
                </c:pt>
                <c:pt idx="588">
                  <c:v>35104</c:v>
                </c:pt>
                <c:pt idx="589">
                  <c:v>35105</c:v>
                </c:pt>
                <c:pt idx="590">
                  <c:v>35106</c:v>
                </c:pt>
                <c:pt idx="591">
                  <c:v>35107</c:v>
                </c:pt>
                <c:pt idx="592">
                  <c:v>35108</c:v>
                </c:pt>
                <c:pt idx="593">
                  <c:v>35109</c:v>
                </c:pt>
                <c:pt idx="594">
                  <c:v>35110</c:v>
                </c:pt>
                <c:pt idx="595">
                  <c:v>35111</c:v>
                </c:pt>
                <c:pt idx="596">
                  <c:v>35112</c:v>
                </c:pt>
                <c:pt idx="597">
                  <c:v>35113</c:v>
                </c:pt>
                <c:pt idx="598">
                  <c:v>35114</c:v>
                </c:pt>
                <c:pt idx="599">
                  <c:v>35115</c:v>
                </c:pt>
                <c:pt idx="600">
                  <c:v>35116</c:v>
                </c:pt>
                <c:pt idx="601">
                  <c:v>35117</c:v>
                </c:pt>
                <c:pt idx="602">
                  <c:v>35118</c:v>
                </c:pt>
                <c:pt idx="603">
                  <c:v>35119</c:v>
                </c:pt>
                <c:pt idx="604">
                  <c:v>35120</c:v>
                </c:pt>
                <c:pt idx="605">
                  <c:v>35121</c:v>
                </c:pt>
                <c:pt idx="606">
                  <c:v>35122</c:v>
                </c:pt>
                <c:pt idx="607">
                  <c:v>35123</c:v>
                </c:pt>
                <c:pt idx="608">
                  <c:v>35124</c:v>
                </c:pt>
                <c:pt idx="609">
                  <c:v>35125</c:v>
                </c:pt>
                <c:pt idx="610">
                  <c:v>35126</c:v>
                </c:pt>
                <c:pt idx="611">
                  <c:v>35127</c:v>
                </c:pt>
                <c:pt idx="612">
                  <c:v>35128</c:v>
                </c:pt>
                <c:pt idx="613">
                  <c:v>35129</c:v>
                </c:pt>
                <c:pt idx="614">
                  <c:v>35130</c:v>
                </c:pt>
                <c:pt idx="615">
                  <c:v>35131</c:v>
                </c:pt>
                <c:pt idx="616">
                  <c:v>35132</c:v>
                </c:pt>
                <c:pt idx="617">
                  <c:v>35133</c:v>
                </c:pt>
                <c:pt idx="618">
                  <c:v>35134</c:v>
                </c:pt>
                <c:pt idx="619">
                  <c:v>35135</c:v>
                </c:pt>
                <c:pt idx="620">
                  <c:v>35136</c:v>
                </c:pt>
                <c:pt idx="621">
                  <c:v>35137</c:v>
                </c:pt>
                <c:pt idx="622">
                  <c:v>35138</c:v>
                </c:pt>
                <c:pt idx="623">
                  <c:v>35139</c:v>
                </c:pt>
                <c:pt idx="624">
                  <c:v>35140</c:v>
                </c:pt>
                <c:pt idx="625">
                  <c:v>35141</c:v>
                </c:pt>
                <c:pt idx="626">
                  <c:v>35142</c:v>
                </c:pt>
                <c:pt idx="627">
                  <c:v>35143</c:v>
                </c:pt>
                <c:pt idx="628">
                  <c:v>35144</c:v>
                </c:pt>
                <c:pt idx="629">
                  <c:v>35145</c:v>
                </c:pt>
                <c:pt idx="630">
                  <c:v>35146</c:v>
                </c:pt>
                <c:pt idx="631">
                  <c:v>35147</c:v>
                </c:pt>
                <c:pt idx="632">
                  <c:v>35148</c:v>
                </c:pt>
                <c:pt idx="633">
                  <c:v>35149</c:v>
                </c:pt>
                <c:pt idx="634">
                  <c:v>35150</c:v>
                </c:pt>
                <c:pt idx="635">
                  <c:v>35151</c:v>
                </c:pt>
                <c:pt idx="636">
                  <c:v>35152</c:v>
                </c:pt>
                <c:pt idx="637">
                  <c:v>35153</c:v>
                </c:pt>
                <c:pt idx="638">
                  <c:v>35154</c:v>
                </c:pt>
                <c:pt idx="639">
                  <c:v>35155</c:v>
                </c:pt>
                <c:pt idx="640">
                  <c:v>35156</c:v>
                </c:pt>
                <c:pt idx="641">
                  <c:v>35157</c:v>
                </c:pt>
                <c:pt idx="642">
                  <c:v>35158</c:v>
                </c:pt>
                <c:pt idx="643">
                  <c:v>35159</c:v>
                </c:pt>
                <c:pt idx="644">
                  <c:v>35160</c:v>
                </c:pt>
                <c:pt idx="645">
                  <c:v>35161</c:v>
                </c:pt>
                <c:pt idx="646">
                  <c:v>35162</c:v>
                </c:pt>
                <c:pt idx="647">
                  <c:v>35163</c:v>
                </c:pt>
                <c:pt idx="648">
                  <c:v>35164</c:v>
                </c:pt>
                <c:pt idx="649">
                  <c:v>35165</c:v>
                </c:pt>
                <c:pt idx="650">
                  <c:v>35166</c:v>
                </c:pt>
                <c:pt idx="651">
                  <c:v>35167</c:v>
                </c:pt>
                <c:pt idx="652">
                  <c:v>35168</c:v>
                </c:pt>
                <c:pt idx="653">
                  <c:v>35169</c:v>
                </c:pt>
                <c:pt idx="654">
                  <c:v>35170</c:v>
                </c:pt>
                <c:pt idx="655">
                  <c:v>35171</c:v>
                </c:pt>
                <c:pt idx="656">
                  <c:v>35172</c:v>
                </c:pt>
                <c:pt idx="657">
                  <c:v>35173</c:v>
                </c:pt>
                <c:pt idx="658">
                  <c:v>35174</c:v>
                </c:pt>
                <c:pt idx="659">
                  <c:v>35175</c:v>
                </c:pt>
                <c:pt idx="660">
                  <c:v>35176</c:v>
                </c:pt>
                <c:pt idx="661">
                  <c:v>35177</c:v>
                </c:pt>
                <c:pt idx="662">
                  <c:v>35178</c:v>
                </c:pt>
                <c:pt idx="663">
                  <c:v>35179</c:v>
                </c:pt>
                <c:pt idx="664">
                  <c:v>35180</c:v>
                </c:pt>
                <c:pt idx="665">
                  <c:v>35181</c:v>
                </c:pt>
                <c:pt idx="666">
                  <c:v>35182</c:v>
                </c:pt>
                <c:pt idx="667">
                  <c:v>35183</c:v>
                </c:pt>
                <c:pt idx="668">
                  <c:v>35184</c:v>
                </c:pt>
                <c:pt idx="669">
                  <c:v>35185</c:v>
                </c:pt>
                <c:pt idx="670">
                  <c:v>35186</c:v>
                </c:pt>
                <c:pt idx="671">
                  <c:v>35187</c:v>
                </c:pt>
                <c:pt idx="672">
                  <c:v>35188</c:v>
                </c:pt>
                <c:pt idx="673">
                  <c:v>35189</c:v>
                </c:pt>
                <c:pt idx="674">
                  <c:v>35190</c:v>
                </c:pt>
                <c:pt idx="675">
                  <c:v>35191</c:v>
                </c:pt>
                <c:pt idx="676">
                  <c:v>35192</c:v>
                </c:pt>
                <c:pt idx="677">
                  <c:v>35193</c:v>
                </c:pt>
                <c:pt idx="678">
                  <c:v>35194</c:v>
                </c:pt>
                <c:pt idx="679">
                  <c:v>35195</c:v>
                </c:pt>
                <c:pt idx="680">
                  <c:v>35196</c:v>
                </c:pt>
                <c:pt idx="681">
                  <c:v>35197</c:v>
                </c:pt>
                <c:pt idx="682">
                  <c:v>35198</c:v>
                </c:pt>
                <c:pt idx="683">
                  <c:v>35199</c:v>
                </c:pt>
                <c:pt idx="684">
                  <c:v>35200</c:v>
                </c:pt>
                <c:pt idx="685">
                  <c:v>35201</c:v>
                </c:pt>
                <c:pt idx="686">
                  <c:v>35202</c:v>
                </c:pt>
                <c:pt idx="687">
                  <c:v>35203</c:v>
                </c:pt>
                <c:pt idx="688">
                  <c:v>35204</c:v>
                </c:pt>
                <c:pt idx="689">
                  <c:v>35205</c:v>
                </c:pt>
                <c:pt idx="690">
                  <c:v>35206</c:v>
                </c:pt>
                <c:pt idx="691">
                  <c:v>35207</c:v>
                </c:pt>
                <c:pt idx="692">
                  <c:v>35208</c:v>
                </c:pt>
                <c:pt idx="693">
                  <c:v>35209</c:v>
                </c:pt>
                <c:pt idx="694">
                  <c:v>35210</c:v>
                </c:pt>
                <c:pt idx="695">
                  <c:v>35211</c:v>
                </c:pt>
                <c:pt idx="696">
                  <c:v>35212</c:v>
                </c:pt>
                <c:pt idx="697">
                  <c:v>35213</c:v>
                </c:pt>
                <c:pt idx="698">
                  <c:v>35214</c:v>
                </c:pt>
                <c:pt idx="699">
                  <c:v>35215</c:v>
                </c:pt>
                <c:pt idx="700">
                  <c:v>35216</c:v>
                </c:pt>
                <c:pt idx="701">
                  <c:v>35217</c:v>
                </c:pt>
                <c:pt idx="702">
                  <c:v>35218</c:v>
                </c:pt>
                <c:pt idx="703">
                  <c:v>35219</c:v>
                </c:pt>
                <c:pt idx="704">
                  <c:v>35220</c:v>
                </c:pt>
                <c:pt idx="705">
                  <c:v>35221</c:v>
                </c:pt>
                <c:pt idx="706">
                  <c:v>35222</c:v>
                </c:pt>
                <c:pt idx="707">
                  <c:v>35223</c:v>
                </c:pt>
                <c:pt idx="708">
                  <c:v>35224</c:v>
                </c:pt>
                <c:pt idx="709">
                  <c:v>35225</c:v>
                </c:pt>
                <c:pt idx="710">
                  <c:v>35226</c:v>
                </c:pt>
                <c:pt idx="711">
                  <c:v>35227</c:v>
                </c:pt>
                <c:pt idx="712">
                  <c:v>35228</c:v>
                </c:pt>
                <c:pt idx="713">
                  <c:v>35229</c:v>
                </c:pt>
                <c:pt idx="714">
                  <c:v>35230</c:v>
                </c:pt>
                <c:pt idx="715">
                  <c:v>35231</c:v>
                </c:pt>
                <c:pt idx="716">
                  <c:v>35232</c:v>
                </c:pt>
                <c:pt idx="717">
                  <c:v>35233</c:v>
                </c:pt>
                <c:pt idx="718">
                  <c:v>35234</c:v>
                </c:pt>
                <c:pt idx="719">
                  <c:v>35235</c:v>
                </c:pt>
                <c:pt idx="720">
                  <c:v>35236</c:v>
                </c:pt>
                <c:pt idx="721">
                  <c:v>35237</c:v>
                </c:pt>
                <c:pt idx="722">
                  <c:v>35238</c:v>
                </c:pt>
                <c:pt idx="723">
                  <c:v>35239</c:v>
                </c:pt>
                <c:pt idx="724">
                  <c:v>35240</c:v>
                </c:pt>
                <c:pt idx="725">
                  <c:v>35241</c:v>
                </c:pt>
                <c:pt idx="726">
                  <c:v>35242</c:v>
                </c:pt>
                <c:pt idx="727">
                  <c:v>35243</c:v>
                </c:pt>
                <c:pt idx="728">
                  <c:v>35244</c:v>
                </c:pt>
                <c:pt idx="729">
                  <c:v>35245</c:v>
                </c:pt>
                <c:pt idx="730">
                  <c:v>35246</c:v>
                </c:pt>
                <c:pt idx="731">
                  <c:v>35247</c:v>
                </c:pt>
                <c:pt idx="732">
                  <c:v>35248</c:v>
                </c:pt>
                <c:pt idx="733">
                  <c:v>35249</c:v>
                </c:pt>
                <c:pt idx="734">
                  <c:v>35250</c:v>
                </c:pt>
                <c:pt idx="735">
                  <c:v>35251</c:v>
                </c:pt>
                <c:pt idx="736">
                  <c:v>35252</c:v>
                </c:pt>
                <c:pt idx="737">
                  <c:v>35253</c:v>
                </c:pt>
                <c:pt idx="738">
                  <c:v>35254</c:v>
                </c:pt>
                <c:pt idx="739">
                  <c:v>35255</c:v>
                </c:pt>
                <c:pt idx="740">
                  <c:v>35256</c:v>
                </c:pt>
                <c:pt idx="741">
                  <c:v>35257</c:v>
                </c:pt>
                <c:pt idx="742">
                  <c:v>35258</c:v>
                </c:pt>
                <c:pt idx="743">
                  <c:v>35259</c:v>
                </c:pt>
                <c:pt idx="744">
                  <c:v>35260</c:v>
                </c:pt>
                <c:pt idx="745">
                  <c:v>35261</c:v>
                </c:pt>
                <c:pt idx="746">
                  <c:v>35262</c:v>
                </c:pt>
                <c:pt idx="747">
                  <c:v>35263</c:v>
                </c:pt>
                <c:pt idx="748">
                  <c:v>35264</c:v>
                </c:pt>
                <c:pt idx="749">
                  <c:v>35265</c:v>
                </c:pt>
                <c:pt idx="750">
                  <c:v>35266</c:v>
                </c:pt>
                <c:pt idx="751">
                  <c:v>35267</c:v>
                </c:pt>
                <c:pt idx="752">
                  <c:v>35268</c:v>
                </c:pt>
                <c:pt idx="753">
                  <c:v>35269</c:v>
                </c:pt>
                <c:pt idx="754">
                  <c:v>35270</c:v>
                </c:pt>
                <c:pt idx="755">
                  <c:v>35271</c:v>
                </c:pt>
                <c:pt idx="756">
                  <c:v>35272</c:v>
                </c:pt>
                <c:pt idx="757">
                  <c:v>35273</c:v>
                </c:pt>
                <c:pt idx="758">
                  <c:v>35274</c:v>
                </c:pt>
                <c:pt idx="759">
                  <c:v>35275</c:v>
                </c:pt>
                <c:pt idx="760">
                  <c:v>35276</c:v>
                </c:pt>
                <c:pt idx="761">
                  <c:v>35277</c:v>
                </c:pt>
                <c:pt idx="762">
                  <c:v>35278</c:v>
                </c:pt>
                <c:pt idx="763">
                  <c:v>35279</c:v>
                </c:pt>
                <c:pt idx="764">
                  <c:v>35280</c:v>
                </c:pt>
                <c:pt idx="765">
                  <c:v>35281</c:v>
                </c:pt>
                <c:pt idx="766">
                  <c:v>35282</c:v>
                </c:pt>
                <c:pt idx="767">
                  <c:v>35283</c:v>
                </c:pt>
                <c:pt idx="768">
                  <c:v>35284</c:v>
                </c:pt>
                <c:pt idx="769">
                  <c:v>35285</c:v>
                </c:pt>
                <c:pt idx="770">
                  <c:v>35286</c:v>
                </c:pt>
                <c:pt idx="771">
                  <c:v>35287</c:v>
                </c:pt>
                <c:pt idx="772">
                  <c:v>35288</c:v>
                </c:pt>
                <c:pt idx="773">
                  <c:v>35289</c:v>
                </c:pt>
                <c:pt idx="774">
                  <c:v>35290</c:v>
                </c:pt>
                <c:pt idx="775">
                  <c:v>35291</c:v>
                </c:pt>
                <c:pt idx="776">
                  <c:v>35292</c:v>
                </c:pt>
                <c:pt idx="777">
                  <c:v>35293</c:v>
                </c:pt>
                <c:pt idx="778">
                  <c:v>35294</c:v>
                </c:pt>
                <c:pt idx="779">
                  <c:v>35295</c:v>
                </c:pt>
                <c:pt idx="780">
                  <c:v>35296</c:v>
                </c:pt>
                <c:pt idx="781">
                  <c:v>35297</c:v>
                </c:pt>
                <c:pt idx="782">
                  <c:v>35298</c:v>
                </c:pt>
                <c:pt idx="783">
                  <c:v>35299</c:v>
                </c:pt>
                <c:pt idx="784">
                  <c:v>35300</c:v>
                </c:pt>
                <c:pt idx="785">
                  <c:v>35301</c:v>
                </c:pt>
                <c:pt idx="786">
                  <c:v>35302</c:v>
                </c:pt>
                <c:pt idx="787">
                  <c:v>35303</c:v>
                </c:pt>
                <c:pt idx="788">
                  <c:v>35304</c:v>
                </c:pt>
                <c:pt idx="789">
                  <c:v>35305</c:v>
                </c:pt>
                <c:pt idx="790">
                  <c:v>35306</c:v>
                </c:pt>
                <c:pt idx="791">
                  <c:v>35307</c:v>
                </c:pt>
                <c:pt idx="792">
                  <c:v>35308</c:v>
                </c:pt>
                <c:pt idx="793">
                  <c:v>35309</c:v>
                </c:pt>
                <c:pt idx="794">
                  <c:v>35310</c:v>
                </c:pt>
                <c:pt idx="795">
                  <c:v>35311</c:v>
                </c:pt>
                <c:pt idx="796">
                  <c:v>35312</c:v>
                </c:pt>
                <c:pt idx="797">
                  <c:v>35313</c:v>
                </c:pt>
                <c:pt idx="798">
                  <c:v>35314</c:v>
                </c:pt>
                <c:pt idx="799">
                  <c:v>35315</c:v>
                </c:pt>
                <c:pt idx="800">
                  <c:v>35316</c:v>
                </c:pt>
                <c:pt idx="801">
                  <c:v>35317</c:v>
                </c:pt>
                <c:pt idx="802">
                  <c:v>35318</c:v>
                </c:pt>
                <c:pt idx="803">
                  <c:v>35319</c:v>
                </c:pt>
                <c:pt idx="804">
                  <c:v>35320</c:v>
                </c:pt>
                <c:pt idx="805">
                  <c:v>35321</c:v>
                </c:pt>
                <c:pt idx="806">
                  <c:v>35322</c:v>
                </c:pt>
                <c:pt idx="807">
                  <c:v>35323</c:v>
                </c:pt>
                <c:pt idx="808">
                  <c:v>35324</c:v>
                </c:pt>
                <c:pt idx="809">
                  <c:v>35325</c:v>
                </c:pt>
                <c:pt idx="810">
                  <c:v>35326</c:v>
                </c:pt>
                <c:pt idx="811">
                  <c:v>35327</c:v>
                </c:pt>
                <c:pt idx="812">
                  <c:v>35328</c:v>
                </c:pt>
                <c:pt idx="813">
                  <c:v>35329</c:v>
                </c:pt>
                <c:pt idx="814">
                  <c:v>35330</c:v>
                </c:pt>
                <c:pt idx="815">
                  <c:v>35331</c:v>
                </c:pt>
                <c:pt idx="816">
                  <c:v>35332</c:v>
                </c:pt>
                <c:pt idx="817">
                  <c:v>35333</c:v>
                </c:pt>
                <c:pt idx="818">
                  <c:v>35334</c:v>
                </c:pt>
                <c:pt idx="819">
                  <c:v>35335</c:v>
                </c:pt>
                <c:pt idx="820">
                  <c:v>35336</c:v>
                </c:pt>
                <c:pt idx="821">
                  <c:v>35337</c:v>
                </c:pt>
                <c:pt idx="822">
                  <c:v>35338</c:v>
                </c:pt>
                <c:pt idx="823">
                  <c:v>35339</c:v>
                </c:pt>
                <c:pt idx="824">
                  <c:v>35340</c:v>
                </c:pt>
                <c:pt idx="825">
                  <c:v>35341</c:v>
                </c:pt>
                <c:pt idx="826">
                  <c:v>35342</c:v>
                </c:pt>
                <c:pt idx="827">
                  <c:v>35343</c:v>
                </c:pt>
                <c:pt idx="828">
                  <c:v>35344</c:v>
                </c:pt>
                <c:pt idx="829">
                  <c:v>35345</c:v>
                </c:pt>
                <c:pt idx="830">
                  <c:v>35346</c:v>
                </c:pt>
                <c:pt idx="831">
                  <c:v>35347</c:v>
                </c:pt>
                <c:pt idx="832">
                  <c:v>35348</c:v>
                </c:pt>
                <c:pt idx="833">
                  <c:v>35349</c:v>
                </c:pt>
                <c:pt idx="834">
                  <c:v>35350</c:v>
                </c:pt>
                <c:pt idx="835">
                  <c:v>35351</c:v>
                </c:pt>
                <c:pt idx="836">
                  <c:v>35352</c:v>
                </c:pt>
                <c:pt idx="837">
                  <c:v>35353</c:v>
                </c:pt>
                <c:pt idx="838">
                  <c:v>35354</c:v>
                </c:pt>
                <c:pt idx="839">
                  <c:v>35355</c:v>
                </c:pt>
                <c:pt idx="840">
                  <c:v>35356</c:v>
                </c:pt>
                <c:pt idx="841">
                  <c:v>35357</c:v>
                </c:pt>
                <c:pt idx="842">
                  <c:v>35358</c:v>
                </c:pt>
                <c:pt idx="843">
                  <c:v>35359</c:v>
                </c:pt>
                <c:pt idx="844">
                  <c:v>35360</c:v>
                </c:pt>
                <c:pt idx="845">
                  <c:v>35361</c:v>
                </c:pt>
                <c:pt idx="846">
                  <c:v>35362</c:v>
                </c:pt>
                <c:pt idx="847">
                  <c:v>35363</c:v>
                </c:pt>
                <c:pt idx="848">
                  <c:v>35364</c:v>
                </c:pt>
                <c:pt idx="849">
                  <c:v>35365</c:v>
                </c:pt>
                <c:pt idx="850">
                  <c:v>35366</c:v>
                </c:pt>
                <c:pt idx="851">
                  <c:v>35367</c:v>
                </c:pt>
                <c:pt idx="852">
                  <c:v>35368</c:v>
                </c:pt>
                <c:pt idx="853">
                  <c:v>35369</c:v>
                </c:pt>
                <c:pt idx="854">
                  <c:v>35370</c:v>
                </c:pt>
                <c:pt idx="855">
                  <c:v>35371</c:v>
                </c:pt>
                <c:pt idx="856">
                  <c:v>35372</c:v>
                </c:pt>
                <c:pt idx="857">
                  <c:v>35373</c:v>
                </c:pt>
                <c:pt idx="858">
                  <c:v>35374</c:v>
                </c:pt>
                <c:pt idx="859">
                  <c:v>35375</c:v>
                </c:pt>
                <c:pt idx="860">
                  <c:v>35376</c:v>
                </c:pt>
                <c:pt idx="861">
                  <c:v>35377</c:v>
                </c:pt>
                <c:pt idx="862">
                  <c:v>35378</c:v>
                </c:pt>
                <c:pt idx="863">
                  <c:v>35379</c:v>
                </c:pt>
                <c:pt idx="864">
                  <c:v>35380</c:v>
                </c:pt>
                <c:pt idx="865">
                  <c:v>35381</c:v>
                </c:pt>
                <c:pt idx="866">
                  <c:v>35382</c:v>
                </c:pt>
                <c:pt idx="867">
                  <c:v>35383</c:v>
                </c:pt>
                <c:pt idx="868">
                  <c:v>35384</c:v>
                </c:pt>
                <c:pt idx="869">
                  <c:v>35385</c:v>
                </c:pt>
                <c:pt idx="870">
                  <c:v>35386</c:v>
                </c:pt>
                <c:pt idx="871">
                  <c:v>35387</c:v>
                </c:pt>
                <c:pt idx="872">
                  <c:v>35388</c:v>
                </c:pt>
                <c:pt idx="873">
                  <c:v>35389</c:v>
                </c:pt>
                <c:pt idx="874">
                  <c:v>35390</c:v>
                </c:pt>
                <c:pt idx="875">
                  <c:v>35391</c:v>
                </c:pt>
                <c:pt idx="876">
                  <c:v>35392</c:v>
                </c:pt>
                <c:pt idx="877">
                  <c:v>35393</c:v>
                </c:pt>
                <c:pt idx="878">
                  <c:v>35394</c:v>
                </c:pt>
                <c:pt idx="879">
                  <c:v>35395</c:v>
                </c:pt>
                <c:pt idx="880">
                  <c:v>35396</c:v>
                </c:pt>
                <c:pt idx="881">
                  <c:v>35397</c:v>
                </c:pt>
                <c:pt idx="882">
                  <c:v>35398</c:v>
                </c:pt>
                <c:pt idx="883">
                  <c:v>35399</c:v>
                </c:pt>
                <c:pt idx="884">
                  <c:v>35400</c:v>
                </c:pt>
                <c:pt idx="885">
                  <c:v>35401</c:v>
                </c:pt>
                <c:pt idx="886">
                  <c:v>35402</c:v>
                </c:pt>
                <c:pt idx="887">
                  <c:v>35403</c:v>
                </c:pt>
                <c:pt idx="888">
                  <c:v>35404</c:v>
                </c:pt>
                <c:pt idx="889">
                  <c:v>35405</c:v>
                </c:pt>
                <c:pt idx="890">
                  <c:v>35406</c:v>
                </c:pt>
                <c:pt idx="891">
                  <c:v>35407</c:v>
                </c:pt>
                <c:pt idx="892">
                  <c:v>35408</c:v>
                </c:pt>
                <c:pt idx="893">
                  <c:v>35409</c:v>
                </c:pt>
                <c:pt idx="894">
                  <c:v>35410</c:v>
                </c:pt>
                <c:pt idx="895">
                  <c:v>35411</c:v>
                </c:pt>
                <c:pt idx="896">
                  <c:v>35412</c:v>
                </c:pt>
                <c:pt idx="897">
                  <c:v>35413</c:v>
                </c:pt>
                <c:pt idx="898">
                  <c:v>35414</c:v>
                </c:pt>
                <c:pt idx="899">
                  <c:v>35415</c:v>
                </c:pt>
                <c:pt idx="900">
                  <c:v>35416</c:v>
                </c:pt>
                <c:pt idx="901">
                  <c:v>35417</c:v>
                </c:pt>
                <c:pt idx="902">
                  <c:v>35418</c:v>
                </c:pt>
                <c:pt idx="903">
                  <c:v>35419</c:v>
                </c:pt>
                <c:pt idx="904">
                  <c:v>35420</c:v>
                </c:pt>
                <c:pt idx="905">
                  <c:v>35421</c:v>
                </c:pt>
                <c:pt idx="906">
                  <c:v>35422</c:v>
                </c:pt>
                <c:pt idx="907">
                  <c:v>35423</c:v>
                </c:pt>
                <c:pt idx="908">
                  <c:v>35424</c:v>
                </c:pt>
                <c:pt idx="909">
                  <c:v>35425</c:v>
                </c:pt>
                <c:pt idx="910">
                  <c:v>35426</c:v>
                </c:pt>
                <c:pt idx="911">
                  <c:v>35427</c:v>
                </c:pt>
                <c:pt idx="912">
                  <c:v>35428</c:v>
                </c:pt>
                <c:pt idx="913">
                  <c:v>35429</c:v>
                </c:pt>
                <c:pt idx="914">
                  <c:v>35430</c:v>
                </c:pt>
                <c:pt idx="915">
                  <c:v>35431</c:v>
                </c:pt>
                <c:pt idx="916">
                  <c:v>35432</c:v>
                </c:pt>
                <c:pt idx="917">
                  <c:v>35433</c:v>
                </c:pt>
                <c:pt idx="918">
                  <c:v>35434</c:v>
                </c:pt>
                <c:pt idx="919">
                  <c:v>35435</c:v>
                </c:pt>
                <c:pt idx="920">
                  <c:v>35436</c:v>
                </c:pt>
                <c:pt idx="921">
                  <c:v>35437</c:v>
                </c:pt>
                <c:pt idx="922">
                  <c:v>35438</c:v>
                </c:pt>
                <c:pt idx="923">
                  <c:v>35439</c:v>
                </c:pt>
                <c:pt idx="924">
                  <c:v>35440</c:v>
                </c:pt>
                <c:pt idx="925">
                  <c:v>35441</c:v>
                </c:pt>
                <c:pt idx="926">
                  <c:v>35442</c:v>
                </c:pt>
                <c:pt idx="927">
                  <c:v>35443</c:v>
                </c:pt>
                <c:pt idx="928">
                  <c:v>35444</c:v>
                </c:pt>
                <c:pt idx="929">
                  <c:v>35445</c:v>
                </c:pt>
                <c:pt idx="930">
                  <c:v>35446</c:v>
                </c:pt>
                <c:pt idx="931">
                  <c:v>35447</c:v>
                </c:pt>
                <c:pt idx="932">
                  <c:v>35448</c:v>
                </c:pt>
                <c:pt idx="933">
                  <c:v>35449</c:v>
                </c:pt>
                <c:pt idx="934">
                  <c:v>35450</c:v>
                </c:pt>
                <c:pt idx="935">
                  <c:v>35451</c:v>
                </c:pt>
                <c:pt idx="936">
                  <c:v>35452</c:v>
                </c:pt>
                <c:pt idx="937">
                  <c:v>35453</c:v>
                </c:pt>
                <c:pt idx="938">
                  <c:v>35454</c:v>
                </c:pt>
                <c:pt idx="939">
                  <c:v>35455</c:v>
                </c:pt>
                <c:pt idx="940">
                  <c:v>35456</c:v>
                </c:pt>
                <c:pt idx="941">
                  <c:v>35457</c:v>
                </c:pt>
                <c:pt idx="942">
                  <c:v>35458</c:v>
                </c:pt>
                <c:pt idx="943">
                  <c:v>35459</c:v>
                </c:pt>
                <c:pt idx="944">
                  <c:v>35460</c:v>
                </c:pt>
                <c:pt idx="945">
                  <c:v>35461</c:v>
                </c:pt>
                <c:pt idx="946">
                  <c:v>35462</c:v>
                </c:pt>
                <c:pt idx="947">
                  <c:v>35463</c:v>
                </c:pt>
                <c:pt idx="948">
                  <c:v>35464</c:v>
                </c:pt>
                <c:pt idx="949">
                  <c:v>35465</c:v>
                </c:pt>
                <c:pt idx="950">
                  <c:v>35466</c:v>
                </c:pt>
                <c:pt idx="951">
                  <c:v>35467</c:v>
                </c:pt>
                <c:pt idx="952">
                  <c:v>35468</c:v>
                </c:pt>
                <c:pt idx="953">
                  <c:v>35469</c:v>
                </c:pt>
                <c:pt idx="954">
                  <c:v>35470</c:v>
                </c:pt>
                <c:pt idx="955">
                  <c:v>35471</c:v>
                </c:pt>
                <c:pt idx="956">
                  <c:v>35472</c:v>
                </c:pt>
                <c:pt idx="957">
                  <c:v>35473</c:v>
                </c:pt>
                <c:pt idx="958">
                  <c:v>35474</c:v>
                </c:pt>
                <c:pt idx="959">
                  <c:v>35475</c:v>
                </c:pt>
                <c:pt idx="960">
                  <c:v>35476</c:v>
                </c:pt>
                <c:pt idx="961">
                  <c:v>35477</c:v>
                </c:pt>
                <c:pt idx="962">
                  <c:v>35478</c:v>
                </c:pt>
                <c:pt idx="963">
                  <c:v>35479</c:v>
                </c:pt>
                <c:pt idx="964">
                  <c:v>35480</c:v>
                </c:pt>
                <c:pt idx="965">
                  <c:v>35481</c:v>
                </c:pt>
                <c:pt idx="966">
                  <c:v>35482</c:v>
                </c:pt>
                <c:pt idx="967">
                  <c:v>35483</c:v>
                </c:pt>
                <c:pt idx="968">
                  <c:v>35484</c:v>
                </c:pt>
                <c:pt idx="969">
                  <c:v>35485</c:v>
                </c:pt>
                <c:pt idx="970">
                  <c:v>35486</c:v>
                </c:pt>
                <c:pt idx="971">
                  <c:v>35487</c:v>
                </c:pt>
                <c:pt idx="972">
                  <c:v>35488</c:v>
                </c:pt>
                <c:pt idx="973">
                  <c:v>35489</c:v>
                </c:pt>
                <c:pt idx="974">
                  <c:v>35490</c:v>
                </c:pt>
                <c:pt idx="975">
                  <c:v>35491</c:v>
                </c:pt>
                <c:pt idx="976">
                  <c:v>35492</c:v>
                </c:pt>
                <c:pt idx="977">
                  <c:v>35493</c:v>
                </c:pt>
                <c:pt idx="978">
                  <c:v>35494</c:v>
                </c:pt>
                <c:pt idx="979">
                  <c:v>35495</c:v>
                </c:pt>
                <c:pt idx="980">
                  <c:v>35496</c:v>
                </c:pt>
                <c:pt idx="981">
                  <c:v>35497</c:v>
                </c:pt>
                <c:pt idx="982">
                  <c:v>35498</c:v>
                </c:pt>
                <c:pt idx="983">
                  <c:v>35499</c:v>
                </c:pt>
                <c:pt idx="984">
                  <c:v>35500</c:v>
                </c:pt>
                <c:pt idx="985">
                  <c:v>35501</c:v>
                </c:pt>
                <c:pt idx="986">
                  <c:v>35502</c:v>
                </c:pt>
                <c:pt idx="987">
                  <c:v>35503</c:v>
                </c:pt>
                <c:pt idx="988">
                  <c:v>35504</c:v>
                </c:pt>
                <c:pt idx="989">
                  <c:v>35505</c:v>
                </c:pt>
                <c:pt idx="990">
                  <c:v>35506</c:v>
                </c:pt>
                <c:pt idx="991">
                  <c:v>35507</c:v>
                </c:pt>
                <c:pt idx="992">
                  <c:v>35508</c:v>
                </c:pt>
                <c:pt idx="993">
                  <c:v>35509</c:v>
                </c:pt>
                <c:pt idx="994">
                  <c:v>35510</c:v>
                </c:pt>
                <c:pt idx="995">
                  <c:v>35511</c:v>
                </c:pt>
                <c:pt idx="996">
                  <c:v>35512</c:v>
                </c:pt>
                <c:pt idx="997">
                  <c:v>35513</c:v>
                </c:pt>
                <c:pt idx="998">
                  <c:v>35514</c:v>
                </c:pt>
                <c:pt idx="999">
                  <c:v>35515</c:v>
                </c:pt>
                <c:pt idx="1000">
                  <c:v>35516</c:v>
                </c:pt>
                <c:pt idx="1001">
                  <c:v>35517</c:v>
                </c:pt>
                <c:pt idx="1002">
                  <c:v>35518</c:v>
                </c:pt>
                <c:pt idx="1003">
                  <c:v>35519</c:v>
                </c:pt>
                <c:pt idx="1004">
                  <c:v>35520</c:v>
                </c:pt>
                <c:pt idx="1005">
                  <c:v>35521</c:v>
                </c:pt>
                <c:pt idx="1006">
                  <c:v>35522</c:v>
                </c:pt>
                <c:pt idx="1007">
                  <c:v>35523</c:v>
                </c:pt>
                <c:pt idx="1008">
                  <c:v>35524</c:v>
                </c:pt>
                <c:pt idx="1009">
                  <c:v>35525</c:v>
                </c:pt>
                <c:pt idx="1010">
                  <c:v>35526</c:v>
                </c:pt>
                <c:pt idx="1011">
                  <c:v>35527</c:v>
                </c:pt>
                <c:pt idx="1012">
                  <c:v>35528</c:v>
                </c:pt>
                <c:pt idx="1013">
                  <c:v>35529</c:v>
                </c:pt>
                <c:pt idx="1014">
                  <c:v>35530</c:v>
                </c:pt>
                <c:pt idx="1015">
                  <c:v>35531</c:v>
                </c:pt>
                <c:pt idx="1016">
                  <c:v>35532</c:v>
                </c:pt>
                <c:pt idx="1017">
                  <c:v>35533</c:v>
                </c:pt>
                <c:pt idx="1018">
                  <c:v>35534</c:v>
                </c:pt>
                <c:pt idx="1019">
                  <c:v>35535</c:v>
                </c:pt>
                <c:pt idx="1020">
                  <c:v>35536</c:v>
                </c:pt>
                <c:pt idx="1021">
                  <c:v>35537</c:v>
                </c:pt>
                <c:pt idx="1022">
                  <c:v>35538</c:v>
                </c:pt>
                <c:pt idx="1023">
                  <c:v>35539</c:v>
                </c:pt>
                <c:pt idx="1024">
                  <c:v>35540</c:v>
                </c:pt>
                <c:pt idx="1025">
                  <c:v>35541</c:v>
                </c:pt>
                <c:pt idx="1026">
                  <c:v>35542</c:v>
                </c:pt>
                <c:pt idx="1027">
                  <c:v>35543</c:v>
                </c:pt>
                <c:pt idx="1028">
                  <c:v>35544</c:v>
                </c:pt>
                <c:pt idx="1029">
                  <c:v>35545</c:v>
                </c:pt>
                <c:pt idx="1030">
                  <c:v>35546</c:v>
                </c:pt>
                <c:pt idx="1031">
                  <c:v>35547</c:v>
                </c:pt>
                <c:pt idx="1032">
                  <c:v>35548</c:v>
                </c:pt>
                <c:pt idx="1033">
                  <c:v>35549</c:v>
                </c:pt>
                <c:pt idx="1034">
                  <c:v>35550</c:v>
                </c:pt>
                <c:pt idx="1035">
                  <c:v>35551</c:v>
                </c:pt>
                <c:pt idx="1036">
                  <c:v>35552</c:v>
                </c:pt>
                <c:pt idx="1037">
                  <c:v>35553</c:v>
                </c:pt>
                <c:pt idx="1038">
                  <c:v>35554</c:v>
                </c:pt>
                <c:pt idx="1039">
                  <c:v>35555</c:v>
                </c:pt>
                <c:pt idx="1040">
                  <c:v>35556</c:v>
                </c:pt>
                <c:pt idx="1041">
                  <c:v>35557</c:v>
                </c:pt>
                <c:pt idx="1042">
                  <c:v>35558</c:v>
                </c:pt>
                <c:pt idx="1043">
                  <c:v>35559</c:v>
                </c:pt>
                <c:pt idx="1044">
                  <c:v>35560</c:v>
                </c:pt>
                <c:pt idx="1045">
                  <c:v>35561</c:v>
                </c:pt>
                <c:pt idx="1046">
                  <c:v>35562</c:v>
                </c:pt>
                <c:pt idx="1047">
                  <c:v>35563</c:v>
                </c:pt>
                <c:pt idx="1048">
                  <c:v>35564</c:v>
                </c:pt>
                <c:pt idx="1049">
                  <c:v>35565</c:v>
                </c:pt>
                <c:pt idx="1050">
                  <c:v>35566</c:v>
                </c:pt>
                <c:pt idx="1051">
                  <c:v>35567</c:v>
                </c:pt>
                <c:pt idx="1052">
                  <c:v>35568</c:v>
                </c:pt>
                <c:pt idx="1053">
                  <c:v>35569</c:v>
                </c:pt>
                <c:pt idx="1054">
                  <c:v>35570</c:v>
                </c:pt>
                <c:pt idx="1055">
                  <c:v>35571</c:v>
                </c:pt>
                <c:pt idx="1056">
                  <c:v>35572</c:v>
                </c:pt>
                <c:pt idx="1057">
                  <c:v>35573</c:v>
                </c:pt>
                <c:pt idx="1058">
                  <c:v>35574</c:v>
                </c:pt>
                <c:pt idx="1059">
                  <c:v>35575</c:v>
                </c:pt>
                <c:pt idx="1060">
                  <c:v>35576</c:v>
                </c:pt>
                <c:pt idx="1061">
                  <c:v>35577</c:v>
                </c:pt>
                <c:pt idx="1062">
                  <c:v>35578</c:v>
                </c:pt>
                <c:pt idx="1063">
                  <c:v>35579</c:v>
                </c:pt>
                <c:pt idx="1064">
                  <c:v>35580</c:v>
                </c:pt>
                <c:pt idx="1065">
                  <c:v>35581</c:v>
                </c:pt>
                <c:pt idx="1066">
                  <c:v>35582</c:v>
                </c:pt>
                <c:pt idx="1067">
                  <c:v>35583</c:v>
                </c:pt>
                <c:pt idx="1068">
                  <c:v>35584</c:v>
                </c:pt>
                <c:pt idx="1069">
                  <c:v>35585</c:v>
                </c:pt>
                <c:pt idx="1070">
                  <c:v>35586</c:v>
                </c:pt>
                <c:pt idx="1071">
                  <c:v>35587</c:v>
                </c:pt>
                <c:pt idx="1072">
                  <c:v>35588</c:v>
                </c:pt>
                <c:pt idx="1073">
                  <c:v>35589</c:v>
                </c:pt>
                <c:pt idx="1074">
                  <c:v>35590</c:v>
                </c:pt>
                <c:pt idx="1075">
                  <c:v>35591</c:v>
                </c:pt>
                <c:pt idx="1076">
                  <c:v>35592</c:v>
                </c:pt>
                <c:pt idx="1077">
                  <c:v>35593</c:v>
                </c:pt>
                <c:pt idx="1078">
                  <c:v>35594</c:v>
                </c:pt>
                <c:pt idx="1079">
                  <c:v>35595</c:v>
                </c:pt>
                <c:pt idx="1080">
                  <c:v>35596</c:v>
                </c:pt>
                <c:pt idx="1081">
                  <c:v>35597</c:v>
                </c:pt>
                <c:pt idx="1082">
                  <c:v>35598</c:v>
                </c:pt>
                <c:pt idx="1083">
                  <c:v>35599</c:v>
                </c:pt>
                <c:pt idx="1084">
                  <c:v>35600</c:v>
                </c:pt>
                <c:pt idx="1085">
                  <c:v>35601</c:v>
                </c:pt>
                <c:pt idx="1086">
                  <c:v>35602</c:v>
                </c:pt>
                <c:pt idx="1087">
                  <c:v>35603</c:v>
                </c:pt>
                <c:pt idx="1088">
                  <c:v>35604</c:v>
                </c:pt>
                <c:pt idx="1089">
                  <c:v>35605</c:v>
                </c:pt>
                <c:pt idx="1090">
                  <c:v>35606</c:v>
                </c:pt>
                <c:pt idx="1091">
                  <c:v>35607</c:v>
                </c:pt>
                <c:pt idx="1092">
                  <c:v>35608</c:v>
                </c:pt>
                <c:pt idx="1093">
                  <c:v>35609</c:v>
                </c:pt>
                <c:pt idx="1094">
                  <c:v>35610</c:v>
                </c:pt>
                <c:pt idx="1095">
                  <c:v>35611</c:v>
                </c:pt>
                <c:pt idx="1096">
                  <c:v>35612</c:v>
                </c:pt>
                <c:pt idx="1097">
                  <c:v>35613</c:v>
                </c:pt>
                <c:pt idx="1098">
                  <c:v>35614</c:v>
                </c:pt>
                <c:pt idx="1099">
                  <c:v>35615</c:v>
                </c:pt>
                <c:pt idx="1100">
                  <c:v>35616</c:v>
                </c:pt>
                <c:pt idx="1101">
                  <c:v>35617</c:v>
                </c:pt>
                <c:pt idx="1102">
                  <c:v>35618</c:v>
                </c:pt>
                <c:pt idx="1103">
                  <c:v>35619</c:v>
                </c:pt>
                <c:pt idx="1104">
                  <c:v>35620</c:v>
                </c:pt>
                <c:pt idx="1105">
                  <c:v>35621</c:v>
                </c:pt>
                <c:pt idx="1106">
                  <c:v>35622</c:v>
                </c:pt>
                <c:pt idx="1107">
                  <c:v>35623</c:v>
                </c:pt>
                <c:pt idx="1108">
                  <c:v>35624</c:v>
                </c:pt>
                <c:pt idx="1109">
                  <c:v>35625</c:v>
                </c:pt>
                <c:pt idx="1110">
                  <c:v>35626</c:v>
                </c:pt>
                <c:pt idx="1111">
                  <c:v>35627</c:v>
                </c:pt>
                <c:pt idx="1112">
                  <c:v>35628</c:v>
                </c:pt>
                <c:pt idx="1113">
                  <c:v>35629</c:v>
                </c:pt>
                <c:pt idx="1114">
                  <c:v>35630</c:v>
                </c:pt>
                <c:pt idx="1115">
                  <c:v>35631</c:v>
                </c:pt>
                <c:pt idx="1116">
                  <c:v>35632</c:v>
                </c:pt>
                <c:pt idx="1117">
                  <c:v>35633</c:v>
                </c:pt>
                <c:pt idx="1118">
                  <c:v>35634</c:v>
                </c:pt>
                <c:pt idx="1119">
                  <c:v>35635</c:v>
                </c:pt>
                <c:pt idx="1120">
                  <c:v>35636</c:v>
                </c:pt>
                <c:pt idx="1121">
                  <c:v>35637</c:v>
                </c:pt>
                <c:pt idx="1122">
                  <c:v>35638</c:v>
                </c:pt>
                <c:pt idx="1123">
                  <c:v>35639</c:v>
                </c:pt>
                <c:pt idx="1124">
                  <c:v>35640</c:v>
                </c:pt>
                <c:pt idx="1125">
                  <c:v>35641</c:v>
                </c:pt>
                <c:pt idx="1126">
                  <c:v>35642</c:v>
                </c:pt>
                <c:pt idx="1127">
                  <c:v>35643</c:v>
                </c:pt>
                <c:pt idx="1128">
                  <c:v>35644</c:v>
                </c:pt>
                <c:pt idx="1129">
                  <c:v>35645</c:v>
                </c:pt>
                <c:pt idx="1130">
                  <c:v>35646</c:v>
                </c:pt>
                <c:pt idx="1131">
                  <c:v>35647</c:v>
                </c:pt>
                <c:pt idx="1132">
                  <c:v>35648</c:v>
                </c:pt>
                <c:pt idx="1133">
                  <c:v>35649</c:v>
                </c:pt>
                <c:pt idx="1134">
                  <c:v>35650</c:v>
                </c:pt>
                <c:pt idx="1135">
                  <c:v>35651</c:v>
                </c:pt>
                <c:pt idx="1136">
                  <c:v>35652</c:v>
                </c:pt>
                <c:pt idx="1137">
                  <c:v>35653</c:v>
                </c:pt>
                <c:pt idx="1138">
                  <c:v>35654</c:v>
                </c:pt>
                <c:pt idx="1139">
                  <c:v>35655</c:v>
                </c:pt>
                <c:pt idx="1140">
                  <c:v>35656</c:v>
                </c:pt>
                <c:pt idx="1141">
                  <c:v>35657</c:v>
                </c:pt>
                <c:pt idx="1142">
                  <c:v>35658</c:v>
                </c:pt>
                <c:pt idx="1143">
                  <c:v>35659</c:v>
                </c:pt>
                <c:pt idx="1144">
                  <c:v>35660</c:v>
                </c:pt>
                <c:pt idx="1145">
                  <c:v>35661</c:v>
                </c:pt>
                <c:pt idx="1146">
                  <c:v>35662</c:v>
                </c:pt>
                <c:pt idx="1147">
                  <c:v>35663</c:v>
                </c:pt>
                <c:pt idx="1148">
                  <c:v>35664</c:v>
                </c:pt>
                <c:pt idx="1149">
                  <c:v>35665</c:v>
                </c:pt>
                <c:pt idx="1150">
                  <c:v>35666</c:v>
                </c:pt>
                <c:pt idx="1151">
                  <c:v>35667</c:v>
                </c:pt>
                <c:pt idx="1152">
                  <c:v>35668</c:v>
                </c:pt>
                <c:pt idx="1153">
                  <c:v>35669</c:v>
                </c:pt>
                <c:pt idx="1154">
                  <c:v>35670</c:v>
                </c:pt>
                <c:pt idx="1155">
                  <c:v>35671</c:v>
                </c:pt>
                <c:pt idx="1156">
                  <c:v>35672</c:v>
                </c:pt>
                <c:pt idx="1157">
                  <c:v>35673</c:v>
                </c:pt>
                <c:pt idx="1158">
                  <c:v>35674</c:v>
                </c:pt>
                <c:pt idx="1159">
                  <c:v>35675</c:v>
                </c:pt>
                <c:pt idx="1160">
                  <c:v>35676</c:v>
                </c:pt>
                <c:pt idx="1161">
                  <c:v>35677</c:v>
                </c:pt>
                <c:pt idx="1162">
                  <c:v>35678</c:v>
                </c:pt>
                <c:pt idx="1163">
                  <c:v>35679</c:v>
                </c:pt>
                <c:pt idx="1164">
                  <c:v>35680</c:v>
                </c:pt>
                <c:pt idx="1165">
                  <c:v>35681</c:v>
                </c:pt>
                <c:pt idx="1166">
                  <c:v>35682</c:v>
                </c:pt>
                <c:pt idx="1167">
                  <c:v>35683</c:v>
                </c:pt>
                <c:pt idx="1168">
                  <c:v>35684</c:v>
                </c:pt>
                <c:pt idx="1169">
                  <c:v>35685</c:v>
                </c:pt>
                <c:pt idx="1170">
                  <c:v>35686</c:v>
                </c:pt>
                <c:pt idx="1171">
                  <c:v>35687</c:v>
                </c:pt>
                <c:pt idx="1172">
                  <c:v>35688</c:v>
                </c:pt>
                <c:pt idx="1173">
                  <c:v>35689</c:v>
                </c:pt>
                <c:pt idx="1174">
                  <c:v>35690</c:v>
                </c:pt>
                <c:pt idx="1175">
                  <c:v>35691</c:v>
                </c:pt>
                <c:pt idx="1176">
                  <c:v>35692</c:v>
                </c:pt>
                <c:pt idx="1177">
                  <c:v>35693</c:v>
                </c:pt>
                <c:pt idx="1178">
                  <c:v>35694</c:v>
                </c:pt>
                <c:pt idx="1179">
                  <c:v>35695</c:v>
                </c:pt>
                <c:pt idx="1180">
                  <c:v>35696</c:v>
                </c:pt>
                <c:pt idx="1181">
                  <c:v>35697</c:v>
                </c:pt>
                <c:pt idx="1182">
                  <c:v>35698</c:v>
                </c:pt>
                <c:pt idx="1183">
                  <c:v>35699</c:v>
                </c:pt>
                <c:pt idx="1184">
                  <c:v>35700</c:v>
                </c:pt>
                <c:pt idx="1185">
                  <c:v>35701</c:v>
                </c:pt>
                <c:pt idx="1186">
                  <c:v>35702</c:v>
                </c:pt>
                <c:pt idx="1187">
                  <c:v>35703</c:v>
                </c:pt>
                <c:pt idx="1188">
                  <c:v>35704</c:v>
                </c:pt>
                <c:pt idx="1189">
                  <c:v>35705</c:v>
                </c:pt>
                <c:pt idx="1190">
                  <c:v>35706</c:v>
                </c:pt>
                <c:pt idx="1191">
                  <c:v>35707</c:v>
                </c:pt>
                <c:pt idx="1192">
                  <c:v>35708</c:v>
                </c:pt>
                <c:pt idx="1193">
                  <c:v>35709</c:v>
                </c:pt>
                <c:pt idx="1194">
                  <c:v>35710</c:v>
                </c:pt>
                <c:pt idx="1195">
                  <c:v>35711</c:v>
                </c:pt>
                <c:pt idx="1196">
                  <c:v>35712</c:v>
                </c:pt>
                <c:pt idx="1197">
                  <c:v>35713</c:v>
                </c:pt>
                <c:pt idx="1198">
                  <c:v>35714</c:v>
                </c:pt>
                <c:pt idx="1199">
                  <c:v>35715</c:v>
                </c:pt>
                <c:pt idx="1200">
                  <c:v>35716</c:v>
                </c:pt>
                <c:pt idx="1201">
                  <c:v>35717</c:v>
                </c:pt>
                <c:pt idx="1202">
                  <c:v>35718</c:v>
                </c:pt>
                <c:pt idx="1203">
                  <c:v>35719</c:v>
                </c:pt>
                <c:pt idx="1204">
                  <c:v>35720</c:v>
                </c:pt>
                <c:pt idx="1205">
                  <c:v>35721</c:v>
                </c:pt>
                <c:pt idx="1206">
                  <c:v>35722</c:v>
                </c:pt>
                <c:pt idx="1207">
                  <c:v>35723</c:v>
                </c:pt>
                <c:pt idx="1208">
                  <c:v>35724</c:v>
                </c:pt>
                <c:pt idx="1209">
                  <c:v>35725</c:v>
                </c:pt>
                <c:pt idx="1210">
                  <c:v>35726</c:v>
                </c:pt>
                <c:pt idx="1211">
                  <c:v>35727</c:v>
                </c:pt>
                <c:pt idx="1212">
                  <c:v>35728</c:v>
                </c:pt>
                <c:pt idx="1213">
                  <c:v>35729</c:v>
                </c:pt>
                <c:pt idx="1214">
                  <c:v>35730</c:v>
                </c:pt>
                <c:pt idx="1215">
                  <c:v>35731</c:v>
                </c:pt>
                <c:pt idx="1216">
                  <c:v>35732</c:v>
                </c:pt>
                <c:pt idx="1217">
                  <c:v>35733</c:v>
                </c:pt>
                <c:pt idx="1218">
                  <c:v>35734</c:v>
                </c:pt>
                <c:pt idx="1219">
                  <c:v>35735</c:v>
                </c:pt>
                <c:pt idx="1220">
                  <c:v>35736</c:v>
                </c:pt>
                <c:pt idx="1221">
                  <c:v>35737</c:v>
                </c:pt>
                <c:pt idx="1222">
                  <c:v>35738</c:v>
                </c:pt>
                <c:pt idx="1223">
                  <c:v>35739</c:v>
                </c:pt>
                <c:pt idx="1224">
                  <c:v>35740</c:v>
                </c:pt>
                <c:pt idx="1225">
                  <c:v>35741</c:v>
                </c:pt>
                <c:pt idx="1226">
                  <c:v>35742</c:v>
                </c:pt>
                <c:pt idx="1227">
                  <c:v>35743</c:v>
                </c:pt>
                <c:pt idx="1228">
                  <c:v>35744</c:v>
                </c:pt>
                <c:pt idx="1229">
                  <c:v>35745</c:v>
                </c:pt>
                <c:pt idx="1230">
                  <c:v>35746</c:v>
                </c:pt>
                <c:pt idx="1231">
                  <c:v>35747</c:v>
                </c:pt>
                <c:pt idx="1232">
                  <c:v>35748</c:v>
                </c:pt>
                <c:pt idx="1233">
                  <c:v>35749</c:v>
                </c:pt>
                <c:pt idx="1234">
                  <c:v>35750</c:v>
                </c:pt>
                <c:pt idx="1235">
                  <c:v>35751</c:v>
                </c:pt>
                <c:pt idx="1236">
                  <c:v>35752</c:v>
                </c:pt>
                <c:pt idx="1237">
                  <c:v>35753</c:v>
                </c:pt>
                <c:pt idx="1238">
                  <c:v>35754</c:v>
                </c:pt>
                <c:pt idx="1239">
                  <c:v>35755</c:v>
                </c:pt>
                <c:pt idx="1240">
                  <c:v>35756</c:v>
                </c:pt>
                <c:pt idx="1241">
                  <c:v>35757</c:v>
                </c:pt>
                <c:pt idx="1242">
                  <c:v>35758</c:v>
                </c:pt>
                <c:pt idx="1243">
                  <c:v>35759</c:v>
                </c:pt>
                <c:pt idx="1244">
                  <c:v>35760</c:v>
                </c:pt>
                <c:pt idx="1245">
                  <c:v>35761</c:v>
                </c:pt>
                <c:pt idx="1246">
                  <c:v>35762</c:v>
                </c:pt>
                <c:pt idx="1247">
                  <c:v>35763</c:v>
                </c:pt>
                <c:pt idx="1248">
                  <c:v>35764</c:v>
                </c:pt>
                <c:pt idx="1249">
                  <c:v>35765</c:v>
                </c:pt>
                <c:pt idx="1250">
                  <c:v>35766</c:v>
                </c:pt>
                <c:pt idx="1251">
                  <c:v>35767</c:v>
                </c:pt>
                <c:pt idx="1252">
                  <c:v>35768</c:v>
                </c:pt>
                <c:pt idx="1253">
                  <c:v>35769</c:v>
                </c:pt>
                <c:pt idx="1254">
                  <c:v>35770</c:v>
                </c:pt>
                <c:pt idx="1255">
                  <c:v>35771</c:v>
                </c:pt>
                <c:pt idx="1256">
                  <c:v>35772</c:v>
                </c:pt>
                <c:pt idx="1257">
                  <c:v>35773</c:v>
                </c:pt>
                <c:pt idx="1258">
                  <c:v>35774</c:v>
                </c:pt>
                <c:pt idx="1259">
                  <c:v>35775</c:v>
                </c:pt>
                <c:pt idx="1260">
                  <c:v>35776</c:v>
                </c:pt>
                <c:pt idx="1261">
                  <c:v>35777</c:v>
                </c:pt>
                <c:pt idx="1262">
                  <c:v>35778</c:v>
                </c:pt>
                <c:pt idx="1263">
                  <c:v>35779</c:v>
                </c:pt>
                <c:pt idx="1264">
                  <c:v>35780</c:v>
                </c:pt>
                <c:pt idx="1265">
                  <c:v>35781</c:v>
                </c:pt>
                <c:pt idx="1266">
                  <c:v>35782</c:v>
                </c:pt>
                <c:pt idx="1267">
                  <c:v>35783</c:v>
                </c:pt>
                <c:pt idx="1268">
                  <c:v>35784</c:v>
                </c:pt>
                <c:pt idx="1269">
                  <c:v>35785</c:v>
                </c:pt>
                <c:pt idx="1270">
                  <c:v>35786</c:v>
                </c:pt>
                <c:pt idx="1271">
                  <c:v>35787</c:v>
                </c:pt>
                <c:pt idx="1272">
                  <c:v>35788</c:v>
                </c:pt>
                <c:pt idx="1273">
                  <c:v>35789</c:v>
                </c:pt>
                <c:pt idx="1274">
                  <c:v>35790</c:v>
                </c:pt>
                <c:pt idx="1275">
                  <c:v>35791</c:v>
                </c:pt>
                <c:pt idx="1276">
                  <c:v>35792</c:v>
                </c:pt>
                <c:pt idx="1277">
                  <c:v>35793</c:v>
                </c:pt>
                <c:pt idx="1278">
                  <c:v>35794</c:v>
                </c:pt>
                <c:pt idx="1279">
                  <c:v>35795</c:v>
                </c:pt>
                <c:pt idx="1280">
                  <c:v>35796</c:v>
                </c:pt>
                <c:pt idx="1281">
                  <c:v>35797</c:v>
                </c:pt>
                <c:pt idx="1282">
                  <c:v>35798</c:v>
                </c:pt>
                <c:pt idx="1283">
                  <c:v>35799</c:v>
                </c:pt>
                <c:pt idx="1284">
                  <c:v>35800</c:v>
                </c:pt>
                <c:pt idx="1285">
                  <c:v>35801</c:v>
                </c:pt>
                <c:pt idx="1286">
                  <c:v>35802</c:v>
                </c:pt>
                <c:pt idx="1287">
                  <c:v>35803</c:v>
                </c:pt>
                <c:pt idx="1288">
                  <c:v>35804</c:v>
                </c:pt>
                <c:pt idx="1289">
                  <c:v>35805</c:v>
                </c:pt>
                <c:pt idx="1290">
                  <c:v>35806</c:v>
                </c:pt>
                <c:pt idx="1291">
                  <c:v>35807</c:v>
                </c:pt>
                <c:pt idx="1292">
                  <c:v>35808</c:v>
                </c:pt>
                <c:pt idx="1293">
                  <c:v>35809</c:v>
                </c:pt>
                <c:pt idx="1294">
                  <c:v>35810</c:v>
                </c:pt>
                <c:pt idx="1295">
                  <c:v>35811</c:v>
                </c:pt>
                <c:pt idx="1296">
                  <c:v>35812</c:v>
                </c:pt>
                <c:pt idx="1297">
                  <c:v>35813</c:v>
                </c:pt>
                <c:pt idx="1298">
                  <c:v>35814</c:v>
                </c:pt>
                <c:pt idx="1299">
                  <c:v>35815</c:v>
                </c:pt>
                <c:pt idx="1300">
                  <c:v>35816</c:v>
                </c:pt>
                <c:pt idx="1301">
                  <c:v>35817</c:v>
                </c:pt>
                <c:pt idx="1302">
                  <c:v>35818</c:v>
                </c:pt>
                <c:pt idx="1303">
                  <c:v>35819</c:v>
                </c:pt>
                <c:pt idx="1304">
                  <c:v>35820</c:v>
                </c:pt>
                <c:pt idx="1305">
                  <c:v>35821</c:v>
                </c:pt>
                <c:pt idx="1306">
                  <c:v>35822</c:v>
                </c:pt>
                <c:pt idx="1307">
                  <c:v>35823</c:v>
                </c:pt>
                <c:pt idx="1308">
                  <c:v>35824</c:v>
                </c:pt>
                <c:pt idx="1309">
                  <c:v>35825</c:v>
                </c:pt>
                <c:pt idx="1310">
                  <c:v>35826</c:v>
                </c:pt>
                <c:pt idx="1311">
                  <c:v>35827</c:v>
                </c:pt>
                <c:pt idx="1312">
                  <c:v>35828</c:v>
                </c:pt>
                <c:pt idx="1313">
                  <c:v>35829</c:v>
                </c:pt>
                <c:pt idx="1314">
                  <c:v>35830</c:v>
                </c:pt>
                <c:pt idx="1315">
                  <c:v>35831</c:v>
                </c:pt>
                <c:pt idx="1316">
                  <c:v>35832</c:v>
                </c:pt>
                <c:pt idx="1317">
                  <c:v>35833</c:v>
                </c:pt>
                <c:pt idx="1318">
                  <c:v>35834</c:v>
                </c:pt>
                <c:pt idx="1319">
                  <c:v>35835</c:v>
                </c:pt>
                <c:pt idx="1320">
                  <c:v>35836</c:v>
                </c:pt>
                <c:pt idx="1321">
                  <c:v>35837</c:v>
                </c:pt>
                <c:pt idx="1322">
                  <c:v>35838</c:v>
                </c:pt>
                <c:pt idx="1323">
                  <c:v>35839</c:v>
                </c:pt>
                <c:pt idx="1324">
                  <c:v>35840</c:v>
                </c:pt>
                <c:pt idx="1325">
                  <c:v>35841</c:v>
                </c:pt>
                <c:pt idx="1326">
                  <c:v>35842</c:v>
                </c:pt>
                <c:pt idx="1327">
                  <c:v>35843</c:v>
                </c:pt>
                <c:pt idx="1328">
                  <c:v>35844</c:v>
                </c:pt>
                <c:pt idx="1329">
                  <c:v>35845</c:v>
                </c:pt>
                <c:pt idx="1330">
                  <c:v>35846</c:v>
                </c:pt>
                <c:pt idx="1331">
                  <c:v>35847</c:v>
                </c:pt>
                <c:pt idx="1332">
                  <c:v>35848</c:v>
                </c:pt>
                <c:pt idx="1333">
                  <c:v>35849</c:v>
                </c:pt>
                <c:pt idx="1334">
                  <c:v>35850</c:v>
                </c:pt>
                <c:pt idx="1335">
                  <c:v>35851</c:v>
                </c:pt>
                <c:pt idx="1336">
                  <c:v>35852</c:v>
                </c:pt>
                <c:pt idx="1337">
                  <c:v>35853</c:v>
                </c:pt>
                <c:pt idx="1338">
                  <c:v>35854</c:v>
                </c:pt>
                <c:pt idx="1339">
                  <c:v>35855</c:v>
                </c:pt>
                <c:pt idx="1340">
                  <c:v>35856</c:v>
                </c:pt>
                <c:pt idx="1341">
                  <c:v>35857</c:v>
                </c:pt>
                <c:pt idx="1342">
                  <c:v>35858</c:v>
                </c:pt>
                <c:pt idx="1343">
                  <c:v>35859</c:v>
                </c:pt>
                <c:pt idx="1344">
                  <c:v>35860</c:v>
                </c:pt>
                <c:pt idx="1345">
                  <c:v>35861</c:v>
                </c:pt>
                <c:pt idx="1346">
                  <c:v>35862</c:v>
                </c:pt>
                <c:pt idx="1347">
                  <c:v>35863</c:v>
                </c:pt>
                <c:pt idx="1348">
                  <c:v>35864</c:v>
                </c:pt>
                <c:pt idx="1349">
                  <c:v>35865</c:v>
                </c:pt>
                <c:pt idx="1350">
                  <c:v>35866</c:v>
                </c:pt>
                <c:pt idx="1351">
                  <c:v>35867</c:v>
                </c:pt>
                <c:pt idx="1352">
                  <c:v>35868</c:v>
                </c:pt>
                <c:pt idx="1353">
                  <c:v>35869</c:v>
                </c:pt>
                <c:pt idx="1354">
                  <c:v>35870</c:v>
                </c:pt>
                <c:pt idx="1355">
                  <c:v>35871</c:v>
                </c:pt>
                <c:pt idx="1356">
                  <c:v>35872</c:v>
                </c:pt>
                <c:pt idx="1357">
                  <c:v>35873</c:v>
                </c:pt>
                <c:pt idx="1358">
                  <c:v>35874</c:v>
                </c:pt>
                <c:pt idx="1359">
                  <c:v>35875</c:v>
                </c:pt>
                <c:pt idx="1360">
                  <c:v>35876</c:v>
                </c:pt>
                <c:pt idx="1361">
                  <c:v>35877</c:v>
                </c:pt>
                <c:pt idx="1362">
                  <c:v>35878</c:v>
                </c:pt>
                <c:pt idx="1363">
                  <c:v>35879</c:v>
                </c:pt>
                <c:pt idx="1364">
                  <c:v>35880</c:v>
                </c:pt>
                <c:pt idx="1365">
                  <c:v>35881</c:v>
                </c:pt>
                <c:pt idx="1366">
                  <c:v>35882</c:v>
                </c:pt>
                <c:pt idx="1367">
                  <c:v>35883</c:v>
                </c:pt>
                <c:pt idx="1368">
                  <c:v>35884</c:v>
                </c:pt>
                <c:pt idx="1369">
                  <c:v>35885</c:v>
                </c:pt>
                <c:pt idx="1370">
                  <c:v>35886</c:v>
                </c:pt>
                <c:pt idx="1371">
                  <c:v>35887</c:v>
                </c:pt>
                <c:pt idx="1372">
                  <c:v>35888</c:v>
                </c:pt>
                <c:pt idx="1373">
                  <c:v>35889</c:v>
                </c:pt>
                <c:pt idx="1374">
                  <c:v>35890</c:v>
                </c:pt>
                <c:pt idx="1375">
                  <c:v>35891</c:v>
                </c:pt>
                <c:pt idx="1376">
                  <c:v>35892</c:v>
                </c:pt>
                <c:pt idx="1377">
                  <c:v>35893</c:v>
                </c:pt>
                <c:pt idx="1378">
                  <c:v>35894</c:v>
                </c:pt>
                <c:pt idx="1379">
                  <c:v>35895</c:v>
                </c:pt>
                <c:pt idx="1380">
                  <c:v>35896</c:v>
                </c:pt>
                <c:pt idx="1381">
                  <c:v>35897</c:v>
                </c:pt>
                <c:pt idx="1382">
                  <c:v>35898</c:v>
                </c:pt>
                <c:pt idx="1383">
                  <c:v>35899</c:v>
                </c:pt>
                <c:pt idx="1384">
                  <c:v>35900</c:v>
                </c:pt>
                <c:pt idx="1385">
                  <c:v>35901</c:v>
                </c:pt>
                <c:pt idx="1386">
                  <c:v>35902</c:v>
                </c:pt>
                <c:pt idx="1387">
                  <c:v>35903</c:v>
                </c:pt>
                <c:pt idx="1388">
                  <c:v>35904</c:v>
                </c:pt>
                <c:pt idx="1389">
                  <c:v>35905</c:v>
                </c:pt>
                <c:pt idx="1390">
                  <c:v>35906</c:v>
                </c:pt>
                <c:pt idx="1391">
                  <c:v>35907</c:v>
                </c:pt>
                <c:pt idx="1392">
                  <c:v>35908</c:v>
                </c:pt>
                <c:pt idx="1393">
                  <c:v>35909</c:v>
                </c:pt>
                <c:pt idx="1394">
                  <c:v>35910</c:v>
                </c:pt>
                <c:pt idx="1395">
                  <c:v>35911</c:v>
                </c:pt>
                <c:pt idx="1396">
                  <c:v>35912</c:v>
                </c:pt>
                <c:pt idx="1397">
                  <c:v>35913</c:v>
                </c:pt>
                <c:pt idx="1398">
                  <c:v>35914</c:v>
                </c:pt>
                <c:pt idx="1399">
                  <c:v>35915</c:v>
                </c:pt>
                <c:pt idx="1400">
                  <c:v>35916</c:v>
                </c:pt>
                <c:pt idx="1401">
                  <c:v>35917</c:v>
                </c:pt>
                <c:pt idx="1402">
                  <c:v>35918</c:v>
                </c:pt>
                <c:pt idx="1403">
                  <c:v>35919</c:v>
                </c:pt>
                <c:pt idx="1404">
                  <c:v>35920</c:v>
                </c:pt>
                <c:pt idx="1405">
                  <c:v>35921</c:v>
                </c:pt>
                <c:pt idx="1406">
                  <c:v>35922</c:v>
                </c:pt>
                <c:pt idx="1407">
                  <c:v>35923</c:v>
                </c:pt>
                <c:pt idx="1408">
                  <c:v>35924</c:v>
                </c:pt>
                <c:pt idx="1409">
                  <c:v>35925</c:v>
                </c:pt>
                <c:pt idx="1410">
                  <c:v>35926</c:v>
                </c:pt>
                <c:pt idx="1411">
                  <c:v>35927</c:v>
                </c:pt>
                <c:pt idx="1412">
                  <c:v>35928</c:v>
                </c:pt>
                <c:pt idx="1413">
                  <c:v>35929</c:v>
                </c:pt>
                <c:pt idx="1414">
                  <c:v>35930</c:v>
                </c:pt>
                <c:pt idx="1415">
                  <c:v>35931</c:v>
                </c:pt>
                <c:pt idx="1416">
                  <c:v>35932</c:v>
                </c:pt>
                <c:pt idx="1417">
                  <c:v>35933</c:v>
                </c:pt>
                <c:pt idx="1418">
                  <c:v>35934</c:v>
                </c:pt>
                <c:pt idx="1419">
                  <c:v>35935</c:v>
                </c:pt>
                <c:pt idx="1420">
                  <c:v>35936</c:v>
                </c:pt>
                <c:pt idx="1421">
                  <c:v>35937</c:v>
                </c:pt>
                <c:pt idx="1422">
                  <c:v>35938</c:v>
                </c:pt>
                <c:pt idx="1423">
                  <c:v>35939</c:v>
                </c:pt>
                <c:pt idx="1424">
                  <c:v>35940</c:v>
                </c:pt>
                <c:pt idx="1425">
                  <c:v>35941</c:v>
                </c:pt>
                <c:pt idx="1426">
                  <c:v>35942</c:v>
                </c:pt>
                <c:pt idx="1427">
                  <c:v>35943</c:v>
                </c:pt>
                <c:pt idx="1428">
                  <c:v>35944</c:v>
                </c:pt>
                <c:pt idx="1429">
                  <c:v>35945</c:v>
                </c:pt>
                <c:pt idx="1430">
                  <c:v>35946</c:v>
                </c:pt>
                <c:pt idx="1431">
                  <c:v>35947</c:v>
                </c:pt>
                <c:pt idx="1432">
                  <c:v>35948</c:v>
                </c:pt>
                <c:pt idx="1433">
                  <c:v>35949</c:v>
                </c:pt>
                <c:pt idx="1434">
                  <c:v>35950</c:v>
                </c:pt>
                <c:pt idx="1435">
                  <c:v>35951</c:v>
                </c:pt>
                <c:pt idx="1436">
                  <c:v>35952</c:v>
                </c:pt>
                <c:pt idx="1437">
                  <c:v>35953</c:v>
                </c:pt>
                <c:pt idx="1438">
                  <c:v>35954</c:v>
                </c:pt>
                <c:pt idx="1439">
                  <c:v>35955</c:v>
                </c:pt>
                <c:pt idx="1440">
                  <c:v>35956</c:v>
                </c:pt>
                <c:pt idx="1441">
                  <c:v>35957</c:v>
                </c:pt>
                <c:pt idx="1442">
                  <c:v>35958</c:v>
                </c:pt>
                <c:pt idx="1443">
                  <c:v>35959</c:v>
                </c:pt>
                <c:pt idx="1444">
                  <c:v>35960</c:v>
                </c:pt>
                <c:pt idx="1445">
                  <c:v>35961</c:v>
                </c:pt>
                <c:pt idx="1446">
                  <c:v>35962</c:v>
                </c:pt>
                <c:pt idx="1447">
                  <c:v>35963</c:v>
                </c:pt>
                <c:pt idx="1448">
                  <c:v>35964</c:v>
                </c:pt>
                <c:pt idx="1449">
                  <c:v>35965</c:v>
                </c:pt>
                <c:pt idx="1450">
                  <c:v>35966</c:v>
                </c:pt>
                <c:pt idx="1451">
                  <c:v>35967</c:v>
                </c:pt>
                <c:pt idx="1452">
                  <c:v>35968</c:v>
                </c:pt>
                <c:pt idx="1453">
                  <c:v>35969</c:v>
                </c:pt>
                <c:pt idx="1454">
                  <c:v>35970</c:v>
                </c:pt>
                <c:pt idx="1455">
                  <c:v>35971</c:v>
                </c:pt>
                <c:pt idx="1456">
                  <c:v>35972</c:v>
                </c:pt>
                <c:pt idx="1457">
                  <c:v>35973</c:v>
                </c:pt>
                <c:pt idx="1458">
                  <c:v>35974</c:v>
                </c:pt>
                <c:pt idx="1459">
                  <c:v>35975</c:v>
                </c:pt>
                <c:pt idx="1460">
                  <c:v>35976</c:v>
                </c:pt>
                <c:pt idx="1461">
                  <c:v>35977</c:v>
                </c:pt>
                <c:pt idx="1462">
                  <c:v>35978</c:v>
                </c:pt>
                <c:pt idx="1463">
                  <c:v>35979</c:v>
                </c:pt>
                <c:pt idx="1464">
                  <c:v>35980</c:v>
                </c:pt>
                <c:pt idx="1465">
                  <c:v>35981</c:v>
                </c:pt>
                <c:pt idx="1466">
                  <c:v>35982</c:v>
                </c:pt>
                <c:pt idx="1467">
                  <c:v>35983</c:v>
                </c:pt>
                <c:pt idx="1468">
                  <c:v>35984</c:v>
                </c:pt>
                <c:pt idx="1469">
                  <c:v>35985</c:v>
                </c:pt>
                <c:pt idx="1470">
                  <c:v>35986</c:v>
                </c:pt>
                <c:pt idx="1471">
                  <c:v>35987</c:v>
                </c:pt>
                <c:pt idx="1472">
                  <c:v>35988</c:v>
                </c:pt>
                <c:pt idx="1473">
                  <c:v>35989</c:v>
                </c:pt>
                <c:pt idx="1474">
                  <c:v>35990</c:v>
                </c:pt>
                <c:pt idx="1475">
                  <c:v>35991</c:v>
                </c:pt>
                <c:pt idx="1476">
                  <c:v>35992</c:v>
                </c:pt>
                <c:pt idx="1477">
                  <c:v>35993</c:v>
                </c:pt>
                <c:pt idx="1478">
                  <c:v>35994</c:v>
                </c:pt>
                <c:pt idx="1479">
                  <c:v>35995</c:v>
                </c:pt>
                <c:pt idx="1480">
                  <c:v>35996</c:v>
                </c:pt>
                <c:pt idx="1481">
                  <c:v>35997</c:v>
                </c:pt>
                <c:pt idx="1482">
                  <c:v>35998</c:v>
                </c:pt>
                <c:pt idx="1483">
                  <c:v>35999</c:v>
                </c:pt>
                <c:pt idx="1484">
                  <c:v>36000</c:v>
                </c:pt>
                <c:pt idx="1485">
                  <c:v>36001</c:v>
                </c:pt>
                <c:pt idx="1486">
                  <c:v>36002</c:v>
                </c:pt>
                <c:pt idx="1487">
                  <c:v>36003</c:v>
                </c:pt>
                <c:pt idx="1488">
                  <c:v>36004</c:v>
                </c:pt>
                <c:pt idx="1489">
                  <c:v>36005</c:v>
                </c:pt>
                <c:pt idx="1490">
                  <c:v>36006</c:v>
                </c:pt>
                <c:pt idx="1491">
                  <c:v>36007</c:v>
                </c:pt>
                <c:pt idx="1492">
                  <c:v>36008</c:v>
                </c:pt>
                <c:pt idx="1493">
                  <c:v>36009</c:v>
                </c:pt>
                <c:pt idx="1494">
                  <c:v>36010</c:v>
                </c:pt>
                <c:pt idx="1495">
                  <c:v>36011</c:v>
                </c:pt>
                <c:pt idx="1496">
                  <c:v>36012</c:v>
                </c:pt>
                <c:pt idx="1497">
                  <c:v>36013</c:v>
                </c:pt>
                <c:pt idx="1498">
                  <c:v>36014</c:v>
                </c:pt>
                <c:pt idx="1499">
                  <c:v>36015</c:v>
                </c:pt>
                <c:pt idx="1500">
                  <c:v>36016</c:v>
                </c:pt>
                <c:pt idx="1501">
                  <c:v>36017</c:v>
                </c:pt>
                <c:pt idx="1502">
                  <c:v>36018</c:v>
                </c:pt>
                <c:pt idx="1503">
                  <c:v>36019</c:v>
                </c:pt>
                <c:pt idx="1504">
                  <c:v>36020</c:v>
                </c:pt>
                <c:pt idx="1505">
                  <c:v>36021</c:v>
                </c:pt>
                <c:pt idx="1506">
                  <c:v>36022</c:v>
                </c:pt>
                <c:pt idx="1507">
                  <c:v>36023</c:v>
                </c:pt>
                <c:pt idx="1508">
                  <c:v>36024</c:v>
                </c:pt>
                <c:pt idx="1509">
                  <c:v>36025</c:v>
                </c:pt>
                <c:pt idx="1510">
                  <c:v>36026</c:v>
                </c:pt>
                <c:pt idx="1511">
                  <c:v>36027</c:v>
                </c:pt>
                <c:pt idx="1512">
                  <c:v>36028</c:v>
                </c:pt>
                <c:pt idx="1513">
                  <c:v>36029</c:v>
                </c:pt>
                <c:pt idx="1514">
                  <c:v>36030</c:v>
                </c:pt>
                <c:pt idx="1515">
                  <c:v>36031</c:v>
                </c:pt>
                <c:pt idx="1516">
                  <c:v>36032</c:v>
                </c:pt>
                <c:pt idx="1517">
                  <c:v>36033</c:v>
                </c:pt>
                <c:pt idx="1518">
                  <c:v>36034</c:v>
                </c:pt>
                <c:pt idx="1519">
                  <c:v>36035</c:v>
                </c:pt>
                <c:pt idx="1520">
                  <c:v>36036</c:v>
                </c:pt>
                <c:pt idx="1521">
                  <c:v>36037</c:v>
                </c:pt>
                <c:pt idx="1522">
                  <c:v>36038</c:v>
                </c:pt>
                <c:pt idx="1523">
                  <c:v>36039</c:v>
                </c:pt>
                <c:pt idx="1524">
                  <c:v>36040</c:v>
                </c:pt>
                <c:pt idx="1525">
                  <c:v>36041</c:v>
                </c:pt>
                <c:pt idx="1526">
                  <c:v>36042</c:v>
                </c:pt>
                <c:pt idx="1527">
                  <c:v>36043</c:v>
                </c:pt>
                <c:pt idx="1528">
                  <c:v>36044</c:v>
                </c:pt>
                <c:pt idx="1529">
                  <c:v>36045</c:v>
                </c:pt>
                <c:pt idx="1530">
                  <c:v>36046</c:v>
                </c:pt>
                <c:pt idx="1531">
                  <c:v>36047</c:v>
                </c:pt>
                <c:pt idx="1532">
                  <c:v>36048</c:v>
                </c:pt>
                <c:pt idx="1533">
                  <c:v>36049</c:v>
                </c:pt>
                <c:pt idx="1534">
                  <c:v>36050</c:v>
                </c:pt>
                <c:pt idx="1535">
                  <c:v>36051</c:v>
                </c:pt>
                <c:pt idx="1536">
                  <c:v>36052</c:v>
                </c:pt>
                <c:pt idx="1537">
                  <c:v>36053</c:v>
                </c:pt>
                <c:pt idx="1538">
                  <c:v>36054</c:v>
                </c:pt>
                <c:pt idx="1539">
                  <c:v>36055</c:v>
                </c:pt>
                <c:pt idx="1540">
                  <c:v>36056</c:v>
                </c:pt>
                <c:pt idx="1541">
                  <c:v>36057</c:v>
                </c:pt>
                <c:pt idx="1542">
                  <c:v>36058</c:v>
                </c:pt>
                <c:pt idx="1543">
                  <c:v>36059</c:v>
                </c:pt>
                <c:pt idx="1544">
                  <c:v>36060</c:v>
                </c:pt>
                <c:pt idx="1545">
                  <c:v>36061</c:v>
                </c:pt>
                <c:pt idx="1546">
                  <c:v>36062</c:v>
                </c:pt>
                <c:pt idx="1547">
                  <c:v>36063</c:v>
                </c:pt>
                <c:pt idx="1548">
                  <c:v>36064</c:v>
                </c:pt>
                <c:pt idx="1549">
                  <c:v>36065</c:v>
                </c:pt>
                <c:pt idx="1550">
                  <c:v>36066</c:v>
                </c:pt>
                <c:pt idx="1551">
                  <c:v>36067</c:v>
                </c:pt>
                <c:pt idx="1552">
                  <c:v>36068</c:v>
                </c:pt>
                <c:pt idx="1553">
                  <c:v>36069</c:v>
                </c:pt>
                <c:pt idx="1554">
                  <c:v>36070</c:v>
                </c:pt>
                <c:pt idx="1555">
                  <c:v>36071</c:v>
                </c:pt>
                <c:pt idx="1556">
                  <c:v>36072</c:v>
                </c:pt>
                <c:pt idx="1557">
                  <c:v>36073</c:v>
                </c:pt>
                <c:pt idx="1558">
                  <c:v>36074</c:v>
                </c:pt>
                <c:pt idx="1559">
                  <c:v>36075</c:v>
                </c:pt>
                <c:pt idx="1560">
                  <c:v>36076</c:v>
                </c:pt>
                <c:pt idx="1561">
                  <c:v>36077</c:v>
                </c:pt>
                <c:pt idx="1562">
                  <c:v>36078</c:v>
                </c:pt>
                <c:pt idx="1563">
                  <c:v>36079</c:v>
                </c:pt>
                <c:pt idx="1564">
                  <c:v>36080</c:v>
                </c:pt>
                <c:pt idx="1565">
                  <c:v>36081</c:v>
                </c:pt>
                <c:pt idx="1566">
                  <c:v>36082</c:v>
                </c:pt>
                <c:pt idx="1567">
                  <c:v>36083</c:v>
                </c:pt>
                <c:pt idx="1568">
                  <c:v>36084</c:v>
                </c:pt>
                <c:pt idx="1569">
                  <c:v>36085</c:v>
                </c:pt>
                <c:pt idx="1570">
                  <c:v>36086</c:v>
                </c:pt>
                <c:pt idx="1571">
                  <c:v>36087</c:v>
                </c:pt>
                <c:pt idx="1572">
                  <c:v>36088</c:v>
                </c:pt>
                <c:pt idx="1573">
                  <c:v>36089</c:v>
                </c:pt>
                <c:pt idx="1574">
                  <c:v>36090</c:v>
                </c:pt>
                <c:pt idx="1575">
                  <c:v>36091</c:v>
                </c:pt>
                <c:pt idx="1576">
                  <c:v>36092</c:v>
                </c:pt>
                <c:pt idx="1577">
                  <c:v>36093</c:v>
                </c:pt>
                <c:pt idx="1578">
                  <c:v>36094</c:v>
                </c:pt>
                <c:pt idx="1579">
                  <c:v>36095</c:v>
                </c:pt>
                <c:pt idx="1580">
                  <c:v>36096</c:v>
                </c:pt>
                <c:pt idx="1581">
                  <c:v>36097</c:v>
                </c:pt>
                <c:pt idx="1582">
                  <c:v>36098</c:v>
                </c:pt>
                <c:pt idx="1583">
                  <c:v>36099</c:v>
                </c:pt>
                <c:pt idx="1584">
                  <c:v>36100</c:v>
                </c:pt>
                <c:pt idx="1585">
                  <c:v>36101</c:v>
                </c:pt>
                <c:pt idx="1586">
                  <c:v>36102</c:v>
                </c:pt>
                <c:pt idx="1587">
                  <c:v>36103</c:v>
                </c:pt>
                <c:pt idx="1588">
                  <c:v>36104</c:v>
                </c:pt>
                <c:pt idx="1589">
                  <c:v>36105</c:v>
                </c:pt>
                <c:pt idx="1590">
                  <c:v>36106</c:v>
                </c:pt>
                <c:pt idx="1591">
                  <c:v>36107</c:v>
                </c:pt>
                <c:pt idx="1592">
                  <c:v>36108</c:v>
                </c:pt>
                <c:pt idx="1593">
                  <c:v>36109</c:v>
                </c:pt>
                <c:pt idx="1594">
                  <c:v>36110</c:v>
                </c:pt>
                <c:pt idx="1595">
                  <c:v>36111</c:v>
                </c:pt>
                <c:pt idx="1596">
                  <c:v>36112</c:v>
                </c:pt>
                <c:pt idx="1597">
                  <c:v>36113</c:v>
                </c:pt>
                <c:pt idx="1598">
                  <c:v>36114</c:v>
                </c:pt>
                <c:pt idx="1599">
                  <c:v>36115</c:v>
                </c:pt>
                <c:pt idx="1600">
                  <c:v>36116</c:v>
                </c:pt>
                <c:pt idx="1601">
                  <c:v>36117</c:v>
                </c:pt>
                <c:pt idx="1602">
                  <c:v>36118</c:v>
                </c:pt>
                <c:pt idx="1603">
                  <c:v>36119</c:v>
                </c:pt>
                <c:pt idx="1604">
                  <c:v>36120</c:v>
                </c:pt>
                <c:pt idx="1605">
                  <c:v>36121</c:v>
                </c:pt>
                <c:pt idx="1606">
                  <c:v>36122</c:v>
                </c:pt>
                <c:pt idx="1607">
                  <c:v>36123</c:v>
                </c:pt>
                <c:pt idx="1608">
                  <c:v>36124</c:v>
                </c:pt>
                <c:pt idx="1609">
                  <c:v>36125</c:v>
                </c:pt>
                <c:pt idx="1610">
                  <c:v>36126</c:v>
                </c:pt>
                <c:pt idx="1611">
                  <c:v>36127</c:v>
                </c:pt>
                <c:pt idx="1612">
                  <c:v>36128</c:v>
                </c:pt>
                <c:pt idx="1613">
                  <c:v>36129</c:v>
                </c:pt>
                <c:pt idx="1614">
                  <c:v>36130</c:v>
                </c:pt>
                <c:pt idx="1615">
                  <c:v>36131</c:v>
                </c:pt>
                <c:pt idx="1616">
                  <c:v>36132</c:v>
                </c:pt>
                <c:pt idx="1617">
                  <c:v>36133</c:v>
                </c:pt>
                <c:pt idx="1618">
                  <c:v>36134</c:v>
                </c:pt>
                <c:pt idx="1619">
                  <c:v>36135</c:v>
                </c:pt>
                <c:pt idx="1620">
                  <c:v>36136</c:v>
                </c:pt>
                <c:pt idx="1621">
                  <c:v>36137</c:v>
                </c:pt>
                <c:pt idx="1622">
                  <c:v>36138</c:v>
                </c:pt>
                <c:pt idx="1623">
                  <c:v>36139</c:v>
                </c:pt>
                <c:pt idx="1624">
                  <c:v>36140</c:v>
                </c:pt>
                <c:pt idx="1625">
                  <c:v>36141</c:v>
                </c:pt>
                <c:pt idx="1626">
                  <c:v>36142</c:v>
                </c:pt>
                <c:pt idx="1627">
                  <c:v>36143</c:v>
                </c:pt>
                <c:pt idx="1628">
                  <c:v>36144</c:v>
                </c:pt>
                <c:pt idx="1629">
                  <c:v>36145</c:v>
                </c:pt>
                <c:pt idx="1630">
                  <c:v>36146</c:v>
                </c:pt>
                <c:pt idx="1631">
                  <c:v>36147</c:v>
                </c:pt>
                <c:pt idx="1632">
                  <c:v>36148</c:v>
                </c:pt>
                <c:pt idx="1633">
                  <c:v>36149</c:v>
                </c:pt>
                <c:pt idx="1634">
                  <c:v>36150</c:v>
                </c:pt>
                <c:pt idx="1635">
                  <c:v>36151</c:v>
                </c:pt>
                <c:pt idx="1636">
                  <c:v>36152</c:v>
                </c:pt>
                <c:pt idx="1637">
                  <c:v>36153</c:v>
                </c:pt>
                <c:pt idx="1638">
                  <c:v>36154</c:v>
                </c:pt>
                <c:pt idx="1639">
                  <c:v>36155</c:v>
                </c:pt>
                <c:pt idx="1640">
                  <c:v>36156</c:v>
                </c:pt>
                <c:pt idx="1641">
                  <c:v>36157</c:v>
                </c:pt>
                <c:pt idx="1642">
                  <c:v>36158</c:v>
                </c:pt>
                <c:pt idx="1643">
                  <c:v>36159</c:v>
                </c:pt>
                <c:pt idx="1644">
                  <c:v>36160</c:v>
                </c:pt>
                <c:pt idx="1645">
                  <c:v>36161</c:v>
                </c:pt>
                <c:pt idx="1646">
                  <c:v>36162</c:v>
                </c:pt>
                <c:pt idx="1647">
                  <c:v>36163</c:v>
                </c:pt>
                <c:pt idx="1648">
                  <c:v>36164</c:v>
                </c:pt>
                <c:pt idx="1649">
                  <c:v>36165</c:v>
                </c:pt>
                <c:pt idx="1650">
                  <c:v>36166</c:v>
                </c:pt>
                <c:pt idx="1651">
                  <c:v>36167</c:v>
                </c:pt>
                <c:pt idx="1652">
                  <c:v>36168</c:v>
                </c:pt>
                <c:pt idx="1653">
                  <c:v>36169</c:v>
                </c:pt>
                <c:pt idx="1654">
                  <c:v>36170</c:v>
                </c:pt>
                <c:pt idx="1655">
                  <c:v>36171</c:v>
                </c:pt>
                <c:pt idx="1656">
                  <c:v>36172</c:v>
                </c:pt>
                <c:pt idx="1657">
                  <c:v>36173</c:v>
                </c:pt>
                <c:pt idx="1658">
                  <c:v>36174</c:v>
                </c:pt>
                <c:pt idx="1659">
                  <c:v>36175</c:v>
                </c:pt>
                <c:pt idx="1660">
                  <c:v>36176</c:v>
                </c:pt>
                <c:pt idx="1661">
                  <c:v>36177</c:v>
                </c:pt>
                <c:pt idx="1662">
                  <c:v>36178</c:v>
                </c:pt>
                <c:pt idx="1663">
                  <c:v>36179</c:v>
                </c:pt>
                <c:pt idx="1664">
                  <c:v>36180</c:v>
                </c:pt>
                <c:pt idx="1665">
                  <c:v>36181</c:v>
                </c:pt>
                <c:pt idx="1666">
                  <c:v>36182</c:v>
                </c:pt>
                <c:pt idx="1667">
                  <c:v>36183</c:v>
                </c:pt>
                <c:pt idx="1668">
                  <c:v>36184</c:v>
                </c:pt>
                <c:pt idx="1669">
                  <c:v>36185</c:v>
                </c:pt>
                <c:pt idx="1670">
                  <c:v>36186</c:v>
                </c:pt>
                <c:pt idx="1671">
                  <c:v>36187</c:v>
                </c:pt>
                <c:pt idx="1672">
                  <c:v>36188</c:v>
                </c:pt>
                <c:pt idx="1673">
                  <c:v>36189</c:v>
                </c:pt>
                <c:pt idx="1674">
                  <c:v>36190</c:v>
                </c:pt>
                <c:pt idx="1675">
                  <c:v>36191</c:v>
                </c:pt>
                <c:pt idx="1676">
                  <c:v>36192</c:v>
                </c:pt>
                <c:pt idx="1677">
                  <c:v>36193</c:v>
                </c:pt>
                <c:pt idx="1678">
                  <c:v>36194</c:v>
                </c:pt>
                <c:pt idx="1679">
                  <c:v>36195</c:v>
                </c:pt>
                <c:pt idx="1680">
                  <c:v>36196</c:v>
                </c:pt>
                <c:pt idx="1681">
                  <c:v>36197</c:v>
                </c:pt>
                <c:pt idx="1682">
                  <c:v>36198</c:v>
                </c:pt>
                <c:pt idx="1683">
                  <c:v>36199</c:v>
                </c:pt>
                <c:pt idx="1684">
                  <c:v>36200</c:v>
                </c:pt>
                <c:pt idx="1685">
                  <c:v>36201</c:v>
                </c:pt>
                <c:pt idx="1686">
                  <c:v>36202</c:v>
                </c:pt>
                <c:pt idx="1687">
                  <c:v>36203</c:v>
                </c:pt>
                <c:pt idx="1688">
                  <c:v>36204</c:v>
                </c:pt>
                <c:pt idx="1689">
                  <c:v>36205</c:v>
                </c:pt>
                <c:pt idx="1690">
                  <c:v>36206</c:v>
                </c:pt>
                <c:pt idx="1691">
                  <c:v>36207</c:v>
                </c:pt>
                <c:pt idx="1692">
                  <c:v>36208</c:v>
                </c:pt>
                <c:pt idx="1693">
                  <c:v>36209</c:v>
                </c:pt>
                <c:pt idx="1694">
                  <c:v>36210</c:v>
                </c:pt>
                <c:pt idx="1695">
                  <c:v>36211</c:v>
                </c:pt>
                <c:pt idx="1696">
                  <c:v>36212</c:v>
                </c:pt>
                <c:pt idx="1697">
                  <c:v>36213</c:v>
                </c:pt>
                <c:pt idx="1698">
                  <c:v>36214</c:v>
                </c:pt>
                <c:pt idx="1699">
                  <c:v>36215</c:v>
                </c:pt>
                <c:pt idx="1700">
                  <c:v>36216</c:v>
                </c:pt>
                <c:pt idx="1701">
                  <c:v>36217</c:v>
                </c:pt>
                <c:pt idx="1702">
                  <c:v>36218</c:v>
                </c:pt>
                <c:pt idx="1703">
                  <c:v>36219</c:v>
                </c:pt>
                <c:pt idx="1704">
                  <c:v>36220</c:v>
                </c:pt>
                <c:pt idx="1705">
                  <c:v>36221</c:v>
                </c:pt>
                <c:pt idx="1706">
                  <c:v>36222</c:v>
                </c:pt>
                <c:pt idx="1707">
                  <c:v>36223</c:v>
                </c:pt>
                <c:pt idx="1708">
                  <c:v>36224</c:v>
                </c:pt>
                <c:pt idx="1709">
                  <c:v>36225</c:v>
                </c:pt>
                <c:pt idx="1710">
                  <c:v>36226</c:v>
                </c:pt>
                <c:pt idx="1711">
                  <c:v>36227</c:v>
                </c:pt>
                <c:pt idx="1712">
                  <c:v>36228</c:v>
                </c:pt>
                <c:pt idx="1713">
                  <c:v>36229</c:v>
                </c:pt>
                <c:pt idx="1714">
                  <c:v>36230</c:v>
                </c:pt>
                <c:pt idx="1715">
                  <c:v>36231</c:v>
                </c:pt>
                <c:pt idx="1716">
                  <c:v>36232</c:v>
                </c:pt>
                <c:pt idx="1717">
                  <c:v>36233</c:v>
                </c:pt>
                <c:pt idx="1718">
                  <c:v>36234</c:v>
                </c:pt>
                <c:pt idx="1719">
                  <c:v>36235</c:v>
                </c:pt>
                <c:pt idx="1720">
                  <c:v>36236</c:v>
                </c:pt>
                <c:pt idx="1721">
                  <c:v>36237</c:v>
                </c:pt>
                <c:pt idx="1722">
                  <c:v>36238</c:v>
                </c:pt>
                <c:pt idx="1723">
                  <c:v>36239</c:v>
                </c:pt>
                <c:pt idx="1724">
                  <c:v>36240</c:v>
                </c:pt>
                <c:pt idx="1725">
                  <c:v>36241</c:v>
                </c:pt>
                <c:pt idx="1726">
                  <c:v>36242</c:v>
                </c:pt>
                <c:pt idx="1727">
                  <c:v>36243</c:v>
                </c:pt>
                <c:pt idx="1728">
                  <c:v>36244</c:v>
                </c:pt>
                <c:pt idx="1729">
                  <c:v>36245</c:v>
                </c:pt>
                <c:pt idx="1730">
                  <c:v>36246</c:v>
                </c:pt>
                <c:pt idx="1731">
                  <c:v>36247</c:v>
                </c:pt>
                <c:pt idx="1732">
                  <c:v>36248</c:v>
                </c:pt>
                <c:pt idx="1733">
                  <c:v>36249</c:v>
                </c:pt>
                <c:pt idx="1734">
                  <c:v>36250</c:v>
                </c:pt>
                <c:pt idx="1735">
                  <c:v>36251</c:v>
                </c:pt>
                <c:pt idx="1736">
                  <c:v>36252</c:v>
                </c:pt>
                <c:pt idx="1737">
                  <c:v>36253</c:v>
                </c:pt>
                <c:pt idx="1738">
                  <c:v>36254</c:v>
                </c:pt>
                <c:pt idx="1739">
                  <c:v>36255</c:v>
                </c:pt>
                <c:pt idx="1740">
                  <c:v>36256</c:v>
                </c:pt>
                <c:pt idx="1741">
                  <c:v>36257</c:v>
                </c:pt>
                <c:pt idx="1742">
                  <c:v>36258</c:v>
                </c:pt>
                <c:pt idx="1743">
                  <c:v>36259</c:v>
                </c:pt>
                <c:pt idx="1744">
                  <c:v>36260</c:v>
                </c:pt>
                <c:pt idx="1745">
                  <c:v>36261</c:v>
                </c:pt>
                <c:pt idx="1746">
                  <c:v>36262</c:v>
                </c:pt>
                <c:pt idx="1747">
                  <c:v>36263</c:v>
                </c:pt>
                <c:pt idx="1748">
                  <c:v>36264</c:v>
                </c:pt>
                <c:pt idx="1749">
                  <c:v>36265</c:v>
                </c:pt>
                <c:pt idx="1750">
                  <c:v>36266</c:v>
                </c:pt>
                <c:pt idx="1751">
                  <c:v>36267</c:v>
                </c:pt>
                <c:pt idx="1752">
                  <c:v>36268</c:v>
                </c:pt>
                <c:pt idx="1753">
                  <c:v>36269</c:v>
                </c:pt>
                <c:pt idx="1754">
                  <c:v>36270</c:v>
                </c:pt>
                <c:pt idx="1755">
                  <c:v>36271</c:v>
                </c:pt>
                <c:pt idx="1756">
                  <c:v>36272</c:v>
                </c:pt>
                <c:pt idx="1757">
                  <c:v>36273</c:v>
                </c:pt>
                <c:pt idx="1758">
                  <c:v>36274</c:v>
                </c:pt>
                <c:pt idx="1759">
                  <c:v>36275</c:v>
                </c:pt>
                <c:pt idx="1760">
                  <c:v>36276</c:v>
                </c:pt>
                <c:pt idx="1761">
                  <c:v>36277</c:v>
                </c:pt>
                <c:pt idx="1762">
                  <c:v>36278</c:v>
                </c:pt>
                <c:pt idx="1763">
                  <c:v>36279</c:v>
                </c:pt>
                <c:pt idx="1764">
                  <c:v>36280</c:v>
                </c:pt>
                <c:pt idx="1765">
                  <c:v>36281</c:v>
                </c:pt>
                <c:pt idx="1766">
                  <c:v>36282</c:v>
                </c:pt>
                <c:pt idx="1767">
                  <c:v>36283</c:v>
                </c:pt>
                <c:pt idx="1768">
                  <c:v>36284</c:v>
                </c:pt>
                <c:pt idx="1769">
                  <c:v>36285</c:v>
                </c:pt>
                <c:pt idx="1770">
                  <c:v>36286</c:v>
                </c:pt>
                <c:pt idx="1771">
                  <c:v>36287</c:v>
                </c:pt>
                <c:pt idx="1772">
                  <c:v>36288</c:v>
                </c:pt>
                <c:pt idx="1773">
                  <c:v>36289</c:v>
                </c:pt>
                <c:pt idx="1774">
                  <c:v>36290</c:v>
                </c:pt>
                <c:pt idx="1775">
                  <c:v>36291</c:v>
                </c:pt>
                <c:pt idx="1776">
                  <c:v>36292</c:v>
                </c:pt>
                <c:pt idx="1777">
                  <c:v>36293</c:v>
                </c:pt>
                <c:pt idx="1778">
                  <c:v>36294</c:v>
                </c:pt>
                <c:pt idx="1779">
                  <c:v>36295</c:v>
                </c:pt>
                <c:pt idx="1780">
                  <c:v>36296</c:v>
                </c:pt>
                <c:pt idx="1781">
                  <c:v>36297</c:v>
                </c:pt>
                <c:pt idx="1782">
                  <c:v>36298</c:v>
                </c:pt>
                <c:pt idx="1783">
                  <c:v>36299</c:v>
                </c:pt>
                <c:pt idx="1784">
                  <c:v>36300</c:v>
                </c:pt>
                <c:pt idx="1785">
                  <c:v>36301</c:v>
                </c:pt>
                <c:pt idx="1786">
                  <c:v>36302</c:v>
                </c:pt>
                <c:pt idx="1787">
                  <c:v>36303</c:v>
                </c:pt>
                <c:pt idx="1788">
                  <c:v>36304</c:v>
                </c:pt>
                <c:pt idx="1789">
                  <c:v>36305</c:v>
                </c:pt>
                <c:pt idx="1790">
                  <c:v>36306</c:v>
                </c:pt>
                <c:pt idx="1791">
                  <c:v>36307</c:v>
                </c:pt>
                <c:pt idx="1792">
                  <c:v>36308</c:v>
                </c:pt>
                <c:pt idx="1793">
                  <c:v>36309</c:v>
                </c:pt>
                <c:pt idx="1794">
                  <c:v>36310</c:v>
                </c:pt>
                <c:pt idx="1795">
                  <c:v>36311</c:v>
                </c:pt>
                <c:pt idx="1796">
                  <c:v>36312</c:v>
                </c:pt>
                <c:pt idx="1797">
                  <c:v>36313</c:v>
                </c:pt>
                <c:pt idx="1798">
                  <c:v>36314</c:v>
                </c:pt>
                <c:pt idx="1799">
                  <c:v>36315</c:v>
                </c:pt>
                <c:pt idx="1800">
                  <c:v>36316</c:v>
                </c:pt>
                <c:pt idx="1801">
                  <c:v>36317</c:v>
                </c:pt>
                <c:pt idx="1802">
                  <c:v>36318</c:v>
                </c:pt>
                <c:pt idx="1803">
                  <c:v>36319</c:v>
                </c:pt>
                <c:pt idx="1804">
                  <c:v>36320</c:v>
                </c:pt>
                <c:pt idx="1805">
                  <c:v>36321</c:v>
                </c:pt>
                <c:pt idx="1806">
                  <c:v>36322</c:v>
                </c:pt>
                <c:pt idx="1807">
                  <c:v>36323</c:v>
                </c:pt>
                <c:pt idx="1808">
                  <c:v>36324</c:v>
                </c:pt>
                <c:pt idx="1809">
                  <c:v>36325</c:v>
                </c:pt>
                <c:pt idx="1810">
                  <c:v>36326</c:v>
                </c:pt>
                <c:pt idx="1811">
                  <c:v>36327</c:v>
                </c:pt>
                <c:pt idx="1812">
                  <c:v>36328</c:v>
                </c:pt>
                <c:pt idx="1813">
                  <c:v>36329</c:v>
                </c:pt>
                <c:pt idx="1814">
                  <c:v>36330</c:v>
                </c:pt>
                <c:pt idx="1815">
                  <c:v>36331</c:v>
                </c:pt>
                <c:pt idx="1816">
                  <c:v>36332</c:v>
                </c:pt>
                <c:pt idx="1817">
                  <c:v>36333</c:v>
                </c:pt>
                <c:pt idx="1818">
                  <c:v>36334</c:v>
                </c:pt>
                <c:pt idx="1819">
                  <c:v>36335</c:v>
                </c:pt>
                <c:pt idx="1820">
                  <c:v>36336</c:v>
                </c:pt>
                <c:pt idx="1821">
                  <c:v>36337</c:v>
                </c:pt>
                <c:pt idx="1822">
                  <c:v>36338</c:v>
                </c:pt>
                <c:pt idx="1823">
                  <c:v>36339</c:v>
                </c:pt>
                <c:pt idx="1824">
                  <c:v>36340</c:v>
                </c:pt>
                <c:pt idx="1825">
                  <c:v>36341</c:v>
                </c:pt>
                <c:pt idx="1826">
                  <c:v>36342</c:v>
                </c:pt>
                <c:pt idx="1827">
                  <c:v>36343</c:v>
                </c:pt>
                <c:pt idx="1828">
                  <c:v>36344</c:v>
                </c:pt>
                <c:pt idx="1829">
                  <c:v>36345</c:v>
                </c:pt>
                <c:pt idx="1830">
                  <c:v>36346</c:v>
                </c:pt>
                <c:pt idx="1831">
                  <c:v>36347</c:v>
                </c:pt>
                <c:pt idx="1832">
                  <c:v>36348</c:v>
                </c:pt>
                <c:pt idx="1833">
                  <c:v>36349</c:v>
                </c:pt>
                <c:pt idx="1834">
                  <c:v>36350</c:v>
                </c:pt>
                <c:pt idx="1835">
                  <c:v>36351</c:v>
                </c:pt>
                <c:pt idx="1836">
                  <c:v>36352</c:v>
                </c:pt>
                <c:pt idx="1837">
                  <c:v>36353</c:v>
                </c:pt>
                <c:pt idx="1838">
                  <c:v>36354</c:v>
                </c:pt>
                <c:pt idx="1839">
                  <c:v>36355</c:v>
                </c:pt>
                <c:pt idx="1840">
                  <c:v>36356</c:v>
                </c:pt>
                <c:pt idx="1841">
                  <c:v>36357</c:v>
                </c:pt>
                <c:pt idx="1842">
                  <c:v>36358</c:v>
                </c:pt>
                <c:pt idx="1843">
                  <c:v>36359</c:v>
                </c:pt>
                <c:pt idx="1844">
                  <c:v>36360</c:v>
                </c:pt>
                <c:pt idx="1845">
                  <c:v>36361</c:v>
                </c:pt>
                <c:pt idx="1846">
                  <c:v>36362</c:v>
                </c:pt>
                <c:pt idx="1847">
                  <c:v>36363</c:v>
                </c:pt>
                <c:pt idx="1848">
                  <c:v>36364</c:v>
                </c:pt>
                <c:pt idx="1849">
                  <c:v>36365</c:v>
                </c:pt>
                <c:pt idx="1850">
                  <c:v>36366</c:v>
                </c:pt>
                <c:pt idx="1851">
                  <c:v>36367</c:v>
                </c:pt>
                <c:pt idx="1852">
                  <c:v>36368</c:v>
                </c:pt>
                <c:pt idx="1853">
                  <c:v>36369</c:v>
                </c:pt>
                <c:pt idx="1854">
                  <c:v>36370</c:v>
                </c:pt>
                <c:pt idx="1855">
                  <c:v>36371</c:v>
                </c:pt>
                <c:pt idx="1856">
                  <c:v>36372</c:v>
                </c:pt>
                <c:pt idx="1857">
                  <c:v>36373</c:v>
                </c:pt>
                <c:pt idx="1858">
                  <c:v>36374</c:v>
                </c:pt>
                <c:pt idx="1859">
                  <c:v>36375</c:v>
                </c:pt>
                <c:pt idx="1860">
                  <c:v>36376</c:v>
                </c:pt>
                <c:pt idx="1861">
                  <c:v>36377</c:v>
                </c:pt>
                <c:pt idx="1862">
                  <c:v>36378</c:v>
                </c:pt>
                <c:pt idx="1863">
                  <c:v>36379</c:v>
                </c:pt>
                <c:pt idx="1864">
                  <c:v>36380</c:v>
                </c:pt>
                <c:pt idx="1865">
                  <c:v>36381</c:v>
                </c:pt>
                <c:pt idx="1866">
                  <c:v>36382</c:v>
                </c:pt>
                <c:pt idx="1867">
                  <c:v>36383</c:v>
                </c:pt>
                <c:pt idx="1868">
                  <c:v>36384</c:v>
                </c:pt>
                <c:pt idx="1869">
                  <c:v>36385</c:v>
                </c:pt>
                <c:pt idx="1870">
                  <c:v>36386</c:v>
                </c:pt>
                <c:pt idx="1871">
                  <c:v>36387</c:v>
                </c:pt>
                <c:pt idx="1872">
                  <c:v>36388</c:v>
                </c:pt>
                <c:pt idx="1873">
                  <c:v>36389</c:v>
                </c:pt>
                <c:pt idx="1874">
                  <c:v>36390</c:v>
                </c:pt>
                <c:pt idx="1875">
                  <c:v>36391</c:v>
                </c:pt>
                <c:pt idx="1876">
                  <c:v>36392</c:v>
                </c:pt>
                <c:pt idx="1877">
                  <c:v>36393</c:v>
                </c:pt>
                <c:pt idx="1878">
                  <c:v>36394</c:v>
                </c:pt>
                <c:pt idx="1879">
                  <c:v>36395</c:v>
                </c:pt>
                <c:pt idx="1880">
                  <c:v>36396</c:v>
                </c:pt>
                <c:pt idx="1881">
                  <c:v>36397</c:v>
                </c:pt>
                <c:pt idx="1882">
                  <c:v>36398</c:v>
                </c:pt>
                <c:pt idx="1883">
                  <c:v>36399</c:v>
                </c:pt>
                <c:pt idx="1884">
                  <c:v>36400</c:v>
                </c:pt>
                <c:pt idx="1885">
                  <c:v>36401</c:v>
                </c:pt>
                <c:pt idx="1886">
                  <c:v>36402</c:v>
                </c:pt>
                <c:pt idx="1887">
                  <c:v>36403</c:v>
                </c:pt>
                <c:pt idx="1888">
                  <c:v>36404</c:v>
                </c:pt>
                <c:pt idx="1889">
                  <c:v>36405</c:v>
                </c:pt>
                <c:pt idx="1890">
                  <c:v>36406</c:v>
                </c:pt>
                <c:pt idx="1891">
                  <c:v>36407</c:v>
                </c:pt>
                <c:pt idx="1892">
                  <c:v>36408</c:v>
                </c:pt>
                <c:pt idx="1893">
                  <c:v>36409</c:v>
                </c:pt>
                <c:pt idx="1894">
                  <c:v>36410</c:v>
                </c:pt>
                <c:pt idx="1895">
                  <c:v>36411</c:v>
                </c:pt>
                <c:pt idx="1896">
                  <c:v>36412</c:v>
                </c:pt>
                <c:pt idx="1897">
                  <c:v>36413</c:v>
                </c:pt>
                <c:pt idx="1898">
                  <c:v>36414</c:v>
                </c:pt>
                <c:pt idx="1899">
                  <c:v>36415</c:v>
                </c:pt>
                <c:pt idx="1900">
                  <c:v>36416</c:v>
                </c:pt>
                <c:pt idx="1901">
                  <c:v>36417</c:v>
                </c:pt>
                <c:pt idx="1902">
                  <c:v>36418</c:v>
                </c:pt>
                <c:pt idx="1903">
                  <c:v>36419</c:v>
                </c:pt>
                <c:pt idx="1904">
                  <c:v>36420</c:v>
                </c:pt>
                <c:pt idx="1905">
                  <c:v>36421</c:v>
                </c:pt>
                <c:pt idx="1906">
                  <c:v>36422</c:v>
                </c:pt>
                <c:pt idx="1907">
                  <c:v>36423</c:v>
                </c:pt>
                <c:pt idx="1908">
                  <c:v>36424</c:v>
                </c:pt>
                <c:pt idx="1909">
                  <c:v>36425</c:v>
                </c:pt>
                <c:pt idx="1910">
                  <c:v>36426</c:v>
                </c:pt>
                <c:pt idx="1911">
                  <c:v>36427</c:v>
                </c:pt>
                <c:pt idx="1912">
                  <c:v>36428</c:v>
                </c:pt>
                <c:pt idx="1913">
                  <c:v>36429</c:v>
                </c:pt>
                <c:pt idx="1914">
                  <c:v>36430</c:v>
                </c:pt>
                <c:pt idx="1915">
                  <c:v>36431</c:v>
                </c:pt>
                <c:pt idx="1916">
                  <c:v>36432</c:v>
                </c:pt>
                <c:pt idx="1917">
                  <c:v>36433</c:v>
                </c:pt>
                <c:pt idx="1918">
                  <c:v>36434</c:v>
                </c:pt>
                <c:pt idx="1919">
                  <c:v>36435</c:v>
                </c:pt>
                <c:pt idx="1920">
                  <c:v>36436</c:v>
                </c:pt>
                <c:pt idx="1921">
                  <c:v>36437</c:v>
                </c:pt>
                <c:pt idx="1922">
                  <c:v>36438</c:v>
                </c:pt>
                <c:pt idx="1923">
                  <c:v>36439</c:v>
                </c:pt>
                <c:pt idx="1924">
                  <c:v>36440</c:v>
                </c:pt>
                <c:pt idx="1925">
                  <c:v>36441</c:v>
                </c:pt>
                <c:pt idx="1926">
                  <c:v>36442</c:v>
                </c:pt>
                <c:pt idx="1927">
                  <c:v>36443</c:v>
                </c:pt>
                <c:pt idx="1928">
                  <c:v>36444</c:v>
                </c:pt>
                <c:pt idx="1929">
                  <c:v>36445</c:v>
                </c:pt>
                <c:pt idx="1930">
                  <c:v>36446</c:v>
                </c:pt>
                <c:pt idx="1931">
                  <c:v>36447</c:v>
                </c:pt>
                <c:pt idx="1932">
                  <c:v>36448</c:v>
                </c:pt>
                <c:pt idx="1933">
                  <c:v>36449</c:v>
                </c:pt>
                <c:pt idx="1934">
                  <c:v>36450</c:v>
                </c:pt>
                <c:pt idx="1935">
                  <c:v>36451</c:v>
                </c:pt>
                <c:pt idx="1936">
                  <c:v>36452</c:v>
                </c:pt>
                <c:pt idx="1937">
                  <c:v>36453</c:v>
                </c:pt>
                <c:pt idx="1938">
                  <c:v>36454</c:v>
                </c:pt>
                <c:pt idx="1939">
                  <c:v>36455</c:v>
                </c:pt>
                <c:pt idx="1940">
                  <c:v>36456</c:v>
                </c:pt>
                <c:pt idx="1941">
                  <c:v>36457</c:v>
                </c:pt>
                <c:pt idx="1942">
                  <c:v>36458</c:v>
                </c:pt>
                <c:pt idx="1943">
                  <c:v>36459</c:v>
                </c:pt>
                <c:pt idx="1944">
                  <c:v>36460</c:v>
                </c:pt>
                <c:pt idx="1945">
                  <c:v>36461</c:v>
                </c:pt>
                <c:pt idx="1946">
                  <c:v>36462</c:v>
                </c:pt>
                <c:pt idx="1947">
                  <c:v>36463</c:v>
                </c:pt>
                <c:pt idx="1948">
                  <c:v>36464</c:v>
                </c:pt>
                <c:pt idx="1949">
                  <c:v>36465</c:v>
                </c:pt>
                <c:pt idx="1950">
                  <c:v>36466</c:v>
                </c:pt>
                <c:pt idx="1951">
                  <c:v>36467</c:v>
                </c:pt>
                <c:pt idx="1952">
                  <c:v>36468</c:v>
                </c:pt>
                <c:pt idx="1953">
                  <c:v>36469</c:v>
                </c:pt>
                <c:pt idx="1954">
                  <c:v>36470</c:v>
                </c:pt>
                <c:pt idx="1955">
                  <c:v>36471</c:v>
                </c:pt>
                <c:pt idx="1956">
                  <c:v>36472</c:v>
                </c:pt>
                <c:pt idx="1957">
                  <c:v>36473</c:v>
                </c:pt>
                <c:pt idx="1958">
                  <c:v>36474</c:v>
                </c:pt>
                <c:pt idx="1959">
                  <c:v>36475</c:v>
                </c:pt>
                <c:pt idx="1960">
                  <c:v>36476</c:v>
                </c:pt>
                <c:pt idx="1961">
                  <c:v>36477</c:v>
                </c:pt>
                <c:pt idx="1962">
                  <c:v>36478</c:v>
                </c:pt>
                <c:pt idx="1963">
                  <c:v>36479</c:v>
                </c:pt>
                <c:pt idx="1964">
                  <c:v>36480</c:v>
                </c:pt>
                <c:pt idx="1965">
                  <c:v>36481</c:v>
                </c:pt>
                <c:pt idx="1966">
                  <c:v>36482</c:v>
                </c:pt>
                <c:pt idx="1967">
                  <c:v>36483</c:v>
                </c:pt>
                <c:pt idx="1968">
                  <c:v>36484</c:v>
                </c:pt>
                <c:pt idx="1969">
                  <c:v>36485</c:v>
                </c:pt>
                <c:pt idx="1970">
                  <c:v>36486</c:v>
                </c:pt>
                <c:pt idx="1971">
                  <c:v>36487</c:v>
                </c:pt>
                <c:pt idx="1972">
                  <c:v>36488</c:v>
                </c:pt>
                <c:pt idx="1973">
                  <c:v>36489</c:v>
                </c:pt>
                <c:pt idx="1974">
                  <c:v>36490</c:v>
                </c:pt>
                <c:pt idx="1975">
                  <c:v>36491</c:v>
                </c:pt>
                <c:pt idx="1976">
                  <c:v>36492</c:v>
                </c:pt>
                <c:pt idx="1977">
                  <c:v>36493</c:v>
                </c:pt>
                <c:pt idx="1978">
                  <c:v>36494</c:v>
                </c:pt>
                <c:pt idx="1979">
                  <c:v>36495</c:v>
                </c:pt>
                <c:pt idx="1980">
                  <c:v>36496</c:v>
                </c:pt>
                <c:pt idx="1981">
                  <c:v>36497</c:v>
                </c:pt>
                <c:pt idx="1982">
                  <c:v>36498</c:v>
                </c:pt>
                <c:pt idx="1983">
                  <c:v>36499</c:v>
                </c:pt>
                <c:pt idx="1984">
                  <c:v>36500</c:v>
                </c:pt>
                <c:pt idx="1985">
                  <c:v>36501</c:v>
                </c:pt>
                <c:pt idx="1986">
                  <c:v>36502</c:v>
                </c:pt>
                <c:pt idx="1987">
                  <c:v>36503</c:v>
                </c:pt>
                <c:pt idx="1988">
                  <c:v>36504</c:v>
                </c:pt>
                <c:pt idx="1989">
                  <c:v>36505</c:v>
                </c:pt>
                <c:pt idx="1990">
                  <c:v>36506</c:v>
                </c:pt>
                <c:pt idx="1991">
                  <c:v>36507</c:v>
                </c:pt>
                <c:pt idx="1992">
                  <c:v>36508</c:v>
                </c:pt>
                <c:pt idx="1993">
                  <c:v>36509</c:v>
                </c:pt>
                <c:pt idx="1994">
                  <c:v>36510</c:v>
                </c:pt>
                <c:pt idx="1995">
                  <c:v>36511</c:v>
                </c:pt>
                <c:pt idx="1996">
                  <c:v>36512</c:v>
                </c:pt>
                <c:pt idx="1997">
                  <c:v>36513</c:v>
                </c:pt>
                <c:pt idx="1998">
                  <c:v>36514</c:v>
                </c:pt>
                <c:pt idx="1999">
                  <c:v>36515</c:v>
                </c:pt>
                <c:pt idx="2000">
                  <c:v>36516</c:v>
                </c:pt>
                <c:pt idx="2001">
                  <c:v>36517</c:v>
                </c:pt>
                <c:pt idx="2002">
                  <c:v>36518</c:v>
                </c:pt>
                <c:pt idx="2003">
                  <c:v>36519</c:v>
                </c:pt>
                <c:pt idx="2004">
                  <c:v>36520</c:v>
                </c:pt>
                <c:pt idx="2005">
                  <c:v>36521</c:v>
                </c:pt>
                <c:pt idx="2006">
                  <c:v>36522</c:v>
                </c:pt>
                <c:pt idx="2007">
                  <c:v>36523</c:v>
                </c:pt>
                <c:pt idx="2008">
                  <c:v>36524</c:v>
                </c:pt>
                <c:pt idx="2009">
                  <c:v>36525</c:v>
                </c:pt>
                <c:pt idx="2010">
                  <c:v>36526</c:v>
                </c:pt>
                <c:pt idx="2011">
                  <c:v>36527</c:v>
                </c:pt>
                <c:pt idx="2012">
                  <c:v>36528</c:v>
                </c:pt>
                <c:pt idx="2013">
                  <c:v>36529</c:v>
                </c:pt>
                <c:pt idx="2014">
                  <c:v>36530</c:v>
                </c:pt>
                <c:pt idx="2015">
                  <c:v>36531</c:v>
                </c:pt>
                <c:pt idx="2016">
                  <c:v>36532</c:v>
                </c:pt>
                <c:pt idx="2017">
                  <c:v>36533</c:v>
                </c:pt>
                <c:pt idx="2018">
                  <c:v>36534</c:v>
                </c:pt>
                <c:pt idx="2019">
                  <c:v>36535</c:v>
                </c:pt>
                <c:pt idx="2020">
                  <c:v>36536</c:v>
                </c:pt>
                <c:pt idx="2021">
                  <c:v>36537</c:v>
                </c:pt>
                <c:pt idx="2022">
                  <c:v>36538</c:v>
                </c:pt>
                <c:pt idx="2023">
                  <c:v>36539</c:v>
                </c:pt>
                <c:pt idx="2024">
                  <c:v>36540</c:v>
                </c:pt>
                <c:pt idx="2025">
                  <c:v>36541</c:v>
                </c:pt>
                <c:pt idx="2026">
                  <c:v>36542</c:v>
                </c:pt>
                <c:pt idx="2027">
                  <c:v>36543</c:v>
                </c:pt>
                <c:pt idx="2028">
                  <c:v>36544</c:v>
                </c:pt>
                <c:pt idx="2029">
                  <c:v>36545</c:v>
                </c:pt>
                <c:pt idx="2030">
                  <c:v>36546</c:v>
                </c:pt>
                <c:pt idx="2031">
                  <c:v>36547</c:v>
                </c:pt>
                <c:pt idx="2032">
                  <c:v>36548</c:v>
                </c:pt>
                <c:pt idx="2033">
                  <c:v>36549</c:v>
                </c:pt>
                <c:pt idx="2034">
                  <c:v>36550</c:v>
                </c:pt>
                <c:pt idx="2035">
                  <c:v>36551</c:v>
                </c:pt>
                <c:pt idx="2036">
                  <c:v>36552</c:v>
                </c:pt>
                <c:pt idx="2037">
                  <c:v>36553</c:v>
                </c:pt>
                <c:pt idx="2038">
                  <c:v>36554</c:v>
                </c:pt>
                <c:pt idx="2039">
                  <c:v>36555</c:v>
                </c:pt>
                <c:pt idx="2040">
                  <c:v>36556</c:v>
                </c:pt>
                <c:pt idx="2041">
                  <c:v>36557</c:v>
                </c:pt>
                <c:pt idx="2042">
                  <c:v>36558</c:v>
                </c:pt>
                <c:pt idx="2043">
                  <c:v>36559</c:v>
                </c:pt>
                <c:pt idx="2044">
                  <c:v>36560</c:v>
                </c:pt>
                <c:pt idx="2045">
                  <c:v>36561</c:v>
                </c:pt>
                <c:pt idx="2046">
                  <c:v>36562</c:v>
                </c:pt>
                <c:pt idx="2047">
                  <c:v>36563</c:v>
                </c:pt>
                <c:pt idx="2048">
                  <c:v>36564</c:v>
                </c:pt>
                <c:pt idx="2049">
                  <c:v>36565</c:v>
                </c:pt>
                <c:pt idx="2050">
                  <c:v>36566</c:v>
                </c:pt>
                <c:pt idx="2051">
                  <c:v>36567</c:v>
                </c:pt>
                <c:pt idx="2052">
                  <c:v>36568</c:v>
                </c:pt>
                <c:pt idx="2053">
                  <c:v>36569</c:v>
                </c:pt>
                <c:pt idx="2054">
                  <c:v>36570</c:v>
                </c:pt>
                <c:pt idx="2055">
                  <c:v>36571</c:v>
                </c:pt>
                <c:pt idx="2056">
                  <c:v>36572</c:v>
                </c:pt>
                <c:pt idx="2057">
                  <c:v>36573</c:v>
                </c:pt>
                <c:pt idx="2058">
                  <c:v>36574</c:v>
                </c:pt>
                <c:pt idx="2059">
                  <c:v>36575</c:v>
                </c:pt>
                <c:pt idx="2060">
                  <c:v>36576</c:v>
                </c:pt>
                <c:pt idx="2061">
                  <c:v>36577</c:v>
                </c:pt>
                <c:pt idx="2062">
                  <c:v>36578</c:v>
                </c:pt>
                <c:pt idx="2063">
                  <c:v>36579</c:v>
                </c:pt>
                <c:pt idx="2064">
                  <c:v>36580</c:v>
                </c:pt>
                <c:pt idx="2065">
                  <c:v>36581</c:v>
                </c:pt>
                <c:pt idx="2066">
                  <c:v>36582</c:v>
                </c:pt>
                <c:pt idx="2067">
                  <c:v>36583</c:v>
                </c:pt>
                <c:pt idx="2068">
                  <c:v>36584</c:v>
                </c:pt>
                <c:pt idx="2069">
                  <c:v>36585</c:v>
                </c:pt>
                <c:pt idx="2070">
                  <c:v>36586</c:v>
                </c:pt>
                <c:pt idx="2071">
                  <c:v>36587</c:v>
                </c:pt>
                <c:pt idx="2072">
                  <c:v>36588</c:v>
                </c:pt>
                <c:pt idx="2073">
                  <c:v>36589</c:v>
                </c:pt>
                <c:pt idx="2074">
                  <c:v>36590</c:v>
                </c:pt>
                <c:pt idx="2075">
                  <c:v>36591</c:v>
                </c:pt>
                <c:pt idx="2076">
                  <c:v>36592</c:v>
                </c:pt>
                <c:pt idx="2077">
                  <c:v>36593</c:v>
                </c:pt>
                <c:pt idx="2078">
                  <c:v>36594</c:v>
                </c:pt>
                <c:pt idx="2079">
                  <c:v>36595</c:v>
                </c:pt>
                <c:pt idx="2080">
                  <c:v>36596</c:v>
                </c:pt>
                <c:pt idx="2081">
                  <c:v>36597</c:v>
                </c:pt>
                <c:pt idx="2082">
                  <c:v>36598</c:v>
                </c:pt>
                <c:pt idx="2083">
                  <c:v>36599</c:v>
                </c:pt>
                <c:pt idx="2084">
                  <c:v>36600</c:v>
                </c:pt>
                <c:pt idx="2085">
                  <c:v>36601</c:v>
                </c:pt>
                <c:pt idx="2086">
                  <c:v>36602</c:v>
                </c:pt>
                <c:pt idx="2087">
                  <c:v>36603</c:v>
                </c:pt>
                <c:pt idx="2088">
                  <c:v>36604</c:v>
                </c:pt>
                <c:pt idx="2089">
                  <c:v>36605</c:v>
                </c:pt>
                <c:pt idx="2090">
                  <c:v>36606</c:v>
                </c:pt>
                <c:pt idx="2091">
                  <c:v>36607</c:v>
                </c:pt>
                <c:pt idx="2092">
                  <c:v>36608</c:v>
                </c:pt>
                <c:pt idx="2093">
                  <c:v>36609</c:v>
                </c:pt>
                <c:pt idx="2094">
                  <c:v>36610</c:v>
                </c:pt>
                <c:pt idx="2095">
                  <c:v>36611</c:v>
                </c:pt>
                <c:pt idx="2096">
                  <c:v>36612</c:v>
                </c:pt>
                <c:pt idx="2097">
                  <c:v>36613</c:v>
                </c:pt>
                <c:pt idx="2098">
                  <c:v>36614</c:v>
                </c:pt>
                <c:pt idx="2099">
                  <c:v>36615</c:v>
                </c:pt>
                <c:pt idx="2100">
                  <c:v>36616</c:v>
                </c:pt>
                <c:pt idx="2101">
                  <c:v>36617</c:v>
                </c:pt>
                <c:pt idx="2102">
                  <c:v>36618</c:v>
                </c:pt>
                <c:pt idx="2103">
                  <c:v>36619</c:v>
                </c:pt>
                <c:pt idx="2104">
                  <c:v>36620</c:v>
                </c:pt>
                <c:pt idx="2105">
                  <c:v>36621</c:v>
                </c:pt>
                <c:pt idx="2106">
                  <c:v>36622</c:v>
                </c:pt>
                <c:pt idx="2107">
                  <c:v>36623</c:v>
                </c:pt>
                <c:pt idx="2108">
                  <c:v>36624</c:v>
                </c:pt>
                <c:pt idx="2109">
                  <c:v>36625</c:v>
                </c:pt>
                <c:pt idx="2110">
                  <c:v>36626</c:v>
                </c:pt>
                <c:pt idx="2111">
                  <c:v>36627</c:v>
                </c:pt>
                <c:pt idx="2112">
                  <c:v>36628</c:v>
                </c:pt>
                <c:pt idx="2113">
                  <c:v>36629</c:v>
                </c:pt>
                <c:pt idx="2114">
                  <c:v>36630</c:v>
                </c:pt>
                <c:pt idx="2115">
                  <c:v>36631</c:v>
                </c:pt>
                <c:pt idx="2116">
                  <c:v>36632</c:v>
                </c:pt>
                <c:pt idx="2117">
                  <c:v>36633</c:v>
                </c:pt>
                <c:pt idx="2118">
                  <c:v>36634</c:v>
                </c:pt>
                <c:pt idx="2119">
                  <c:v>36635</c:v>
                </c:pt>
                <c:pt idx="2120">
                  <c:v>36636</c:v>
                </c:pt>
                <c:pt idx="2121">
                  <c:v>36637</c:v>
                </c:pt>
                <c:pt idx="2122">
                  <c:v>36638</c:v>
                </c:pt>
                <c:pt idx="2123">
                  <c:v>36639</c:v>
                </c:pt>
                <c:pt idx="2124">
                  <c:v>36640</c:v>
                </c:pt>
                <c:pt idx="2125">
                  <c:v>36641</c:v>
                </c:pt>
                <c:pt idx="2126">
                  <c:v>36642</c:v>
                </c:pt>
                <c:pt idx="2127">
                  <c:v>36643</c:v>
                </c:pt>
                <c:pt idx="2128">
                  <c:v>36644</c:v>
                </c:pt>
                <c:pt idx="2129">
                  <c:v>36645</c:v>
                </c:pt>
                <c:pt idx="2130">
                  <c:v>36646</c:v>
                </c:pt>
                <c:pt idx="2131">
                  <c:v>36647</c:v>
                </c:pt>
                <c:pt idx="2132">
                  <c:v>36648</c:v>
                </c:pt>
                <c:pt idx="2133">
                  <c:v>36649</c:v>
                </c:pt>
                <c:pt idx="2134">
                  <c:v>36650</c:v>
                </c:pt>
                <c:pt idx="2135">
                  <c:v>36651</c:v>
                </c:pt>
                <c:pt idx="2136">
                  <c:v>36652</c:v>
                </c:pt>
                <c:pt idx="2137">
                  <c:v>36653</c:v>
                </c:pt>
                <c:pt idx="2138">
                  <c:v>36654</c:v>
                </c:pt>
                <c:pt idx="2139">
                  <c:v>36655</c:v>
                </c:pt>
                <c:pt idx="2140">
                  <c:v>36656</c:v>
                </c:pt>
                <c:pt idx="2141">
                  <c:v>36657</c:v>
                </c:pt>
                <c:pt idx="2142">
                  <c:v>36658</c:v>
                </c:pt>
                <c:pt idx="2143">
                  <c:v>36659</c:v>
                </c:pt>
                <c:pt idx="2144">
                  <c:v>36660</c:v>
                </c:pt>
                <c:pt idx="2145">
                  <c:v>36661</c:v>
                </c:pt>
                <c:pt idx="2146">
                  <c:v>36662</c:v>
                </c:pt>
                <c:pt idx="2147">
                  <c:v>36663</c:v>
                </c:pt>
                <c:pt idx="2148">
                  <c:v>36664</c:v>
                </c:pt>
                <c:pt idx="2149">
                  <c:v>36665</c:v>
                </c:pt>
                <c:pt idx="2150">
                  <c:v>36666</c:v>
                </c:pt>
                <c:pt idx="2151">
                  <c:v>36667</c:v>
                </c:pt>
                <c:pt idx="2152">
                  <c:v>36668</c:v>
                </c:pt>
                <c:pt idx="2153">
                  <c:v>36669</c:v>
                </c:pt>
                <c:pt idx="2154">
                  <c:v>36670</c:v>
                </c:pt>
                <c:pt idx="2155">
                  <c:v>36671</c:v>
                </c:pt>
                <c:pt idx="2156">
                  <c:v>36672</c:v>
                </c:pt>
                <c:pt idx="2157">
                  <c:v>36673</c:v>
                </c:pt>
                <c:pt idx="2158">
                  <c:v>36674</c:v>
                </c:pt>
                <c:pt idx="2159">
                  <c:v>36675</c:v>
                </c:pt>
                <c:pt idx="2160">
                  <c:v>36676</c:v>
                </c:pt>
                <c:pt idx="2161">
                  <c:v>36677</c:v>
                </c:pt>
                <c:pt idx="2162">
                  <c:v>36678</c:v>
                </c:pt>
                <c:pt idx="2163">
                  <c:v>36679</c:v>
                </c:pt>
                <c:pt idx="2164">
                  <c:v>36680</c:v>
                </c:pt>
                <c:pt idx="2165">
                  <c:v>36681</c:v>
                </c:pt>
                <c:pt idx="2166">
                  <c:v>36682</c:v>
                </c:pt>
                <c:pt idx="2167">
                  <c:v>36683</c:v>
                </c:pt>
                <c:pt idx="2168">
                  <c:v>36684</c:v>
                </c:pt>
                <c:pt idx="2169">
                  <c:v>36685</c:v>
                </c:pt>
                <c:pt idx="2170">
                  <c:v>36686</c:v>
                </c:pt>
                <c:pt idx="2171">
                  <c:v>36687</c:v>
                </c:pt>
                <c:pt idx="2172">
                  <c:v>36688</c:v>
                </c:pt>
                <c:pt idx="2173">
                  <c:v>36689</c:v>
                </c:pt>
                <c:pt idx="2174">
                  <c:v>36690</c:v>
                </c:pt>
                <c:pt idx="2175">
                  <c:v>36691</c:v>
                </c:pt>
                <c:pt idx="2176">
                  <c:v>36692</c:v>
                </c:pt>
                <c:pt idx="2177">
                  <c:v>36693</c:v>
                </c:pt>
                <c:pt idx="2178">
                  <c:v>36694</c:v>
                </c:pt>
                <c:pt idx="2179">
                  <c:v>36695</c:v>
                </c:pt>
                <c:pt idx="2180">
                  <c:v>36696</c:v>
                </c:pt>
                <c:pt idx="2181">
                  <c:v>36697</c:v>
                </c:pt>
                <c:pt idx="2182">
                  <c:v>36698</c:v>
                </c:pt>
                <c:pt idx="2183">
                  <c:v>36699</c:v>
                </c:pt>
                <c:pt idx="2184">
                  <c:v>36700</c:v>
                </c:pt>
                <c:pt idx="2185">
                  <c:v>36701</c:v>
                </c:pt>
                <c:pt idx="2186">
                  <c:v>36702</c:v>
                </c:pt>
                <c:pt idx="2187">
                  <c:v>36703</c:v>
                </c:pt>
                <c:pt idx="2188">
                  <c:v>36704</c:v>
                </c:pt>
                <c:pt idx="2189">
                  <c:v>36705</c:v>
                </c:pt>
                <c:pt idx="2190">
                  <c:v>36706</c:v>
                </c:pt>
                <c:pt idx="2191">
                  <c:v>36707</c:v>
                </c:pt>
                <c:pt idx="2192">
                  <c:v>36708</c:v>
                </c:pt>
                <c:pt idx="2193">
                  <c:v>36709</c:v>
                </c:pt>
                <c:pt idx="2194">
                  <c:v>36710</c:v>
                </c:pt>
                <c:pt idx="2195">
                  <c:v>36711</c:v>
                </c:pt>
                <c:pt idx="2196">
                  <c:v>36712</c:v>
                </c:pt>
                <c:pt idx="2197">
                  <c:v>36713</c:v>
                </c:pt>
                <c:pt idx="2198">
                  <c:v>36714</c:v>
                </c:pt>
                <c:pt idx="2199">
                  <c:v>36715</c:v>
                </c:pt>
                <c:pt idx="2200">
                  <c:v>36716</c:v>
                </c:pt>
                <c:pt idx="2201">
                  <c:v>36717</c:v>
                </c:pt>
                <c:pt idx="2202">
                  <c:v>36718</c:v>
                </c:pt>
                <c:pt idx="2203">
                  <c:v>36719</c:v>
                </c:pt>
                <c:pt idx="2204">
                  <c:v>36720</c:v>
                </c:pt>
                <c:pt idx="2205">
                  <c:v>36721</c:v>
                </c:pt>
                <c:pt idx="2206">
                  <c:v>36722</c:v>
                </c:pt>
                <c:pt idx="2207">
                  <c:v>36723</c:v>
                </c:pt>
                <c:pt idx="2208">
                  <c:v>36724</c:v>
                </c:pt>
                <c:pt idx="2209">
                  <c:v>36725</c:v>
                </c:pt>
                <c:pt idx="2210">
                  <c:v>36726</c:v>
                </c:pt>
                <c:pt idx="2211">
                  <c:v>36727</c:v>
                </c:pt>
                <c:pt idx="2212">
                  <c:v>36728</c:v>
                </c:pt>
                <c:pt idx="2213">
                  <c:v>36729</c:v>
                </c:pt>
                <c:pt idx="2214">
                  <c:v>36730</c:v>
                </c:pt>
                <c:pt idx="2215">
                  <c:v>36731</c:v>
                </c:pt>
                <c:pt idx="2216">
                  <c:v>36732</c:v>
                </c:pt>
                <c:pt idx="2217">
                  <c:v>36733</c:v>
                </c:pt>
                <c:pt idx="2218">
                  <c:v>36734</c:v>
                </c:pt>
                <c:pt idx="2219">
                  <c:v>36735</c:v>
                </c:pt>
                <c:pt idx="2220">
                  <c:v>36736</c:v>
                </c:pt>
                <c:pt idx="2221">
                  <c:v>36737</c:v>
                </c:pt>
                <c:pt idx="2222">
                  <c:v>36738</c:v>
                </c:pt>
                <c:pt idx="2223">
                  <c:v>36739</c:v>
                </c:pt>
                <c:pt idx="2224">
                  <c:v>36740</c:v>
                </c:pt>
                <c:pt idx="2225">
                  <c:v>36741</c:v>
                </c:pt>
                <c:pt idx="2226">
                  <c:v>36742</c:v>
                </c:pt>
                <c:pt idx="2227">
                  <c:v>36743</c:v>
                </c:pt>
                <c:pt idx="2228">
                  <c:v>36744</c:v>
                </c:pt>
                <c:pt idx="2229">
                  <c:v>36745</c:v>
                </c:pt>
                <c:pt idx="2230">
                  <c:v>36746</c:v>
                </c:pt>
                <c:pt idx="2231">
                  <c:v>36747</c:v>
                </c:pt>
                <c:pt idx="2232">
                  <c:v>36748</c:v>
                </c:pt>
                <c:pt idx="2233">
                  <c:v>36749</c:v>
                </c:pt>
                <c:pt idx="2234">
                  <c:v>36750</c:v>
                </c:pt>
                <c:pt idx="2235">
                  <c:v>36751</c:v>
                </c:pt>
                <c:pt idx="2236">
                  <c:v>36752</c:v>
                </c:pt>
                <c:pt idx="2237">
                  <c:v>36753</c:v>
                </c:pt>
                <c:pt idx="2238">
                  <c:v>36754</c:v>
                </c:pt>
                <c:pt idx="2239">
                  <c:v>36755</c:v>
                </c:pt>
                <c:pt idx="2240">
                  <c:v>36756</c:v>
                </c:pt>
                <c:pt idx="2241">
                  <c:v>36757</c:v>
                </c:pt>
                <c:pt idx="2242">
                  <c:v>36758</c:v>
                </c:pt>
                <c:pt idx="2243">
                  <c:v>36759</c:v>
                </c:pt>
                <c:pt idx="2244">
                  <c:v>36760</c:v>
                </c:pt>
                <c:pt idx="2245">
                  <c:v>36761</c:v>
                </c:pt>
                <c:pt idx="2246">
                  <c:v>36762</c:v>
                </c:pt>
                <c:pt idx="2247">
                  <c:v>36763</c:v>
                </c:pt>
                <c:pt idx="2248">
                  <c:v>36764</c:v>
                </c:pt>
                <c:pt idx="2249">
                  <c:v>36765</c:v>
                </c:pt>
                <c:pt idx="2250">
                  <c:v>36766</c:v>
                </c:pt>
                <c:pt idx="2251">
                  <c:v>36767</c:v>
                </c:pt>
                <c:pt idx="2252">
                  <c:v>36768</c:v>
                </c:pt>
                <c:pt idx="2253">
                  <c:v>36769</c:v>
                </c:pt>
                <c:pt idx="2254">
                  <c:v>36770</c:v>
                </c:pt>
                <c:pt idx="2255">
                  <c:v>36771</c:v>
                </c:pt>
                <c:pt idx="2256">
                  <c:v>36772</c:v>
                </c:pt>
                <c:pt idx="2257">
                  <c:v>36773</c:v>
                </c:pt>
                <c:pt idx="2258">
                  <c:v>36774</c:v>
                </c:pt>
                <c:pt idx="2259">
                  <c:v>36775</c:v>
                </c:pt>
                <c:pt idx="2260">
                  <c:v>36776</c:v>
                </c:pt>
                <c:pt idx="2261">
                  <c:v>36777</c:v>
                </c:pt>
                <c:pt idx="2262">
                  <c:v>36778</c:v>
                </c:pt>
                <c:pt idx="2263">
                  <c:v>36779</c:v>
                </c:pt>
                <c:pt idx="2264">
                  <c:v>36780</c:v>
                </c:pt>
                <c:pt idx="2265">
                  <c:v>36781</c:v>
                </c:pt>
                <c:pt idx="2266">
                  <c:v>36782</c:v>
                </c:pt>
                <c:pt idx="2267">
                  <c:v>36783</c:v>
                </c:pt>
                <c:pt idx="2268">
                  <c:v>36784</c:v>
                </c:pt>
                <c:pt idx="2269">
                  <c:v>36785</c:v>
                </c:pt>
                <c:pt idx="2270">
                  <c:v>36786</c:v>
                </c:pt>
                <c:pt idx="2271">
                  <c:v>36787</c:v>
                </c:pt>
                <c:pt idx="2272">
                  <c:v>36788</c:v>
                </c:pt>
                <c:pt idx="2273">
                  <c:v>36789</c:v>
                </c:pt>
                <c:pt idx="2274">
                  <c:v>36790</c:v>
                </c:pt>
                <c:pt idx="2275">
                  <c:v>36791</c:v>
                </c:pt>
                <c:pt idx="2276">
                  <c:v>36792</c:v>
                </c:pt>
                <c:pt idx="2277">
                  <c:v>36793</c:v>
                </c:pt>
                <c:pt idx="2278">
                  <c:v>36794</c:v>
                </c:pt>
                <c:pt idx="2279">
                  <c:v>36795</c:v>
                </c:pt>
                <c:pt idx="2280">
                  <c:v>36796</c:v>
                </c:pt>
                <c:pt idx="2281">
                  <c:v>36797</c:v>
                </c:pt>
                <c:pt idx="2282">
                  <c:v>36798</c:v>
                </c:pt>
                <c:pt idx="2283">
                  <c:v>36799</c:v>
                </c:pt>
                <c:pt idx="2284">
                  <c:v>36800</c:v>
                </c:pt>
                <c:pt idx="2285">
                  <c:v>36801</c:v>
                </c:pt>
                <c:pt idx="2286">
                  <c:v>36802</c:v>
                </c:pt>
                <c:pt idx="2287">
                  <c:v>36803</c:v>
                </c:pt>
                <c:pt idx="2288">
                  <c:v>36804</c:v>
                </c:pt>
                <c:pt idx="2289">
                  <c:v>36805</c:v>
                </c:pt>
                <c:pt idx="2290">
                  <c:v>36806</c:v>
                </c:pt>
                <c:pt idx="2291">
                  <c:v>36807</c:v>
                </c:pt>
                <c:pt idx="2292">
                  <c:v>36808</c:v>
                </c:pt>
                <c:pt idx="2293">
                  <c:v>36809</c:v>
                </c:pt>
                <c:pt idx="2294">
                  <c:v>36810</c:v>
                </c:pt>
                <c:pt idx="2295">
                  <c:v>36811</c:v>
                </c:pt>
                <c:pt idx="2296">
                  <c:v>36812</c:v>
                </c:pt>
                <c:pt idx="2297">
                  <c:v>36813</c:v>
                </c:pt>
                <c:pt idx="2298">
                  <c:v>36814</c:v>
                </c:pt>
                <c:pt idx="2299">
                  <c:v>36815</c:v>
                </c:pt>
                <c:pt idx="2300">
                  <c:v>36816</c:v>
                </c:pt>
                <c:pt idx="2301">
                  <c:v>36817</c:v>
                </c:pt>
                <c:pt idx="2302">
                  <c:v>36818</c:v>
                </c:pt>
                <c:pt idx="2303">
                  <c:v>36819</c:v>
                </c:pt>
                <c:pt idx="2304">
                  <c:v>36820</c:v>
                </c:pt>
                <c:pt idx="2305">
                  <c:v>36821</c:v>
                </c:pt>
                <c:pt idx="2306">
                  <c:v>36822</c:v>
                </c:pt>
                <c:pt idx="2307">
                  <c:v>36823</c:v>
                </c:pt>
                <c:pt idx="2308">
                  <c:v>36824</c:v>
                </c:pt>
                <c:pt idx="2309">
                  <c:v>36825</c:v>
                </c:pt>
                <c:pt idx="2310">
                  <c:v>36826</c:v>
                </c:pt>
                <c:pt idx="2311">
                  <c:v>36827</c:v>
                </c:pt>
                <c:pt idx="2312">
                  <c:v>36828</c:v>
                </c:pt>
                <c:pt idx="2313">
                  <c:v>36829</c:v>
                </c:pt>
                <c:pt idx="2314">
                  <c:v>36830</c:v>
                </c:pt>
                <c:pt idx="2315">
                  <c:v>36831</c:v>
                </c:pt>
                <c:pt idx="2316">
                  <c:v>36832</c:v>
                </c:pt>
                <c:pt idx="2317">
                  <c:v>36833</c:v>
                </c:pt>
                <c:pt idx="2318">
                  <c:v>36834</c:v>
                </c:pt>
                <c:pt idx="2319">
                  <c:v>36835</c:v>
                </c:pt>
                <c:pt idx="2320">
                  <c:v>36836</c:v>
                </c:pt>
                <c:pt idx="2321">
                  <c:v>36837</c:v>
                </c:pt>
                <c:pt idx="2322">
                  <c:v>36838</c:v>
                </c:pt>
                <c:pt idx="2323">
                  <c:v>36839</c:v>
                </c:pt>
                <c:pt idx="2324">
                  <c:v>36840</c:v>
                </c:pt>
                <c:pt idx="2325">
                  <c:v>36841</c:v>
                </c:pt>
                <c:pt idx="2326">
                  <c:v>36842</c:v>
                </c:pt>
                <c:pt idx="2327">
                  <c:v>36843</c:v>
                </c:pt>
                <c:pt idx="2328">
                  <c:v>36844</c:v>
                </c:pt>
                <c:pt idx="2329">
                  <c:v>36845</c:v>
                </c:pt>
                <c:pt idx="2330">
                  <c:v>36846</c:v>
                </c:pt>
                <c:pt idx="2331">
                  <c:v>36847</c:v>
                </c:pt>
                <c:pt idx="2332">
                  <c:v>36848</c:v>
                </c:pt>
                <c:pt idx="2333">
                  <c:v>36849</c:v>
                </c:pt>
                <c:pt idx="2334">
                  <c:v>36850</c:v>
                </c:pt>
                <c:pt idx="2335">
                  <c:v>36851</c:v>
                </c:pt>
                <c:pt idx="2336">
                  <c:v>36852</c:v>
                </c:pt>
                <c:pt idx="2337">
                  <c:v>36853</c:v>
                </c:pt>
                <c:pt idx="2338">
                  <c:v>36854</c:v>
                </c:pt>
                <c:pt idx="2339">
                  <c:v>36855</c:v>
                </c:pt>
                <c:pt idx="2340">
                  <c:v>36856</c:v>
                </c:pt>
                <c:pt idx="2341">
                  <c:v>36857</c:v>
                </c:pt>
                <c:pt idx="2342">
                  <c:v>36858</c:v>
                </c:pt>
                <c:pt idx="2343">
                  <c:v>36859</c:v>
                </c:pt>
                <c:pt idx="2344">
                  <c:v>36860</c:v>
                </c:pt>
                <c:pt idx="2345">
                  <c:v>36861</c:v>
                </c:pt>
                <c:pt idx="2346">
                  <c:v>36862</c:v>
                </c:pt>
                <c:pt idx="2347">
                  <c:v>36863</c:v>
                </c:pt>
                <c:pt idx="2348">
                  <c:v>36864</c:v>
                </c:pt>
                <c:pt idx="2349">
                  <c:v>36865</c:v>
                </c:pt>
                <c:pt idx="2350">
                  <c:v>36866</c:v>
                </c:pt>
                <c:pt idx="2351">
                  <c:v>36867</c:v>
                </c:pt>
                <c:pt idx="2352">
                  <c:v>36868</c:v>
                </c:pt>
                <c:pt idx="2353">
                  <c:v>36869</c:v>
                </c:pt>
                <c:pt idx="2354">
                  <c:v>36870</c:v>
                </c:pt>
                <c:pt idx="2355">
                  <c:v>36871</c:v>
                </c:pt>
                <c:pt idx="2356">
                  <c:v>36872</c:v>
                </c:pt>
                <c:pt idx="2357">
                  <c:v>36873</c:v>
                </c:pt>
                <c:pt idx="2358">
                  <c:v>36874</c:v>
                </c:pt>
                <c:pt idx="2359">
                  <c:v>36875</c:v>
                </c:pt>
                <c:pt idx="2360">
                  <c:v>36876</c:v>
                </c:pt>
                <c:pt idx="2361">
                  <c:v>36877</c:v>
                </c:pt>
                <c:pt idx="2362">
                  <c:v>36878</c:v>
                </c:pt>
                <c:pt idx="2363">
                  <c:v>36879</c:v>
                </c:pt>
                <c:pt idx="2364">
                  <c:v>36880</c:v>
                </c:pt>
                <c:pt idx="2365">
                  <c:v>36881</c:v>
                </c:pt>
                <c:pt idx="2366">
                  <c:v>36882</c:v>
                </c:pt>
                <c:pt idx="2367">
                  <c:v>36883</c:v>
                </c:pt>
                <c:pt idx="2368">
                  <c:v>36884</c:v>
                </c:pt>
                <c:pt idx="2369">
                  <c:v>36885</c:v>
                </c:pt>
                <c:pt idx="2370">
                  <c:v>36886</c:v>
                </c:pt>
                <c:pt idx="2371">
                  <c:v>36887</c:v>
                </c:pt>
                <c:pt idx="2372">
                  <c:v>36888</c:v>
                </c:pt>
                <c:pt idx="2373">
                  <c:v>36889</c:v>
                </c:pt>
                <c:pt idx="2374">
                  <c:v>36890</c:v>
                </c:pt>
                <c:pt idx="2375">
                  <c:v>36891</c:v>
                </c:pt>
                <c:pt idx="2376">
                  <c:v>36892</c:v>
                </c:pt>
                <c:pt idx="2377">
                  <c:v>36893</c:v>
                </c:pt>
                <c:pt idx="2378">
                  <c:v>36894</c:v>
                </c:pt>
                <c:pt idx="2379">
                  <c:v>36895</c:v>
                </c:pt>
                <c:pt idx="2380">
                  <c:v>36896</c:v>
                </c:pt>
                <c:pt idx="2381">
                  <c:v>36897</c:v>
                </c:pt>
                <c:pt idx="2382">
                  <c:v>36898</c:v>
                </c:pt>
                <c:pt idx="2383">
                  <c:v>36899</c:v>
                </c:pt>
                <c:pt idx="2384">
                  <c:v>36900</c:v>
                </c:pt>
                <c:pt idx="2385">
                  <c:v>36901</c:v>
                </c:pt>
                <c:pt idx="2386">
                  <c:v>36902</c:v>
                </c:pt>
                <c:pt idx="2387">
                  <c:v>36903</c:v>
                </c:pt>
                <c:pt idx="2388">
                  <c:v>36904</c:v>
                </c:pt>
                <c:pt idx="2389">
                  <c:v>36905</c:v>
                </c:pt>
                <c:pt idx="2390">
                  <c:v>36906</c:v>
                </c:pt>
                <c:pt idx="2391">
                  <c:v>36907</c:v>
                </c:pt>
                <c:pt idx="2392">
                  <c:v>36908</c:v>
                </c:pt>
                <c:pt idx="2393">
                  <c:v>36909</c:v>
                </c:pt>
                <c:pt idx="2394">
                  <c:v>36910</c:v>
                </c:pt>
                <c:pt idx="2395">
                  <c:v>36911</c:v>
                </c:pt>
                <c:pt idx="2396">
                  <c:v>36912</c:v>
                </c:pt>
                <c:pt idx="2397">
                  <c:v>36913</c:v>
                </c:pt>
                <c:pt idx="2398">
                  <c:v>36914</c:v>
                </c:pt>
                <c:pt idx="2399">
                  <c:v>36915</c:v>
                </c:pt>
                <c:pt idx="2400">
                  <c:v>36916</c:v>
                </c:pt>
                <c:pt idx="2401">
                  <c:v>36917</c:v>
                </c:pt>
                <c:pt idx="2402">
                  <c:v>36918</c:v>
                </c:pt>
                <c:pt idx="2403">
                  <c:v>36919</c:v>
                </c:pt>
                <c:pt idx="2404">
                  <c:v>36920</c:v>
                </c:pt>
                <c:pt idx="2405">
                  <c:v>36921</c:v>
                </c:pt>
                <c:pt idx="2406">
                  <c:v>36922</c:v>
                </c:pt>
                <c:pt idx="2407">
                  <c:v>36923</c:v>
                </c:pt>
                <c:pt idx="2408">
                  <c:v>36924</c:v>
                </c:pt>
                <c:pt idx="2409">
                  <c:v>36925</c:v>
                </c:pt>
                <c:pt idx="2410">
                  <c:v>36926</c:v>
                </c:pt>
                <c:pt idx="2411">
                  <c:v>36927</c:v>
                </c:pt>
                <c:pt idx="2412">
                  <c:v>36928</c:v>
                </c:pt>
                <c:pt idx="2413">
                  <c:v>36929</c:v>
                </c:pt>
                <c:pt idx="2414">
                  <c:v>36930</c:v>
                </c:pt>
                <c:pt idx="2415">
                  <c:v>36931</c:v>
                </c:pt>
                <c:pt idx="2416">
                  <c:v>36932</c:v>
                </c:pt>
                <c:pt idx="2417">
                  <c:v>36933</c:v>
                </c:pt>
                <c:pt idx="2418">
                  <c:v>36934</c:v>
                </c:pt>
                <c:pt idx="2419">
                  <c:v>36935</c:v>
                </c:pt>
                <c:pt idx="2420">
                  <c:v>36936</c:v>
                </c:pt>
                <c:pt idx="2421">
                  <c:v>36937</c:v>
                </c:pt>
                <c:pt idx="2422">
                  <c:v>36938</c:v>
                </c:pt>
                <c:pt idx="2423">
                  <c:v>36939</c:v>
                </c:pt>
                <c:pt idx="2424">
                  <c:v>36940</c:v>
                </c:pt>
                <c:pt idx="2425">
                  <c:v>36941</c:v>
                </c:pt>
                <c:pt idx="2426">
                  <c:v>36942</c:v>
                </c:pt>
                <c:pt idx="2427">
                  <c:v>36943</c:v>
                </c:pt>
                <c:pt idx="2428">
                  <c:v>36944</c:v>
                </c:pt>
                <c:pt idx="2429">
                  <c:v>36945</c:v>
                </c:pt>
                <c:pt idx="2430">
                  <c:v>36946</c:v>
                </c:pt>
                <c:pt idx="2431">
                  <c:v>36947</c:v>
                </c:pt>
                <c:pt idx="2432">
                  <c:v>36948</c:v>
                </c:pt>
                <c:pt idx="2433">
                  <c:v>36949</c:v>
                </c:pt>
                <c:pt idx="2434">
                  <c:v>36950</c:v>
                </c:pt>
                <c:pt idx="2435">
                  <c:v>36951</c:v>
                </c:pt>
                <c:pt idx="2436">
                  <c:v>36952</c:v>
                </c:pt>
                <c:pt idx="2437">
                  <c:v>36953</c:v>
                </c:pt>
                <c:pt idx="2438">
                  <c:v>36954</c:v>
                </c:pt>
                <c:pt idx="2439">
                  <c:v>36955</c:v>
                </c:pt>
                <c:pt idx="2440">
                  <c:v>36956</c:v>
                </c:pt>
                <c:pt idx="2441">
                  <c:v>36957</c:v>
                </c:pt>
                <c:pt idx="2442">
                  <c:v>36958</c:v>
                </c:pt>
                <c:pt idx="2443">
                  <c:v>36959</c:v>
                </c:pt>
                <c:pt idx="2444">
                  <c:v>36960</c:v>
                </c:pt>
                <c:pt idx="2445">
                  <c:v>36961</c:v>
                </c:pt>
                <c:pt idx="2446">
                  <c:v>36962</c:v>
                </c:pt>
                <c:pt idx="2447">
                  <c:v>36963</c:v>
                </c:pt>
                <c:pt idx="2448">
                  <c:v>36964</c:v>
                </c:pt>
                <c:pt idx="2449">
                  <c:v>36965</c:v>
                </c:pt>
                <c:pt idx="2450">
                  <c:v>36966</c:v>
                </c:pt>
                <c:pt idx="2451">
                  <c:v>36967</c:v>
                </c:pt>
                <c:pt idx="2452">
                  <c:v>36968</c:v>
                </c:pt>
                <c:pt idx="2453">
                  <c:v>36969</c:v>
                </c:pt>
                <c:pt idx="2454">
                  <c:v>36970</c:v>
                </c:pt>
                <c:pt idx="2455">
                  <c:v>36971</c:v>
                </c:pt>
                <c:pt idx="2456">
                  <c:v>36972</c:v>
                </c:pt>
                <c:pt idx="2457">
                  <c:v>36973</c:v>
                </c:pt>
                <c:pt idx="2458">
                  <c:v>36974</c:v>
                </c:pt>
                <c:pt idx="2459">
                  <c:v>36975</c:v>
                </c:pt>
                <c:pt idx="2460">
                  <c:v>36976</c:v>
                </c:pt>
                <c:pt idx="2461">
                  <c:v>36977</c:v>
                </c:pt>
                <c:pt idx="2462">
                  <c:v>36978</c:v>
                </c:pt>
                <c:pt idx="2463">
                  <c:v>36979</c:v>
                </c:pt>
                <c:pt idx="2464">
                  <c:v>36980</c:v>
                </c:pt>
                <c:pt idx="2465">
                  <c:v>36981</c:v>
                </c:pt>
                <c:pt idx="2466">
                  <c:v>36982</c:v>
                </c:pt>
                <c:pt idx="2467">
                  <c:v>36983</c:v>
                </c:pt>
                <c:pt idx="2468">
                  <c:v>36984</c:v>
                </c:pt>
                <c:pt idx="2469">
                  <c:v>36985</c:v>
                </c:pt>
                <c:pt idx="2470">
                  <c:v>36986</c:v>
                </c:pt>
                <c:pt idx="2471">
                  <c:v>36987</c:v>
                </c:pt>
                <c:pt idx="2472">
                  <c:v>36988</c:v>
                </c:pt>
                <c:pt idx="2473">
                  <c:v>36989</c:v>
                </c:pt>
                <c:pt idx="2474">
                  <c:v>36990</c:v>
                </c:pt>
                <c:pt idx="2475">
                  <c:v>36991</c:v>
                </c:pt>
                <c:pt idx="2476">
                  <c:v>36992</c:v>
                </c:pt>
                <c:pt idx="2477">
                  <c:v>36993</c:v>
                </c:pt>
                <c:pt idx="2478">
                  <c:v>36994</c:v>
                </c:pt>
                <c:pt idx="2479">
                  <c:v>36995</c:v>
                </c:pt>
                <c:pt idx="2480">
                  <c:v>36996</c:v>
                </c:pt>
                <c:pt idx="2481">
                  <c:v>36997</c:v>
                </c:pt>
                <c:pt idx="2482">
                  <c:v>36998</c:v>
                </c:pt>
                <c:pt idx="2483">
                  <c:v>36999</c:v>
                </c:pt>
                <c:pt idx="2484">
                  <c:v>37000</c:v>
                </c:pt>
                <c:pt idx="2485">
                  <c:v>37001</c:v>
                </c:pt>
                <c:pt idx="2486">
                  <c:v>37002</c:v>
                </c:pt>
                <c:pt idx="2487">
                  <c:v>37003</c:v>
                </c:pt>
                <c:pt idx="2488">
                  <c:v>37004</c:v>
                </c:pt>
                <c:pt idx="2489">
                  <c:v>37005</c:v>
                </c:pt>
                <c:pt idx="2490">
                  <c:v>37006</c:v>
                </c:pt>
                <c:pt idx="2491">
                  <c:v>37007</c:v>
                </c:pt>
                <c:pt idx="2492">
                  <c:v>37008</c:v>
                </c:pt>
                <c:pt idx="2493">
                  <c:v>37009</c:v>
                </c:pt>
                <c:pt idx="2494">
                  <c:v>37010</c:v>
                </c:pt>
                <c:pt idx="2495">
                  <c:v>37011</c:v>
                </c:pt>
                <c:pt idx="2496">
                  <c:v>37012</c:v>
                </c:pt>
                <c:pt idx="2497">
                  <c:v>37013</c:v>
                </c:pt>
                <c:pt idx="2498">
                  <c:v>37014</c:v>
                </c:pt>
                <c:pt idx="2499">
                  <c:v>37015</c:v>
                </c:pt>
                <c:pt idx="2500">
                  <c:v>37016</c:v>
                </c:pt>
                <c:pt idx="2501">
                  <c:v>37017</c:v>
                </c:pt>
                <c:pt idx="2502">
                  <c:v>37018</c:v>
                </c:pt>
                <c:pt idx="2503">
                  <c:v>37019</c:v>
                </c:pt>
                <c:pt idx="2504">
                  <c:v>37020</c:v>
                </c:pt>
                <c:pt idx="2505">
                  <c:v>37021</c:v>
                </c:pt>
                <c:pt idx="2506">
                  <c:v>37022</c:v>
                </c:pt>
                <c:pt idx="2507">
                  <c:v>37023</c:v>
                </c:pt>
                <c:pt idx="2508">
                  <c:v>37024</c:v>
                </c:pt>
                <c:pt idx="2509">
                  <c:v>37025</c:v>
                </c:pt>
                <c:pt idx="2510">
                  <c:v>37026</c:v>
                </c:pt>
                <c:pt idx="2511">
                  <c:v>37027</c:v>
                </c:pt>
                <c:pt idx="2512">
                  <c:v>37028</c:v>
                </c:pt>
                <c:pt idx="2513">
                  <c:v>37029</c:v>
                </c:pt>
                <c:pt idx="2514">
                  <c:v>37030</c:v>
                </c:pt>
                <c:pt idx="2515">
                  <c:v>37031</c:v>
                </c:pt>
                <c:pt idx="2516">
                  <c:v>37032</c:v>
                </c:pt>
                <c:pt idx="2517">
                  <c:v>37033</c:v>
                </c:pt>
                <c:pt idx="2518">
                  <c:v>37034</c:v>
                </c:pt>
                <c:pt idx="2519">
                  <c:v>37035</c:v>
                </c:pt>
                <c:pt idx="2520">
                  <c:v>37036</c:v>
                </c:pt>
                <c:pt idx="2521">
                  <c:v>37037</c:v>
                </c:pt>
                <c:pt idx="2522">
                  <c:v>37038</c:v>
                </c:pt>
                <c:pt idx="2523">
                  <c:v>37039</c:v>
                </c:pt>
                <c:pt idx="2524">
                  <c:v>37040</c:v>
                </c:pt>
                <c:pt idx="2525">
                  <c:v>37041</c:v>
                </c:pt>
                <c:pt idx="2526">
                  <c:v>37042</c:v>
                </c:pt>
                <c:pt idx="2527">
                  <c:v>37043</c:v>
                </c:pt>
                <c:pt idx="2528">
                  <c:v>37044</c:v>
                </c:pt>
                <c:pt idx="2529">
                  <c:v>37045</c:v>
                </c:pt>
                <c:pt idx="2530">
                  <c:v>37046</c:v>
                </c:pt>
                <c:pt idx="2531">
                  <c:v>37047</c:v>
                </c:pt>
                <c:pt idx="2532">
                  <c:v>37048</c:v>
                </c:pt>
                <c:pt idx="2533">
                  <c:v>37049</c:v>
                </c:pt>
                <c:pt idx="2534">
                  <c:v>37050</c:v>
                </c:pt>
                <c:pt idx="2535">
                  <c:v>37051</c:v>
                </c:pt>
                <c:pt idx="2536">
                  <c:v>37052</c:v>
                </c:pt>
                <c:pt idx="2537">
                  <c:v>37053</c:v>
                </c:pt>
                <c:pt idx="2538">
                  <c:v>37054</c:v>
                </c:pt>
                <c:pt idx="2539">
                  <c:v>37055</c:v>
                </c:pt>
                <c:pt idx="2540">
                  <c:v>37056</c:v>
                </c:pt>
                <c:pt idx="2541">
                  <c:v>37057</c:v>
                </c:pt>
                <c:pt idx="2542">
                  <c:v>37058</c:v>
                </c:pt>
                <c:pt idx="2543">
                  <c:v>37059</c:v>
                </c:pt>
                <c:pt idx="2544">
                  <c:v>37060</c:v>
                </c:pt>
                <c:pt idx="2545">
                  <c:v>37061</c:v>
                </c:pt>
                <c:pt idx="2546">
                  <c:v>37062</c:v>
                </c:pt>
                <c:pt idx="2547">
                  <c:v>37063</c:v>
                </c:pt>
                <c:pt idx="2548">
                  <c:v>37064</c:v>
                </c:pt>
                <c:pt idx="2549">
                  <c:v>37065</c:v>
                </c:pt>
                <c:pt idx="2550">
                  <c:v>37066</c:v>
                </c:pt>
                <c:pt idx="2551">
                  <c:v>37067</c:v>
                </c:pt>
                <c:pt idx="2552">
                  <c:v>37068</c:v>
                </c:pt>
                <c:pt idx="2553">
                  <c:v>37069</c:v>
                </c:pt>
                <c:pt idx="2554">
                  <c:v>37070</c:v>
                </c:pt>
                <c:pt idx="2555">
                  <c:v>37071</c:v>
                </c:pt>
                <c:pt idx="2556">
                  <c:v>37072</c:v>
                </c:pt>
                <c:pt idx="2557">
                  <c:v>37073</c:v>
                </c:pt>
                <c:pt idx="2558">
                  <c:v>37074</c:v>
                </c:pt>
                <c:pt idx="2559">
                  <c:v>37075</c:v>
                </c:pt>
                <c:pt idx="2560">
                  <c:v>37076</c:v>
                </c:pt>
                <c:pt idx="2561">
                  <c:v>37077</c:v>
                </c:pt>
                <c:pt idx="2562">
                  <c:v>37078</c:v>
                </c:pt>
                <c:pt idx="2563">
                  <c:v>37079</c:v>
                </c:pt>
                <c:pt idx="2564">
                  <c:v>37080</c:v>
                </c:pt>
                <c:pt idx="2565">
                  <c:v>37081</c:v>
                </c:pt>
                <c:pt idx="2566">
                  <c:v>37082</c:v>
                </c:pt>
                <c:pt idx="2567">
                  <c:v>37083</c:v>
                </c:pt>
                <c:pt idx="2568">
                  <c:v>37084</c:v>
                </c:pt>
                <c:pt idx="2569">
                  <c:v>37085</c:v>
                </c:pt>
                <c:pt idx="2570">
                  <c:v>37086</c:v>
                </c:pt>
                <c:pt idx="2571">
                  <c:v>37087</c:v>
                </c:pt>
                <c:pt idx="2572">
                  <c:v>37088</c:v>
                </c:pt>
                <c:pt idx="2573">
                  <c:v>37089</c:v>
                </c:pt>
                <c:pt idx="2574">
                  <c:v>37090</c:v>
                </c:pt>
                <c:pt idx="2575">
                  <c:v>37091</c:v>
                </c:pt>
                <c:pt idx="2576">
                  <c:v>37092</c:v>
                </c:pt>
                <c:pt idx="2577">
                  <c:v>37093</c:v>
                </c:pt>
                <c:pt idx="2578">
                  <c:v>37094</c:v>
                </c:pt>
                <c:pt idx="2579">
                  <c:v>37095</c:v>
                </c:pt>
                <c:pt idx="2580">
                  <c:v>37096</c:v>
                </c:pt>
                <c:pt idx="2581">
                  <c:v>37097</c:v>
                </c:pt>
                <c:pt idx="2582">
                  <c:v>37098</c:v>
                </c:pt>
                <c:pt idx="2583">
                  <c:v>37099</c:v>
                </c:pt>
                <c:pt idx="2584">
                  <c:v>37100</c:v>
                </c:pt>
                <c:pt idx="2585">
                  <c:v>37101</c:v>
                </c:pt>
                <c:pt idx="2586">
                  <c:v>37102</c:v>
                </c:pt>
                <c:pt idx="2587">
                  <c:v>37103</c:v>
                </c:pt>
                <c:pt idx="2588">
                  <c:v>37104</c:v>
                </c:pt>
                <c:pt idx="2589">
                  <c:v>37105</c:v>
                </c:pt>
                <c:pt idx="2590">
                  <c:v>37106</c:v>
                </c:pt>
                <c:pt idx="2591">
                  <c:v>37107</c:v>
                </c:pt>
                <c:pt idx="2592">
                  <c:v>37108</c:v>
                </c:pt>
                <c:pt idx="2593">
                  <c:v>37109</c:v>
                </c:pt>
                <c:pt idx="2594">
                  <c:v>37110</c:v>
                </c:pt>
                <c:pt idx="2595">
                  <c:v>37111</c:v>
                </c:pt>
                <c:pt idx="2596">
                  <c:v>37112</c:v>
                </c:pt>
                <c:pt idx="2597">
                  <c:v>37113</c:v>
                </c:pt>
                <c:pt idx="2598">
                  <c:v>37114</c:v>
                </c:pt>
                <c:pt idx="2599">
                  <c:v>37115</c:v>
                </c:pt>
                <c:pt idx="2600">
                  <c:v>37116</c:v>
                </c:pt>
                <c:pt idx="2601">
                  <c:v>37117</c:v>
                </c:pt>
                <c:pt idx="2602">
                  <c:v>37118</c:v>
                </c:pt>
                <c:pt idx="2603">
                  <c:v>37119</c:v>
                </c:pt>
                <c:pt idx="2604">
                  <c:v>37120</c:v>
                </c:pt>
                <c:pt idx="2605">
                  <c:v>37121</c:v>
                </c:pt>
                <c:pt idx="2606">
                  <c:v>37122</c:v>
                </c:pt>
                <c:pt idx="2607">
                  <c:v>37123</c:v>
                </c:pt>
                <c:pt idx="2608">
                  <c:v>37124</c:v>
                </c:pt>
                <c:pt idx="2609">
                  <c:v>37125</c:v>
                </c:pt>
                <c:pt idx="2610">
                  <c:v>37126</c:v>
                </c:pt>
                <c:pt idx="2611">
                  <c:v>37127</c:v>
                </c:pt>
                <c:pt idx="2612">
                  <c:v>37128</c:v>
                </c:pt>
                <c:pt idx="2613">
                  <c:v>37129</c:v>
                </c:pt>
                <c:pt idx="2614">
                  <c:v>37130</c:v>
                </c:pt>
                <c:pt idx="2615">
                  <c:v>37131</c:v>
                </c:pt>
                <c:pt idx="2616">
                  <c:v>37132</c:v>
                </c:pt>
                <c:pt idx="2617">
                  <c:v>37133</c:v>
                </c:pt>
                <c:pt idx="2618">
                  <c:v>37134</c:v>
                </c:pt>
                <c:pt idx="2619">
                  <c:v>37135</c:v>
                </c:pt>
                <c:pt idx="2620">
                  <c:v>37136</c:v>
                </c:pt>
                <c:pt idx="2621">
                  <c:v>37137</c:v>
                </c:pt>
                <c:pt idx="2622">
                  <c:v>37138</c:v>
                </c:pt>
                <c:pt idx="2623">
                  <c:v>37139</c:v>
                </c:pt>
                <c:pt idx="2624">
                  <c:v>37140</c:v>
                </c:pt>
                <c:pt idx="2625">
                  <c:v>37141</c:v>
                </c:pt>
                <c:pt idx="2626">
                  <c:v>37142</c:v>
                </c:pt>
                <c:pt idx="2627">
                  <c:v>37143</c:v>
                </c:pt>
                <c:pt idx="2628">
                  <c:v>37144</c:v>
                </c:pt>
                <c:pt idx="2629">
                  <c:v>37145</c:v>
                </c:pt>
                <c:pt idx="2630">
                  <c:v>37146</c:v>
                </c:pt>
                <c:pt idx="2631">
                  <c:v>37147</c:v>
                </c:pt>
                <c:pt idx="2632">
                  <c:v>37148</c:v>
                </c:pt>
                <c:pt idx="2633">
                  <c:v>37149</c:v>
                </c:pt>
                <c:pt idx="2634">
                  <c:v>37150</c:v>
                </c:pt>
                <c:pt idx="2635">
                  <c:v>37151</c:v>
                </c:pt>
                <c:pt idx="2636">
                  <c:v>37152</c:v>
                </c:pt>
                <c:pt idx="2637">
                  <c:v>37153</c:v>
                </c:pt>
                <c:pt idx="2638">
                  <c:v>37154</c:v>
                </c:pt>
                <c:pt idx="2639">
                  <c:v>37155</c:v>
                </c:pt>
                <c:pt idx="2640">
                  <c:v>37156</c:v>
                </c:pt>
                <c:pt idx="2641">
                  <c:v>37157</c:v>
                </c:pt>
                <c:pt idx="2642">
                  <c:v>37158</c:v>
                </c:pt>
                <c:pt idx="2643">
                  <c:v>37159</c:v>
                </c:pt>
                <c:pt idx="2644">
                  <c:v>37160</c:v>
                </c:pt>
                <c:pt idx="2645">
                  <c:v>37161</c:v>
                </c:pt>
                <c:pt idx="2646">
                  <c:v>37162</c:v>
                </c:pt>
                <c:pt idx="2647">
                  <c:v>37163</c:v>
                </c:pt>
                <c:pt idx="2648">
                  <c:v>37164</c:v>
                </c:pt>
                <c:pt idx="2649">
                  <c:v>37165</c:v>
                </c:pt>
                <c:pt idx="2650">
                  <c:v>37166</c:v>
                </c:pt>
                <c:pt idx="2651">
                  <c:v>37167</c:v>
                </c:pt>
                <c:pt idx="2652">
                  <c:v>37168</c:v>
                </c:pt>
                <c:pt idx="2653">
                  <c:v>37169</c:v>
                </c:pt>
                <c:pt idx="2654">
                  <c:v>37170</c:v>
                </c:pt>
                <c:pt idx="2655">
                  <c:v>37171</c:v>
                </c:pt>
                <c:pt idx="2656">
                  <c:v>37172</c:v>
                </c:pt>
                <c:pt idx="2657">
                  <c:v>37173</c:v>
                </c:pt>
                <c:pt idx="2658">
                  <c:v>37174</c:v>
                </c:pt>
                <c:pt idx="2659">
                  <c:v>37175</c:v>
                </c:pt>
                <c:pt idx="2660">
                  <c:v>37176</c:v>
                </c:pt>
                <c:pt idx="2661">
                  <c:v>37177</c:v>
                </c:pt>
                <c:pt idx="2662">
                  <c:v>37178</c:v>
                </c:pt>
                <c:pt idx="2663">
                  <c:v>37179</c:v>
                </c:pt>
                <c:pt idx="2664">
                  <c:v>37180</c:v>
                </c:pt>
                <c:pt idx="2665">
                  <c:v>37181</c:v>
                </c:pt>
                <c:pt idx="2666">
                  <c:v>37182</c:v>
                </c:pt>
                <c:pt idx="2667">
                  <c:v>37183</c:v>
                </c:pt>
                <c:pt idx="2668">
                  <c:v>37184</c:v>
                </c:pt>
                <c:pt idx="2669">
                  <c:v>37185</c:v>
                </c:pt>
                <c:pt idx="2670">
                  <c:v>37186</c:v>
                </c:pt>
                <c:pt idx="2671">
                  <c:v>37187</c:v>
                </c:pt>
                <c:pt idx="2672">
                  <c:v>37188</c:v>
                </c:pt>
                <c:pt idx="2673">
                  <c:v>37189</c:v>
                </c:pt>
                <c:pt idx="2674">
                  <c:v>37190</c:v>
                </c:pt>
                <c:pt idx="2675">
                  <c:v>37191</c:v>
                </c:pt>
                <c:pt idx="2676">
                  <c:v>37192</c:v>
                </c:pt>
                <c:pt idx="2677">
                  <c:v>37193</c:v>
                </c:pt>
                <c:pt idx="2678">
                  <c:v>37194</c:v>
                </c:pt>
                <c:pt idx="2679">
                  <c:v>37195</c:v>
                </c:pt>
                <c:pt idx="2680">
                  <c:v>37196</c:v>
                </c:pt>
                <c:pt idx="2681">
                  <c:v>37197</c:v>
                </c:pt>
                <c:pt idx="2682">
                  <c:v>37198</c:v>
                </c:pt>
                <c:pt idx="2683">
                  <c:v>37199</c:v>
                </c:pt>
                <c:pt idx="2684">
                  <c:v>37200</c:v>
                </c:pt>
                <c:pt idx="2685">
                  <c:v>37201</c:v>
                </c:pt>
                <c:pt idx="2686">
                  <c:v>37202</c:v>
                </c:pt>
                <c:pt idx="2687">
                  <c:v>37203</c:v>
                </c:pt>
                <c:pt idx="2688">
                  <c:v>37204</c:v>
                </c:pt>
                <c:pt idx="2689">
                  <c:v>37205</c:v>
                </c:pt>
                <c:pt idx="2690">
                  <c:v>37206</c:v>
                </c:pt>
                <c:pt idx="2691">
                  <c:v>37207</c:v>
                </c:pt>
                <c:pt idx="2692">
                  <c:v>37208</c:v>
                </c:pt>
                <c:pt idx="2693">
                  <c:v>37209</c:v>
                </c:pt>
                <c:pt idx="2694">
                  <c:v>37210</c:v>
                </c:pt>
                <c:pt idx="2695">
                  <c:v>37211</c:v>
                </c:pt>
                <c:pt idx="2696">
                  <c:v>37212</c:v>
                </c:pt>
                <c:pt idx="2697">
                  <c:v>37213</c:v>
                </c:pt>
                <c:pt idx="2698">
                  <c:v>37214</c:v>
                </c:pt>
                <c:pt idx="2699">
                  <c:v>37215</c:v>
                </c:pt>
                <c:pt idx="2700">
                  <c:v>37216</c:v>
                </c:pt>
                <c:pt idx="2701">
                  <c:v>37217</c:v>
                </c:pt>
                <c:pt idx="2702">
                  <c:v>37218</c:v>
                </c:pt>
                <c:pt idx="2703">
                  <c:v>37219</c:v>
                </c:pt>
                <c:pt idx="2704">
                  <c:v>37220</c:v>
                </c:pt>
                <c:pt idx="2705">
                  <c:v>37221</c:v>
                </c:pt>
                <c:pt idx="2706">
                  <c:v>37222</c:v>
                </c:pt>
                <c:pt idx="2707">
                  <c:v>37223</c:v>
                </c:pt>
                <c:pt idx="2708">
                  <c:v>37224</c:v>
                </c:pt>
                <c:pt idx="2709">
                  <c:v>37225</c:v>
                </c:pt>
                <c:pt idx="2710">
                  <c:v>37226</c:v>
                </c:pt>
                <c:pt idx="2711">
                  <c:v>37227</c:v>
                </c:pt>
                <c:pt idx="2712">
                  <c:v>37228</c:v>
                </c:pt>
                <c:pt idx="2713">
                  <c:v>37229</c:v>
                </c:pt>
                <c:pt idx="2714">
                  <c:v>37230</c:v>
                </c:pt>
                <c:pt idx="2715">
                  <c:v>37231</c:v>
                </c:pt>
                <c:pt idx="2716">
                  <c:v>37232</c:v>
                </c:pt>
                <c:pt idx="2717">
                  <c:v>37233</c:v>
                </c:pt>
                <c:pt idx="2718">
                  <c:v>37234</c:v>
                </c:pt>
                <c:pt idx="2719">
                  <c:v>37235</c:v>
                </c:pt>
                <c:pt idx="2720">
                  <c:v>37236</c:v>
                </c:pt>
                <c:pt idx="2721">
                  <c:v>37237</c:v>
                </c:pt>
                <c:pt idx="2722">
                  <c:v>37238</c:v>
                </c:pt>
                <c:pt idx="2723">
                  <c:v>37239</c:v>
                </c:pt>
                <c:pt idx="2724">
                  <c:v>37240</c:v>
                </c:pt>
                <c:pt idx="2725">
                  <c:v>37241</c:v>
                </c:pt>
                <c:pt idx="2726">
                  <c:v>37242</c:v>
                </c:pt>
                <c:pt idx="2727">
                  <c:v>37243</c:v>
                </c:pt>
                <c:pt idx="2728">
                  <c:v>37244</c:v>
                </c:pt>
                <c:pt idx="2729">
                  <c:v>37245</c:v>
                </c:pt>
                <c:pt idx="2730">
                  <c:v>37246</c:v>
                </c:pt>
                <c:pt idx="2731">
                  <c:v>37247</c:v>
                </c:pt>
                <c:pt idx="2732">
                  <c:v>37248</c:v>
                </c:pt>
                <c:pt idx="2733">
                  <c:v>37249</c:v>
                </c:pt>
                <c:pt idx="2734">
                  <c:v>37250</c:v>
                </c:pt>
                <c:pt idx="2735">
                  <c:v>37251</c:v>
                </c:pt>
                <c:pt idx="2736">
                  <c:v>37252</c:v>
                </c:pt>
                <c:pt idx="2737">
                  <c:v>37253</c:v>
                </c:pt>
                <c:pt idx="2738">
                  <c:v>37254</c:v>
                </c:pt>
                <c:pt idx="2739">
                  <c:v>37255</c:v>
                </c:pt>
                <c:pt idx="2740">
                  <c:v>37256</c:v>
                </c:pt>
                <c:pt idx="2741">
                  <c:v>37257</c:v>
                </c:pt>
                <c:pt idx="2742">
                  <c:v>37258</c:v>
                </c:pt>
                <c:pt idx="2743">
                  <c:v>37259</c:v>
                </c:pt>
                <c:pt idx="2744">
                  <c:v>37260</c:v>
                </c:pt>
                <c:pt idx="2745">
                  <c:v>37261</c:v>
                </c:pt>
                <c:pt idx="2746">
                  <c:v>37262</c:v>
                </c:pt>
                <c:pt idx="2747">
                  <c:v>37263</c:v>
                </c:pt>
                <c:pt idx="2748">
                  <c:v>37264</c:v>
                </c:pt>
                <c:pt idx="2749">
                  <c:v>37265</c:v>
                </c:pt>
                <c:pt idx="2750">
                  <c:v>37266</c:v>
                </c:pt>
                <c:pt idx="2751">
                  <c:v>37267</c:v>
                </c:pt>
                <c:pt idx="2752">
                  <c:v>37268</c:v>
                </c:pt>
                <c:pt idx="2753">
                  <c:v>37269</c:v>
                </c:pt>
                <c:pt idx="2754">
                  <c:v>37270</c:v>
                </c:pt>
                <c:pt idx="2755">
                  <c:v>37271</c:v>
                </c:pt>
                <c:pt idx="2756">
                  <c:v>37272</c:v>
                </c:pt>
                <c:pt idx="2757">
                  <c:v>37273</c:v>
                </c:pt>
                <c:pt idx="2758">
                  <c:v>37274</c:v>
                </c:pt>
                <c:pt idx="2759">
                  <c:v>37275</c:v>
                </c:pt>
                <c:pt idx="2760">
                  <c:v>37276</c:v>
                </c:pt>
                <c:pt idx="2761">
                  <c:v>37277</c:v>
                </c:pt>
                <c:pt idx="2762">
                  <c:v>37278</c:v>
                </c:pt>
                <c:pt idx="2763">
                  <c:v>37279</c:v>
                </c:pt>
                <c:pt idx="2764">
                  <c:v>37280</c:v>
                </c:pt>
                <c:pt idx="2765">
                  <c:v>37281</c:v>
                </c:pt>
                <c:pt idx="2766">
                  <c:v>37282</c:v>
                </c:pt>
                <c:pt idx="2767">
                  <c:v>37283</c:v>
                </c:pt>
                <c:pt idx="2768">
                  <c:v>37284</c:v>
                </c:pt>
                <c:pt idx="2769">
                  <c:v>37285</c:v>
                </c:pt>
                <c:pt idx="2770">
                  <c:v>37286</c:v>
                </c:pt>
                <c:pt idx="2771">
                  <c:v>37287</c:v>
                </c:pt>
                <c:pt idx="2772">
                  <c:v>37288</c:v>
                </c:pt>
                <c:pt idx="2773">
                  <c:v>37289</c:v>
                </c:pt>
                <c:pt idx="2774">
                  <c:v>37290</c:v>
                </c:pt>
                <c:pt idx="2775">
                  <c:v>37291</c:v>
                </c:pt>
                <c:pt idx="2776">
                  <c:v>37292</c:v>
                </c:pt>
                <c:pt idx="2777">
                  <c:v>37293</c:v>
                </c:pt>
                <c:pt idx="2778">
                  <c:v>37294</c:v>
                </c:pt>
                <c:pt idx="2779">
                  <c:v>37295</c:v>
                </c:pt>
                <c:pt idx="2780">
                  <c:v>37296</c:v>
                </c:pt>
                <c:pt idx="2781">
                  <c:v>37297</c:v>
                </c:pt>
                <c:pt idx="2782">
                  <c:v>37298</c:v>
                </c:pt>
                <c:pt idx="2783">
                  <c:v>37299</c:v>
                </c:pt>
                <c:pt idx="2784">
                  <c:v>37300</c:v>
                </c:pt>
                <c:pt idx="2785">
                  <c:v>37301</c:v>
                </c:pt>
                <c:pt idx="2786">
                  <c:v>37302</c:v>
                </c:pt>
                <c:pt idx="2787">
                  <c:v>37303</c:v>
                </c:pt>
                <c:pt idx="2788">
                  <c:v>37304</c:v>
                </c:pt>
                <c:pt idx="2789">
                  <c:v>37305</c:v>
                </c:pt>
                <c:pt idx="2790">
                  <c:v>37306</c:v>
                </c:pt>
                <c:pt idx="2791">
                  <c:v>37307</c:v>
                </c:pt>
                <c:pt idx="2792">
                  <c:v>37308</c:v>
                </c:pt>
                <c:pt idx="2793">
                  <c:v>37309</c:v>
                </c:pt>
                <c:pt idx="2794">
                  <c:v>37310</c:v>
                </c:pt>
                <c:pt idx="2795">
                  <c:v>37311</c:v>
                </c:pt>
                <c:pt idx="2796">
                  <c:v>37312</c:v>
                </c:pt>
                <c:pt idx="2797">
                  <c:v>37313</c:v>
                </c:pt>
                <c:pt idx="2798">
                  <c:v>37314</c:v>
                </c:pt>
                <c:pt idx="2799">
                  <c:v>37315</c:v>
                </c:pt>
                <c:pt idx="2800">
                  <c:v>37316</c:v>
                </c:pt>
                <c:pt idx="2801">
                  <c:v>37317</c:v>
                </c:pt>
                <c:pt idx="2802">
                  <c:v>37318</c:v>
                </c:pt>
                <c:pt idx="2803">
                  <c:v>37319</c:v>
                </c:pt>
                <c:pt idx="2804">
                  <c:v>37320</c:v>
                </c:pt>
                <c:pt idx="2805">
                  <c:v>37321</c:v>
                </c:pt>
                <c:pt idx="2806">
                  <c:v>37322</c:v>
                </c:pt>
                <c:pt idx="2807">
                  <c:v>37323</c:v>
                </c:pt>
                <c:pt idx="2808">
                  <c:v>37324</c:v>
                </c:pt>
                <c:pt idx="2809">
                  <c:v>37325</c:v>
                </c:pt>
                <c:pt idx="2810">
                  <c:v>37326</c:v>
                </c:pt>
                <c:pt idx="2811">
                  <c:v>37327</c:v>
                </c:pt>
                <c:pt idx="2812">
                  <c:v>37328</c:v>
                </c:pt>
                <c:pt idx="2813">
                  <c:v>37329</c:v>
                </c:pt>
                <c:pt idx="2814">
                  <c:v>37330</c:v>
                </c:pt>
                <c:pt idx="2815">
                  <c:v>37331</c:v>
                </c:pt>
                <c:pt idx="2816">
                  <c:v>37332</c:v>
                </c:pt>
                <c:pt idx="2817">
                  <c:v>37333</c:v>
                </c:pt>
                <c:pt idx="2818">
                  <c:v>37334</c:v>
                </c:pt>
                <c:pt idx="2819">
                  <c:v>37335</c:v>
                </c:pt>
                <c:pt idx="2820">
                  <c:v>37336</c:v>
                </c:pt>
                <c:pt idx="2821">
                  <c:v>37337</c:v>
                </c:pt>
                <c:pt idx="2822">
                  <c:v>37338</c:v>
                </c:pt>
                <c:pt idx="2823">
                  <c:v>37339</c:v>
                </c:pt>
                <c:pt idx="2824">
                  <c:v>37340</c:v>
                </c:pt>
                <c:pt idx="2825">
                  <c:v>37341</c:v>
                </c:pt>
                <c:pt idx="2826">
                  <c:v>37342</c:v>
                </c:pt>
                <c:pt idx="2827">
                  <c:v>37343</c:v>
                </c:pt>
                <c:pt idx="2828">
                  <c:v>37344</c:v>
                </c:pt>
                <c:pt idx="2829">
                  <c:v>37345</c:v>
                </c:pt>
                <c:pt idx="2830">
                  <c:v>37346</c:v>
                </c:pt>
                <c:pt idx="2831">
                  <c:v>37347</c:v>
                </c:pt>
                <c:pt idx="2832">
                  <c:v>37348</c:v>
                </c:pt>
                <c:pt idx="2833">
                  <c:v>37349</c:v>
                </c:pt>
                <c:pt idx="2834">
                  <c:v>37350</c:v>
                </c:pt>
                <c:pt idx="2835">
                  <c:v>37351</c:v>
                </c:pt>
                <c:pt idx="2836">
                  <c:v>37352</c:v>
                </c:pt>
                <c:pt idx="2837">
                  <c:v>37353</c:v>
                </c:pt>
                <c:pt idx="2838">
                  <c:v>37354</c:v>
                </c:pt>
                <c:pt idx="2839">
                  <c:v>37355</c:v>
                </c:pt>
                <c:pt idx="2840">
                  <c:v>37356</c:v>
                </c:pt>
                <c:pt idx="2841">
                  <c:v>37357</c:v>
                </c:pt>
                <c:pt idx="2842">
                  <c:v>37358</c:v>
                </c:pt>
                <c:pt idx="2843">
                  <c:v>37359</c:v>
                </c:pt>
                <c:pt idx="2844">
                  <c:v>37360</c:v>
                </c:pt>
                <c:pt idx="2845">
                  <c:v>37361</c:v>
                </c:pt>
                <c:pt idx="2846">
                  <c:v>37362</c:v>
                </c:pt>
                <c:pt idx="2847">
                  <c:v>37363</c:v>
                </c:pt>
                <c:pt idx="2848">
                  <c:v>37364</c:v>
                </c:pt>
                <c:pt idx="2849">
                  <c:v>37365</c:v>
                </c:pt>
                <c:pt idx="2850">
                  <c:v>37366</c:v>
                </c:pt>
                <c:pt idx="2851">
                  <c:v>37367</c:v>
                </c:pt>
                <c:pt idx="2852">
                  <c:v>37368</c:v>
                </c:pt>
                <c:pt idx="2853">
                  <c:v>37369</c:v>
                </c:pt>
                <c:pt idx="2854">
                  <c:v>37370</c:v>
                </c:pt>
                <c:pt idx="2855">
                  <c:v>37371</c:v>
                </c:pt>
                <c:pt idx="2856">
                  <c:v>37372</c:v>
                </c:pt>
                <c:pt idx="2857">
                  <c:v>37373</c:v>
                </c:pt>
                <c:pt idx="2858">
                  <c:v>37374</c:v>
                </c:pt>
                <c:pt idx="2859">
                  <c:v>37375</c:v>
                </c:pt>
                <c:pt idx="2860">
                  <c:v>37376</c:v>
                </c:pt>
                <c:pt idx="2861">
                  <c:v>37377</c:v>
                </c:pt>
                <c:pt idx="2862">
                  <c:v>37378</c:v>
                </c:pt>
                <c:pt idx="2863">
                  <c:v>37379</c:v>
                </c:pt>
                <c:pt idx="2864">
                  <c:v>37380</c:v>
                </c:pt>
                <c:pt idx="2865">
                  <c:v>37381</c:v>
                </c:pt>
                <c:pt idx="2866">
                  <c:v>37382</c:v>
                </c:pt>
                <c:pt idx="2867">
                  <c:v>37383</c:v>
                </c:pt>
                <c:pt idx="2868">
                  <c:v>37384</c:v>
                </c:pt>
                <c:pt idx="2869">
                  <c:v>37385</c:v>
                </c:pt>
                <c:pt idx="2870">
                  <c:v>37386</c:v>
                </c:pt>
                <c:pt idx="2871">
                  <c:v>37387</c:v>
                </c:pt>
                <c:pt idx="2872">
                  <c:v>37388</c:v>
                </c:pt>
                <c:pt idx="2873">
                  <c:v>37389</c:v>
                </c:pt>
                <c:pt idx="2874">
                  <c:v>37390</c:v>
                </c:pt>
                <c:pt idx="2875">
                  <c:v>37391</c:v>
                </c:pt>
                <c:pt idx="2876">
                  <c:v>37392</c:v>
                </c:pt>
                <c:pt idx="2877">
                  <c:v>37393</c:v>
                </c:pt>
                <c:pt idx="2878">
                  <c:v>37394</c:v>
                </c:pt>
                <c:pt idx="2879">
                  <c:v>37395</c:v>
                </c:pt>
                <c:pt idx="2880">
                  <c:v>37396</c:v>
                </c:pt>
                <c:pt idx="2881">
                  <c:v>37397</c:v>
                </c:pt>
                <c:pt idx="2882">
                  <c:v>37398</c:v>
                </c:pt>
                <c:pt idx="2883">
                  <c:v>37399</c:v>
                </c:pt>
                <c:pt idx="2884">
                  <c:v>37400</c:v>
                </c:pt>
                <c:pt idx="2885">
                  <c:v>37401</c:v>
                </c:pt>
                <c:pt idx="2886">
                  <c:v>37402</c:v>
                </c:pt>
                <c:pt idx="2887">
                  <c:v>37403</c:v>
                </c:pt>
                <c:pt idx="2888">
                  <c:v>37404</c:v>
                </c:pt>
                <c:pt idx="2889">
                  <c:v>37405</c:v>
                </c:pt>
                <c:pt idx="2890">
                  <c:v>37406</c:v>
                </c:pt>
                <c:pt idx="2891">
                  <c:v>37407</c:v>
                </c:pt>
                <c:pt idx="2892">
                  <c:v>37408</c:v>
                </c:pt>
                <c:pt idx="2893">
                  <c:v>37409</c:v>
                </c:pt>
                <c:pt idx="2894">
                  <c:v>37410</c:v>
                </c:pt>
                <c:pt idx="2895">
                  <c:v>37411</c:v>
                </c:pt>
                <c:pt idx="2896">
                  <c:v>37412</c:v>
                </c:pt>
                <c:pt idx="2897">
                  <c:v>37413</c:v>
                </c:pt>
                <c:pt idx="2898">
                  <c:v>37414</c:v>
                </c:pt>
                <c:pt idx="2899">
                  <c:v>37415</c:v>
                </c:pt>
                <c:pt idx="2900">
                  <c:v>37416</c:v>
                </c:pt>
                <c:pt idx="2901">
                  <c:v>37417</c:v>
                </c:pt>
                <c:pt idx="2902">
                  <c:v>37418</c:v>
                </c:pt>
                <c:pt idx="2903">
                  <c:v>37419</c:v>
                </c:pt>
                <c:pt idx="2904">
                  <c:v>37420</c:v>
                </c:pt>
                <c:pt idx="2905">
                  <c:v>37421</c:v>
                </c:pt>
                <c:pt idx="2906">
                  <c:v>37422</c:v>
                </c:pt>
                <c:pt idx="2907">
                  <c:v>37423</c:v>
                </c:pt>
                <c:pt idx="2908">
                  <c:v>37424</c:v>
                </c:pt>
                <c:pt idx="2909">
                  <c:v>37425</c:v>
                </c:pt>
                <c:pt idx="2910">
                  <c:v>37426</c:v>
                </c:pt>
                <c:pt idx="2911">
                  <c:v>37427</c:v>
                </c:pt>
                <c:pt idx="2912">
                  <c:v>37428</c:v>
                </c:pt>
                <c:pt idx="2913">
                  <c:v>37429</c:v>
                </c:pt>
                <c:pt idx="2914">
                  <c:v>37430</c:v>
                </c:pt>
                <c:pt idx="2915">
                  <c:v>37431</c:v>
                </c:pt>
                <c:pt idx="2916">
                  <c:v>37432</c:v>
                </c:pt>
                <c:pt idx="2917">
                  <c:v>37433</c:v>
                </c:pt>
                <c:pt idx="2918">
                  <c:v>37434</c:v>
                </c:pt>
                <c:pt idx="2919">
                  <c:v>37435</c:v>
                </c:pt>
                <c:pt idx="2920">
                  <c:v>37436</c:v>
                </c:pt>
                <c:pt idx="2921">
                  <c:v>37437</c:v>
                </c:pt>
                <c:pt idx="2922">
                  <c:v>37438</c:v>
                </c:pt>
                <c:pt idx="2923">
                  <c:v>37439</c:v>
                </c:pt>
                <c:pt idx="2924">
                  <c:v>37440</c:v>
                </c:pt>
                <c:pt idx="2925">
                  <c:v>37441</c:v>
                </c:pt>
                <c:pt idx="2926">
                  <c:v>37442</c:v>
                </c:pt>
                <c:pt idx="2927">
                  <c:v>37443</c:v>
                </c:pt>
                <c:pt idx="2928">
                  <c:v>37444</c:v>
                </c:pt>
                <c:pt idx="2929">
                  <c:v>37445</c:v>
                </c:pt>
                <c:pt idx="2930">
                  <c:v>37446</c:v>
                </c:pt>
                <c:pt idx="2931">
                  <c:v>37447</c:v>
                </c:pt>
                <c:pt idx="2932">
                  <c:v>37448</c:v>
                </c:pt>
                <c:pt idx="2933">
                  <c:v>37449</c:v>
                </c:pt>
                <c:pt idx="2934">
                  <c:v>37450</c:v>
                </c:pt>
                <c:pt idx="2935">
                  <c:v>37451</c:v>
                </c:pt>
                <c:pt idx="2936">
                  <c:v>37452</c:v>
                </c:pt>
                <c:pt idx="2937">
                  <c:v>37453</c:v>
                </c:pt>
                <c:pt idx="2938">
                  <c:v>37454</c:v>
                </c:pt>
                <c:pt idx="2939">
                  <c:v>37455</c:v>
                </c:pt>
                <c:pt idx="2940">
                  <c:v>37456</c:v>
                </c:pt>
                <c:pt idx="2941">
                  <c:v>37457</c:v>
                </c:pt>
                <c:pt idx="2942">
                  <c:v>37458</c:v>
                </c:pt>
                <c:pt idx="2943">
                  <c:v>37459</c:v>
                </c:pt>
                <c:pt idx="2944">
                  <c:v>37460</c:v>
                </c:pt>
                <c:pt idx="2945">
                  <c:v>37461</c:v>
                </c:pt>
                <c:pt idx="2946">
                  <c:v>37462</c:v>
                </c:pt>
                <c:pt idx="2947">
                  <c:v>37463</c:v>
                </c:pt>
                <c:pt idx="2948">
                  <c:v>37464</c:v>
                </c:pt>
                <c:pt idx="2949">
                  <c:v>37465</c:v>
                </c:pt>
                <c:pt idx="2950">
                  <c:v>37466</c:v>
                </c:pt>
                <c:pt idx="2951">
                  <c:v>37467</c:v>
                </c:pt>
                <c:pt idx="2952">
                  <c:v>37468</c:v>
                </c:pt>
                <c:pt idx="2953">
                  <c:v>37469</c:v>
                </c:pt>
                <c:pt idx="2954">
                  <c:v>37470</c:v>
                </c:pt>
                <c:pt idx="2955">
                  <c:v>37471</c:v>
                </c:pt>
                <c:pt idx="2956">
                  <c:v>37472</c:v>
                </c:pt>
                <c:pt idx="2957">
                  <c:v>37473</c:v>
                </c:pt>
                <c:pt idx="2958">
                  <c:v>37474</c:v>
                </c:pt>
                <c:pt idx="2959">
                  <c:v>37475</c:v>
                </c:pt>
                <c:pt idx="2960">
                  <c:v>37476</c:v>
                </c:pt>
                <c:pt idx="2961">
                  <c:v>37477</c:v>
                </c:pt>
                <c:pt idx="2962">
                  <c:v>37478</c:v>
                </c:pt>
                <c:pt idx="2963">
                  <c:v>37479</c:v>
                </c:pt>
                <c:pt idx="2964">
                  <c:v>37480</c:v>
                </c:pt>
                <c:pt idx="2965">
                  <c:v>37481</c:v>
                </c:pt>
                <c:pt idx="2966">
                  <c:v>37482</c:v>
                </c:pt>
                <c:pt idx="2967">
                  <c:v>37483</c:v>
                </c:pt>
                <c:pt idx="2968">
                  <c:v>37484</c:v>
                </c:pt>
                <c:pt idx="2969">
                  <c:v>37485</c:v>
                </c:pt>
                <c:pt idx="2970">
                  <c:v>37486</c:v>
                </c:pt>
                <c:pt idx="2971">
                  <c:v>37487</c:v>
                </c:pt>
                <c:pt idx="2972">
                  <c:v>37488</c:v>
                </c:pt>
                <c:pt idx="2973">
                  <c:v>37489</c:v>
                </c:pt>
                <c:pt idx="2974">
                  <c:v>37490</c:v>
                </c:pt>
                <c:pt idx="2975">
                  <c:v>37491</c:v>
                </c:pt>
                <c:pt idx="2976">
                  <c:v>37492</c:v>
                </c:pt>
                <c:pt idx="2977">
                  <c:v>37493</c:v>
                </c:pt>
                <c:pt idx="2978">
                  <c:v>37494</c:v>
                </c:pt>
                <c:pt idx="2979">
                  <c:v>37495</c:v>
                </c:pt>
                <c:pt idx="2980">
                  <c:v>37496</c:v>
                </c:pt>
                <c:pt idx="2981">
                  <c:v>37497</c:v>
                </c:pt>
                <c:pt idx="2982">
                  <c:v>37498</c:v>
                </c:pt>
                <c:pt idx="2983">
                  <c:v>37499</c:v>
                </c:pt>
                <c:pt idx="2984">
                  <c:v>37500</c:v>
                </c:pt>
                <c:pt idx="2985">
                  <c:v>37501</c:v>
                </c:pt>
                <c:pt idx="2986">
                  <c:v>37502</c:v>
                </c:pt>
                <c:pt idx="2987">
                  <c:v>37503</c:v>
                </c:pt>
                <c:pt idx="2988">
                  <c:v>37504</c:v>
                </c:pt>
                <c:pt idx="2989">
                  <c:v>37505</c:v>
                </c:pt>
                <c:pt idx="2990">
                  <c:v>37506</c:v>
                </c:pt>
                <c:pt idx="2991">
                  <c:v>37507</c:v>
                </c:pt>
                <c:pt idx="2992">
                  <c:v>37508</c:v>
                </c:pt>
                <c:pt idx="2993">
                  <c:v>37509</c:v>
                </c:pt>
                <c:pt idx="2994">
                  <c:v>37510</c:v>
                </c:pt>
                <c:pt idx="2995">
                  <c:v>37511</c:v>
                </c:pt>
                <c:pt idx="2996">
                  <c:v>37512</c:v>
                </c:pt>
                <c:pt idx="2997">
                  <c:v>37513</c:v>
                </c:pt>
                <c:pt idx="2998">
                  <c:v>37514</c:v>
                </c:pt>
                <c:pt idx="2999">
                  <c:v>37515</c:v>
                </c:pt>
                <c:pt idx="3000">
                  <c:v>37516</c:v>
                </c:pt>
                <c:pt idx="3001">
                  <c:v>37517</c:v>
                </c:pt>
                <c:pt idx="3002">
                  <c:v>37518</c:v>
                </c:pt>
                <c:pt idx="3003">
                  <c:v>37519</c:v>
                </c:pt>
                <c:pt idx="3004">
                  <c:v>37520</c:v>
                </c:pt>
                <c:pt idx="3005">
                  <c:v>37521</c:v>
                </c:pt>
                <c:pt idx="3006">
                  <c:v>37522</c:v>
                </c:pt>
                <c:pt idx="3007">
                  <c:v>37523</c:v>
                </c:pt>
                <c:pt idx="3008">
                  <c:v>37524</c:v>
                </c:pt>
                <c:pt idx="3009">
                  <c:v>37525</c:v>
                </c:pt>
                <c:pt idx="3010">
                  <c:v>37526</c:v>
                </c:pt>
                <c:pt idx="3011">
                  <c:v>37527</c:v>
                </c:pt>
                <c:pt idx="3012">
                  <c:v>37528</c:v>
                </c:pt>
                <c:pt idx="3013">
                  <c:v>37529</c:v>
                </c:pt>
                <c:pt idx="3014">
                  <c:v>37530</c:v>
                </c:pt>
                <c:pt idx="3015">
                  <c:v>37531</c:v>
                </c:pt>
                <c:pt idx="3016">
                  <c:v>37532</c:v>
                </c:pt>
                <c:pt idx="3017">
                  <c:v>37533</c:v>
                </c:pt>
                <c:pt idx="3018">
                  <c:v>37534</c:v>
                </c:pt>
                <c:pt idx="3019">
                  <c:v>37535</c:v>
                </c:pt>
                <c:pt idx="3020">
                  <c:v>37536</c:v>
                </c:pt>
                <c:pt idx="3021">
                  <c:v>37537</c:v>
                </c:pt>
                <c:pt idx="3022">
                  <c:v>37538</c:v>
                </c:pt>
                <c:pt idx="3023">
                  <c:v>37539</c:v>
                </c:pt>
                <c:pt idx="3024">
                  <c:v>37540</c:v>
                </c:pt>
                <c:pt idx="3025">
                  <c:v>37541</c:v>
                </c:pt>
                <c:pt idx="3026">
                  <c:v>37542</c:v>
                </c:pt>
                <c:pt idx="3027">
                  <c:v>37543</c:v>
                </c:pt>
                <c:pt idx="3028">
                  <c:v>37544</c:v>
                </c:pt>
                <c:pt idx="3029">
                  <c:v>37545</c:v>
                </c:pt>
                <c:pt idx="3030">
                  <c:v>37546</c:v>
                </c:pt>
                <c:pt idx="3031">
                  <c:v>37547</c:v>
                </c:pt>
                <c:pt idx="3032">
                  <c:v>37548</c:v>
                </c:pt>
                <c:pt idx="3033">
                  <c:v>37549</c:v>
                </c:pt>
                <c:pt idx="3034">
                  <c:v>37550</c:v>
                </c:pt>
                <c:pt idx="3035">
                  <c:v>37551</c:v>
                </c:pt>
                <c:pt idx="3036">
                  <c:v>37552</c:v>
                </c:pt>
                <c:pt idx="3037">
                  <c:v>37553</c:v>
                </c:pt>
                <c:pt idx="3038">
                  <c:v>37554</c:v>
                </c:pt>
                <c:pt idx="3039">
                  <c:v>37555</c:v>
                </c:pt>
                <c:pt idx="3040">
                  <c:v>37556</c:v>
                </c:pt>
                <c:pt idx="3041">
                  <c:v>37557</c:v>
                </c:pt>
                <c:pt idx="3042">
                  <c:v>37558</c:v>
                </c:pt>
                <c:pt idx="3043">
                  <c:v>37559</c:v>
                </c:pt>
                <c:pt idx="3044">
                  <c:v>37560</c:v>
                </c:pt>
                <c:pt idx="3045">
                  <c:v>37561</c:v>
                </c:pt>
                <c:pt idx="3046">
                  <c:v>37562</c:v>
                </c:pt>
                <c:pt idx="3047">
                  <c:v>37563</c:v>
                </c:pt>
                <c:pt idx="3048">
                  <c:v>37564</c:v>
                </c:pt>
                <c:pt idx="3049">
                  <c:v>37565</c:v>
                </c:pt>
                <c:pt idx="3050">
                  <c:v>37566</c:v>
                </c:pt>
                <c:pt idx="3051">
                  <c:v>37567</c:v>
                </c:pt>
                <c:pt idx="3052">
                  <c:v>37568</c:v>
                </c:pt>
                <c:pt idx="3053">
                  <c:v>37569</c:v>
                </c:pt>
                <c:pt idx="3054">
                  <c:v>37570</c:v>
                </c:pt>
                <c:pt idx="3055">
                  <c:v>37571</c:v>
                </c:pt>
                <c:pt idx="3056">
                  <c:v>37572</c:v>
                </c:pt>
                <c:pt idx="3057">
                  <c:v>37573</c:v>
                </c:pt>
                <c:pt idx="3058">
                  <c:v>37574</c:v>
                </c:pt>
                <c:pt idx="3059">
                  <c:v>37575</c:v>
                </c:pt>
                <c:pt idx="3060">
                  <c:v>37576</c:v>
                </c:pt>
                <c:pt idx="3061">
                  <c:v>37577</c:v>
                </c:pt>
                <c:pt idx="3062">
                  <c:v>37578</c:v>
                </c:pt>
                <c:pt idx="3063">
                  <c:v>37579</c:v>
                </c:pt>
                <c:pt idx="3064">
                  <c:v>37580</c:v>
                </c:pt>
                <c:pt idx="3065">
                  <c:v>37581</c:v>
                </c:pt>
                <c:pt idx="3066">
                  <c:v>37582</c:v>
                </c:pt>
                <c:pt idx="3067">
                  <c:v>37583</c:v>
                </c:pt>
                <c:pt idx="3068">
                  <c:v>37584</c:v>
                </c:pt>
                <c:pt idx="3069">
                  <c:v>37585</c:v>
                </c:pt>
                <c:pt idx="3070">
                  <c:v>37586</c:v>
                </c:pt>
                <c:pt idx="3071">
                  <c:v>37587</c:v>
                </c:pt>
                <c:pt idx="3072">
                  <c:v>37588</c:v>
                </c:pt>
                <c:pt idx="3073">
                  <c:v>37589</c:v>
                </c:pt>
                <c:pt idx="3074">
                  <c:v>37590</c:v>
                </c:pt>
                <c:pt idx="3075">
                  <c:v>37591</c:v>
                </c:pt>
                <c:pt idx="3076">
                  <c:v>37592</c:v>
                </c:pt>
                <c:pt idx="3077">
                  <c:v>37593</c:v>
                </c:pt>
                <c:pt idx="3078">
                  <c:v>37594</c:v>
                </c:pt>
                <c:pt idx="3079">
                  <c:v>37595</c:v>
                </c:pt>
                <c:pt idx="3080">
                  <c:v>37596</c:v>
                </c:pt>
                <c:pt idx="3081">
                  <c:v>37597</c:v>
                </c:pt>
                <c:pt idx="3082">
                  <c:v>37598</c:v>
                </c:pt>
                <c:pt idx="3083">
                  <c:v>37599</c:v>
                </c:pt>
                <c:pt idx="3084">
                  <c:v>37600</c:v>
                </c:pt>
                <c:pt idx="3085">
                  <c:v>37601</c:v>
                </c:pt>
                <c:pt idx="3086">
                  <c:v>37602</c:v>
                </c:pt>
                <c:pt idx="3087">
                  <c:v>37603</c:v>
                </c:pt>
                <c:pt idx="3088">
                  <c:v>37604</c:v>
                </c:pt>
                <c:pt idx="3089">
                  <c:v>37605</c:v>
                </c:pt>
                <c:pt idx="3090">
                  <c:v>37606</c:v>
                </c:pt>
                <c:pt idx="3091">
                  <c:v>37607</c:v>
                </c:pt>
                <c:pt idx="3092">
                  <c:v>37608</c:v>
                </c:pt>
                <c:pt idx="3093">
                  <c:v>37609</c:v>
                </c:pt>
                <c:pt idx="3094">
                  <c:v>37610</c:v>
                </c:pt>
                <c:pt idx="3095">
                  <c:v>37611</c:v>
                </c:pt>
                <c:pt idx="3096">
                  <c:v>37612</c:v>
                </c:pt>
                <c:pt idx="3097">
                  <c:v>37613</c:v>
                </c:pt>
                <c:pt idx="3098">
                  <c:v>37614</c:v>
                </c:pt>
                <c:pt idx="3099">
                  <c:v>37615</c:v>
                </c:pt>
                <c:pt idx="3100">
                  <c:v>37616</c:v>
                </c:pt>
                <c:pt idx="3101">
                  <c:v>37617</c:v>
                </c:pt>
                <c:pt idx="3102">
                  <c:v>37618</c:v>
                </c:pt>
                <c:pt idx="3103">
                  <c:v>37619</c:v>
                </c:pt>
                <c:pt idx="3104">
                  <c:v>37620</c:v>
                </c:pt>
                <c:pt idx="3105">
                  <c:v>37621</c:v>
                </c:pt>
                <c:pt idx="3106">
                  <c:v>37622</c:v>
                </c:pt>
                <c:pt idx="3107">
                  <c:v>37623</c:v>
                </c:pt>
                <c:pt idx="3108">
                  <c:v>37624</c:v>
                </c:pt>
                <c:pt idx="3109">
                  <c:v>37625</c:v>
                </c:pt>
                <c:pt idx="3110">
                  <c:v>37626</c:v>
                </c:pt>
                <c:pt idx="3111">
                  <c:v>37627</c:v>
                </c:pt>
                <c:pt idx="3112">
                  <c:v>37628</c:v>
                </c:pt>
                <c:pt idx="3113">
                  <c:v>37629</c:v>
                </c:pt>
                <c:pt idx="3114">
                  <c:v>37630</c:v>
                </c:pt>
                <c:pt idx="3115">
                  <c:v>37631</c:v>
                </c:pt>
                <c:pt idx="3116">
                  <c:v>37632</c:v>
                </c:pt>
                <c:pt idx="3117">
                  <c:v>37633</c:v>
                </c:pt>
                <c:pt idx="3118">
                  <c:v>37634</c:v>
                </c:pt>
                <c:pt idx="3119">
                  <c:v>37635</c:v>
                </c:pt>
                <c:pt idx="3120">
                  <c:v>37636</c:v>
                </c:pt>
                <c:pt idx="3121">
                  <c:v>37637</c:v>
                </c:pt>
                <c:pt idx="3122">
                  <c:v>37638</c:v>
                </c:pt>
                <c:pt idx="3123">
                  <c:v>37639</c:v>
                </c:pt>
                <c:pt idx="3124">
                  <c:v>37640</c:v>
                </c:pt>
                <c:pt idx="3125">
                  <c:v>37641</c:v>
                </c:pt>
                <c:pt idx="3126">
                  <c:v>37642</c:v>
                </c:pt>
                <c:pt idx="3127">
                  <c:v>37643</c:v>
                </c:pt>
                <c:pt idx="3128">
                  <c:v>37644</c:v>
                </c:pt>
                <c:pt idx="3129">
                  <c:v>37645</c:v>
                </c:pt>
                <c:pt idx="3130">
                  <c:v>37646</c:v>
                </c:pt>
                <c:pt idx="3131">
                  <c:v>37647</c:v>
                </c:pt>
                <c:pt idx="3132">
                  <c:v>37648</c:v>
                </c:pt>
                <c:pt idx="3133">
                  <c:v>37649</c:v>
                </c:pt>
                <c:pt idx="3134">
                  <c:v>37650</c:v>
                </c:pt>
                <c:pt idx="3135">
                  <c:v>37651</c:v>
                </c:pt>
                <c:pt idx="3136">
                  <c:v>37652</c:v>
                </c:pt>
                <c:pt idx="3137">
                  <c:v>37653</c:v>
                </c:pt>
                <c:pt idx="3138">
                  <c:v>37654</c:v>
                </c:pt>
                <c:pt idx="3139">
                  <c:v>37655</c:v>
                </c:pt>
                <c:pt idx="3140">
                  <c:v>37656</c:v>
                </c:pt>
                <c:pt idx="3141">
                  <c:v>37657</c:v>
                </c:pt>
                <c:pt idx="3142">
                  <c:v>37658</c:v>
                </c:pt>
                <c:pt idx="3143">
                  <c:v>37659</c:v>
                </c:pt>
                <c:pt idx="3144">
                  <c:v>37660</c:v>
                </c:pt>
                <c:pt idx="3145">
                  <c:v>37661</c:v>
                </c:pt>
                <c:pt idx="3146">
                  <c:v>37662</c:v>
                </c:pt>
                <c:pt idx="3147">
                  <c:v>37663</c:v>
                </c:pt>
                <c:pt idx="3148">
                  <c:v>37664</c:v>
                </c:pt>
                <c:pt idx="3149">
                  <c:v>37665</c:v>
                </c:pt>
                <c:pt idx="3150">
                  <c:v>37666</c:v>
                </c:pt>
                <c:pt idx="3151">
                  <c:v>37667</c:v>
                </c:pt>
                <c:pt idx="3152">
                  <c:v>37668</c:v>
                </c:pt>
                <c:pt idx="3153">
                  <c:v>37669</c:v>
                </c:pt>
                <c:pt idx="3154">
                  <c:v>37670</c:v>
                </c:pt>
                <c:pt idx="3155">
                  <c:v>37671</c:v>
                </c:pt>
                <c:pt idx="3156">
                  <c:v>37672</c:v>
                </c:pt>
                <c:pt idx="3157">
                  <c:v>37673</c:v>
                </c:pt>
                <c:pt idx="3158">
                  <c:v>37674</c:v>
                </c:pt>
                <c:pt idx="3159">
                  <c:v>37675</c:v>
                </c:pt>
                <c:pt idx="3160">
                  <c:v>37676</c:v>
                </c:pt>
                <c:pt idx="3161">
                  <c:v>37677</c:v>
                </c:pt>
                <c:pt idx="3162">
                  <c:v>37678</c:v>
                </c:pt>
                <c:pt idx="3163">
                  <c:v>37679</c:v>
                </c:pt>
                <c:pt idx="3164">
                  <c:v>37680</c:v>
                </c:pt>
                <c:pt idx="3165">
                  <c:v>37681</c:v>
                </c:pt>
                <c:pt idx="3166">
                  <c:v>37682</c:v>
                </c:pt>
                <c:pt idx="3167">
                  <c:v>37683</c:v>
                </c:pt>
                <c:pt idx="3168">
                  <c:v>37684</c:v>
                </c:pt>
                <c:pt idx="3169">
                  <c:v>37685</c:v>
                </c:pt>
                <c:pt idx="3170">
                  <c:v>37686</c:v>
                </c:pt>
                <c:pt idx="3171">
                  <c:v>37687</c:v>
                </c:pt>
                <c:pt idx="3172">
                  <c:v>37688</c:v>
                </c:pt>
                <c:pt idx="3173">
                  <c:v>37689</c:v>
                </c:pt>
                <c:pt idx="3174">
                  <c:v>37690</c:v>
                </c:pt>
                <c:pt idx="3175">
                  <c:v>37691</c:v>
                </c:pt>
                <c:pt idx="3176">
                  <c:v>37692</c:v>
                </c:pt>
                <c:pt idx="3177">
                  <c:v>37693</c:v>
                </c:pt>
                <c:pt idx="3178">
                  <c:v>37694</c:v>
                </c:pt>
                <c:pt idx="3179">
                  <c:v>37695</c:v>
                </c:pt>
                <c:pt idx="3180">
                  <c:v>37696</c:v>
                </c:pt>
                <c:pt idx="3181">
                  <c:v>37697</c:v>
                </c:pt>
                <c:pt idx="3182">
                  <c:v>37698</c:v>
                </c:pt>
                <c:pt idx="3183">
                  <c:v>37699</c:v>
                </c:pt>
                <c:pt idx="3184">
                  <c:v>37700</c:v>
                </c:pt>
                <c:pt idx="3185">
                  <c:v>37701</c:v>
                </c:pt>
                <c:pt idx="3186">
                  <c:v>37702</c:v>
                </c:pt>
                <c:pt idx="3187">
                  <c:v>37703</c:v>
                </c:pt>
                <c:pt idx="3188">
                  <c:v>37704</c:v>
                </c:pt>
                <c:pt idx="3189">
                  <c:v>37705</c:v>
                </c:pt>
                <c:pt idx="3190">
                  <c:v>37706</c:v>
                </c:pt>
                <c:pt idx="3191">
                  <c:v>37707</c:v>
                </c:pt>
                <c:pt idx="3192">
                  <c:v>37708</c:v>
                </c:pt>
                <c:pt idx="3193">
                  <c:v>37709</c:v>
                </c:pt>
                <c:pt idx="3194">
                  <c:v>37710</c:v>
                </c:pt>
                <c:pt idx="3195">
                  <c:v>37711</c:v>
                </c:pt>
                <c:pt idx="3196">
                  <c:v>37712</c:v>
                </c:pt>
                <c:pt idx="3197">
                  <c:v>37713</c:v>
                </c:pt>
                <c:pt idx="3198">
                  <c:v>37714</c:v>
                </c:pt>
                <c:pt idx="3199">
                  <c:v>37715</c:v>
                </c:pt>
                <c:pt idx="3200">
                  <c:v>37716</c:v>
                </c:pt>
                <c:pt idx="3201">
                  <c:v>37717</c:v>
                </c:pt>
                <c:pt idx="3202">
                  <c:v>37718</c:v>
                </c:pt>
                <c:pt idx="3203">
                  <c:v>37719</c:v>
                </c:pt>
                <c:pt idx="3204">
                  <c:v>37720</c:v>
                </c:pt>
                <c:pt idx="3205">
                  <c:v>37721</c:v>
                </c:pt>
                <c:pt idx="3206">
                  <c:v>37722</c:v>
                </c:pt>
                <c:pt idx="3207">
                  <c:v>37723</c:v>
                </c:pt>
                <c:pt idx="3208">
                  <c:v>37724</c:v>
                </c:pt>
                <c:pt idx="3209">
                  <c:v>37725</c:v>
                </c:pt>
                <c:pt idx="3210">
                  <c:v>37726</c:v>
                </c:pt>
                <c:pt idx="3211">
                  <c:v>37727</c:v>
                </c:pt>
                <c:pt idx="3212">
                  <c:v>37728</c:v>
                </c:pt>
                <c:pt idx="3213">
                  <c:v>37729</c:v>
                </c:pt>
                <c:pt idx="3214">
                  <c:v>37730</c:v>
                </c:pt>
                <c:pt idx="3215">
                  <c:v>37731</c:v>
                </c:pt>
                <c:pt idx="3216">
                  <c:v>37732</c:v>
                </c:pt>
                <c:pt idx="3217">
                  <c:v>37733</c:v>
                </c:pt>
                <c:pt idx="3218">
                  <c:v>37734</c:v>
                </c:pt>
                <c:pt idx="3219">
                  <c:v>37735</c:v>
                </c:pt>
                <c:pt idx="3220">
                  <c:v>37736</c:v>
                </c:pt>
                <c:pt idx="3221">
                  <c:v>37737</c:v>
                </c:pt>
                <c:pt idx="3222">
                  <c:v>37738</c:v>
                </c:pt>
                <c:pt idx="3223">
                  <c:v>37739</c:v>
                </c:pt>
                <c:pt idx="3224">
                  <c:v>37740</c:v>
                </c:pt>
                <c:pt idx="3225">
                  <c:v>37741</c:v>
                </c:pt>
                <c:pt idx="3226">
                  <c:v>37742</c:v>
                </c:pt>
                <c:pt idx="3227">
                  <c:v>37743</c:v>
                </c:pt>
                <c:pt idx="3228">
                  <c:v>37744</c:v>
                </c:pt>
                <c:pt idx="3229">
                  <c:v>37745</c:v>
                </c:pt>
                <c:pt idx="3230">
                  <c:v>37746</c:v>
                </c:pt>
                <c:pt idx="3231">
                  <c:v>37747</c:v>
                </c:pt>
                <c:pt idx="3232">
                  <c:v>37748</c:v>
                </c:pt>
                <c:pt idx="3233">
                  <c:v>37749</c:v>
                </c:pt>
                <c:pt idx="3234">
                  <c:v>37750</c:v>
                </c:pt>
                <c:pt idx="3235">
                  <c:v>37751</c:v>
                </c:pt>
                <c:pt idx="3236">
                  <c:v>37752</c:v>
                </c:pt>
                <c:pt idx="3237">
                  <c:v>37753</c:v>
                </c:pt>
                <c:pt idx="3238">
                  <c:v>37754</c:v>
                </c:pt>
                <c:pt idx="3239">
                  <c:v>37755</c:v>
                </c:pt>
                <c:pt idx="3240">
                  <c:v>37756</c:v>
                </c:pt>
                <c:pt idx="3241">
                  <c:v>37757</c:v>
                </c:pt>
                <c:pt idx="3242">
                  <c:v>37758</c:v>
                </c:pt>
                <c:pt idx="3243">
                  <c:v>37759</c:v>
                </c:pt>
                <c:pt idx="3244">
                  <c:v>37760</c:v>
                </c:pt>
                <c:pt idx="3245">
                  <c:v>37761</c:v>
                </c:pt>
                <c:pt idx="3246">
                  <c:v>37762</c:v>
                </c:pt>
                <c:pt idx="3247">
                  <c:v>37763</c:v>
                </c:pt>
                <c:pt idx="3248">
                  <c:v>37764</c:v>
                </c:pt>
                <c:pt idx="3249">
                  <c:v>37765</c:v>
                </c:pt>
                <c:pt idx="3250">
                  <c:v>37766</c:v>
                </c:pt>
                <c:pt idx="3251">
                  <c:v>37767</c:v>
                </c:pt>
                <c:pt idx="3252">
                  <c:v>37768</c:v>
                </c:pt>
                <c:pt idx="3253">
                  <c:v>37769</c:v>
                </c:pt>
                <c:pt idx="3254">
                  <c:v>37770</c:v>
                </c:pt>
                <c:pt idx="3255">
                  <c:v>37771</c:v>
                </c:pt>
                <c:pt idx="3256">
                  <c:v>37772</c:v>
                </c:pt>
                <c:pt idx="3257">
                  <c:v>37773</c:v>
                </c:pt>
                <c:pt idx="3258">
                  <c:v>37774</c:v>
                </c:pt>
                <c:pt idx="3259">
                  <c:v>37775</c:v>
                </c:pt>
                <c:pt idx="3260">
                  <c:v>37776</c:v>
                </c:pt>
                <c:pt idx="3261">
                  <c:v>37777</c:v>
                </c:pt>
                <c:pt idx="3262">
                  <c:v>37778</c:v>
                </c:pt>
                <c:pt idx="3263">
                  <c:v>37779</c:v>
                </c:pt>
                <c:pt idx="3264">
                  <c:v>37780</c:v>
                </c:pt>
                <c:pt idx="3265">
                  <c:v>37781</c:v>
                </c:pt>
                <c:pt idx="3266">
                  <c:v>37782</c:v>
                </c:pt>
                <c:pt idx="3267">
                  <c:v>37783</c:v>
                </c:pt>
                <c:pt idx="3268">
                  <c:v>37784</c:v>
                </c:pt>
                <c:pt idx="3269">
                  <c:v>37785</c:v>
                </c:pt>
                <c:pt idx="3270">
                  <c:v>37786</c:v>
                </c:pt>
                <c:pt idx="3271">
                  <c:v>37787</c:v>
                </c:pt>
                <c:pt idx="3272">
                  <c:v>37788</c:v>
                </c:pt>
                <c:pt idx="3273">
                  <c:v>37789</c:v>
                </c:pt>
                <c:pt idx="3274">
                  <c:v>37790</c:v>
                </c:pt>
                <c:pt idx="3275">
                  <c:v>37791</c:v>
                </c:pt>
                <c:pt idx="3276">
                  <c:v>37792</c:v>
                </c:pt>
                <c:pt idx="3277">
                  <c:v>37793</c:v>
                </c:pt>
                <c:pt idx="3278">
                  <c:v>37794</c:v>
                </c:pt>
                <c:pt idx="3279">
                  <c:v>37795</c:v>
                </c:pt>
                <c:pt idx="3280">
                  <c:v>37796</c:v>
                </c:pt>
                <c:pt idx="3281">
                  <c:v>37797</c:v>
                </c:pt>
                <c:pt idx="3282">
                  <c:v>37798</c:v>
                </c:pt>
                <c:pt idx="3283">
                  <c:v>37799</c:v>
                </c:pt>
                <c:pt idx="3284">
                  <c:v>37800</c:v>
                </c:pt>
                <c:pt idx="3285">
                  <c:v>37801</c:v>
                </c:pt>
                <c:pt idx="3286">
                  <c:v>37802</c:v>
                </c:pt>
                <c:pt idx="3287">
                  <c:v>37803</c:v>
                </c:pt>
                <c:pt idx="3288">
                  <c:v>37804</c:v>
                </c:pt>
                <c:pt idx="3289">
                  <c:v>37805</c:v>
                </c:pt>
                <c:pt idx="3290">
                  <c:v>37806</c:v>
                </c:pt>
                <c:pt idx="3291">
                  <c:v>37807</c:v>
                </c:pt>
                <c:pt idx="3292">
                  <c:v>37808</c:v>
                </c:pt>
                <c:pt idx="3293">
                  <c:v>37809</c:v>
                </c:pt>
                <c:pt idx="3294">
                  <c:v>37810</c:v>
                </c:pt>
                <c:pt idx="3295">
                  <c:v>37811</c:v>
                </c:pt>
                <c:pt idx="3296">
                  <c:v>37812</c:v>
                </c:pt>
                <c:pt idx="3297">
                  <c:v>37813</c:v>
                </c:pt>
                <c:pt idx="3298">
                  <c:v>37814</c:v>
                </c:pt>
                <c:pt idx="3299">
                  <c:v>37815</c:v>
                </c:pt>
                <c:pt idx="3300">
                  <c:v>37816</c:v>
                </c:pt>
                <c:pt idx="3301">
                  <c:v>37817</c:v>
                </c:pt>
                <c:pt idx="3302">
                  <c:v>37818</c:v>
                </c:pt>
                <c:pt idx="3303">
                  <c:v>37819</c:v>
                </c:pt>
                <c:pt idx="3304">
                  <c:v>37820</c:v>
                </c:pt>
                <c:pt idx="3305">
                  <c:v>37821</c:v>
                </c:pt>
                <c:pt idx="3306">
                  <c:v>37822</c:v>
                </c:pt>
                <c:pt idx="3307">
                  <c:v>37823</c:v>
                </c:pt>
                <c:pt idx="3308">
                  <c:v>37824</c:v>
                </c:pt>
                <c:pt idx="3309">
                  <c:v>37825</c:v>
                </c:pt>
                <c:pt idx="3310">
                  <c:v>37826</c:v>
                </c:pt>
                <c:pt idx="3311">
                  <c:v>37827</c:v>
                </c:pt>
                <c:pt idx="3312">
                  <c:v>37828</c:v>
                </c:pt>
                <c:pt idx="3313">
                  <c:v>37829</c:v>
                </c:pt>
                <c:pt idx="3314">
                  <c:v>37830</c:v>
                </c:pt>
                <c:pt idx="3315">
                  <c:v>37831</c:v>
                </c:pt>
                <c:pt idx="3316">
                  <c:v>37832</c:v>
                </c:pt>
                <c:pt idx="3317">
                  <c:v>37833</c:v>
                </c:pt>
                <c:pt idx="3318">
                  <c:v>37834</c:v>
                </c:pt>
                <c:pt idx="3319">
                  <c:v>37835</c:v>
                </c:pt>
                <c:pt idx="3320">
                  <c:v>37836</c:v>
                </c:pt>
                <c:pt idx="3321">
                  <c:v>37837</c:v>
                </c:pt>
                <c:pt idx="3322">
                  <c:v>37838</c:v>
                </c:pt>
                <c:pt idx="3323">
                  <c:v>37839</c:v>
                </c:pt>
                <c:pt idx="3324">
                  <c:v>37840</c:v>
                </c:pt>
                <c:pt idx="3325">
                  <c:v>37841</c:v>
                </c:pt>
                <c:pt idx="3326">
                  <c:v>37842</c:v>
                </c:pt>
                <c:pt idx="3327">
                  <c:v>37843</c:v>
                </c:pt>
                <c:pt idx="3328">
                  <c:v>37844</c:v>
                </c:pt>
                <c:pt idx="3329">
                  <c:v>37845</c:v>
                </c:pt>
                <c:pt idx="3330">
                  <c:v>37846</c:v>
                </c:pt>
                <c:pt idx="3331">
                  <c:v>37847</c:v>
                </c:pt>
                <c:pt idx="3332">
                  <c:v>37848</c:v>
                </c:pt>
                <c:pt idx="3333">
                  <c:v>37849</c:v>
                </c:pt>
                <c:pt idx="3334">
                  <c:v>37850</c:v>
                </c:pt>
                <c:pt idx="3335">
                  <c:v>37851</c:v>
                </c:pt>
                <c:pt idx="3336">
                  <c:v>37852</c:v>
                </c:pt>
                <c:pt idx="3337">
                  <c:v>37853</c:v>
                </c:pt>
                <c:pt idx="3338">
                  <c:v>37854</c:v>
                </c:pt>
                <c:pt idx="3339">
                  <c:v>37855</c:v>
                </c:pt>
                <c:pt idx="3340">
                  <c:v>37856</c:v>
                </c:pt>
                <c:pt idx="3341">
                  <c:v>37857</c:v>
                </c:pt>
                <c:pt idx="3342">
                  <c:v>37858</c:v>
                </c:pt>
                <c:pt idx="3343">
                  <c:v>37859</c:v>
                </c:pt>
                <c:pt idx="3344">
                  <c:v>37860</c:v>
                </c:pt>
                <c:pt idx="3345">
                  <c:v>37861</c:v>
                </c:pt>
                <c:pt idx="3346">
                  <c:v>37862</c:v>
                </c:pt>
                <c:pt idx="3347">
                  <c:v>37863</c:v>
                </c:pt>
                <c:pt idx="3348">
                  <c:v>37864</c:v>
                </c:pt>
                <c:pt idx="3349">
                  <c:v>37865</c:v>
                </c:pt>
                <c:pt idx="3350">
                  <c:v>37866</c:v>
                </c:pt>
                <c:pt idx="3351">
                  <c:v>37867</c:v>
                </c:pt>
                <c:pt idx="3352">
                  <c:v>37868</c:v>
                </c:pt>
                <c:pt idx="3353">
                  <c:v>37869</c:v>
                </c:pt>
                <c:pt idx="3354">
                  <c:v>37870</c:v>
                </c:pt>
                <c:pt idx="3355">
                  <c:v>37871</c:v>
                </c:pt>
                <c:pt idx="3356">
                  <c:v>37872</c:v>
                </c:pt>
                <c:pt idx="3357">
                  <c:v>37873</c:v>
                </c:pt>
                <c:pt idx="3358">
                  <c:v>37874</c:v>
                </c:pt>
                <c:pt idx="3359">
                  <c:v>37875</c:v>
                </c:pt>
                <c:pt idx="3360">
                  <c:v>37876</c:v>
                </c:pt>
                <c:pt idx="3361">
                  <c:v>37877</c:v>
                </c:pt>
                <c:pt idx="3362">
                  <c:v>37878</c:v>
                </c:pt>
                <c:pt idx="3363">
                  <c:v>37879</c:v>
                </c:pt>
                <c:pt idx="3364">
                  <c:v>37880</c:v>
                </c:pt>
                <c:pt idx="3365">
                  <c:v>37881</c:v>
                </c:pt>
                <c:pt idx="3366">
                  <c:v>37882</c:v>
                </c:pt>
                <c:pt idx="3367">
                  <c:v>37883</c:v>
                </c:pt>
                <c:pt idx="3368">
                  <c:v>37884</c:v>
                </c:pt>
                <c:pt idx="3369">
                  <c:v>37885</c:v>
                </c:pt>
                <c:pt idx="3370">
                  <c:v>37886</c:v>
                </c:pt>
                <c:pt idx="3371">
                  <c:v>37887</c:v>
                </c:pt>
                <c:pt idx="3372">
                  <c:v>37888</c:v>
                </c:pt>
                <c:pt idx="3373">
                  <c:v>37889</c:v>
                </c:pt>
                <c:pt idx="3374">
                  <c:v>37890</c:v>
                </c:pt>
                <c:pt idx="3375">
                  <c:v>37891</c:v>
                </c:pt>
                <c:pt idx="3376">
                  <c:v>37892</c:v>
                </c:pt>
                <c:pt idx="3377">
                  <c:v>37893</c:v>
                </c:pt>
                <c:pt idx="3378">
                  <c:v>37894</c:v>
                </c:pt>
                <c:pt idx="3379">
                  <c:v>37895</c:v>
                </c:pt>
                <c:pt idx="3380">
                  <c:v>37896</c:v>
                </c:pt>
                <c:pt idx="3381">
                  <c:v>37897</c:v>
                </c:pt>
                <c:pt idx="3382">
                  <c:v>37898</c:v>
                </c:pt>
                <c:pt idx="3383">
                  <c:v>37899</c:v>
                </c:pt>
                <c:pt idx="3384">
                  <c:v>37900</c:v>
                </c:pt>
                <c:pt idx="3385">
                  <c:v>37901</c:v>
                </c:pt>
                <c:pt idx="3386">
                  <c:v>37902</c:v>
                </c:pt>
                <c:pt idx="3387">
                  <c:v>37903</c:v>
                </c:pt>
                <c:pt idx="3388">
                  <c:v>37904</c:v>
                </c:pt>
                <c:pt idx="3389">
                  <c:v>37905</c:v>
                </c:pt>
                <c:pt idx="3390">
                  <c:v>37906</c:v>
                </c:pt>
                <c:pt idx="3391">
                  <c:v>37907</c:v>
                </c:pt>
                <c:pt idx="3392">
                  <c:v>37908</c:v>
                </c:pt>
                <c:pt idx="3393">
                  <c:v>37909</c:v>
                </c:pt>
                <c:pt idx="3394">
                  <c:v>37910</c:v>
                </c:pt>
                <c:pt idx="3395">
                  <c:v>37911</c:v>
                </c:pt>
                <c:pt idx="3396">
                  <c:v>37912</c:v>
                </c:pt>
                <c:pt idx="3397">
                  <c:v>37913</c:v>
                </c:pt>
                <c:pt idx="3398">
                  <c:v>37914</c:v>
                </c:pt>
                <c:pt idx="3399">
                  <c:v>37915</c:v>
                </c:pt>
                <c:pt idx="3400">
                  <c:v>37916</c:v>
                </c:pt>
                <c:pt idx="3401">
                  <c:v>37917</c:v>
                </c:pt>
                <c:pt idx="3402">
                  <c:v>37918</c:v>
                </c:pt>
                <c:pt idx="3403">
                  <c:v>37919</c:v>
                </c:pt>
                <c:pt idx="3404">
                  <c:v>37920</c:v>
                </c:pt>
                <c:pt idx="3405">
                  <c:v>37921</c:v>
                </c:pt>
                <c:pt idx="3406">
                  <c:v>37922</c:v>
                </c:pt>
                <c:pt idx="3407">
                  <c:v>37923</c:v>
                </c:pt>
                <c:pt idx="3408">
                  <c:v>37924</c:v>
                </c:pt>
                <c:pt idx="3409">
                  <c:v>37925</c:v>
                </c:pt>
                <c:pt idx="3410">
                  <c:v>37926</c:v>
                </c:pt>
                <c:pt idx="3411">
                  <c:v>37927</c:v>
                </c:pt>
                <c:pt idx="3412">
                  <c:v>37928</c:v>
                </c:pt>
                <c:pt idx="3413">
                  <c:v>37929</c:v>
                </c:pt>
                <c:pt idx="3414">
                  <c:v>37930</c:v>
                </c:pt>
                <c:pt idx="3415">
                  <c:v>37931</c:v>
                </c:pt>
                <c:pt idx="3416">
                  <c:v>37932</c:v>
                </c:pt>
                <c:pt idx="3417">
                  <c:v>37933</c:v>
                </c:pt>
                <c:pt idx="3418">
                  <c:v>37934</c:v>
                </c:pt>
                <c:pt idx="3419">
                  <c:v>37935</c:v>
                </c:pt>
                <c:pt idx="3420">
                  <c:v>37936</c:v>
                </c:pt>
                <c:pt idx="3421">
                  <c:v>37937</c:v>
                </c:pt>
                <c:pt idx="3422">
                  <c:v>37938</c:v>
                </c:pt>
                <c:pt idx="3423">
                  <c:v>37939</c:v>
                </c:pt>
                <c:pt idx="3424">
                  <c:v>37940</c:v>
                </c:pt>
                <c:pt idx="3425">
                  <c:v>37941</c:v>
                </c:pt>
                <c:pt idx="3426">
                  <c:v>37942</c:v>
                </c:pt>
                <c:pt idx="3427">
                  <c:v>37943</c:v>
                </c:pt>
                <c:pt idx="3428">
                  <c:v>37944</c:v>
                </c:pt>
                <c:pt idx="3429">
                  <c:v>37945</c:v>
                </c:pt>
                <c:pt idx="3430">
                  <c:v>37946</c:v>
                </c:pt>
                <c:pt idx="3431">
                  <c:v>37947</c:v>
                </c:pt>
                <c:pt idx="3432">
                  <c:v>37948</c:v>
                </c:pt>
                <c:pt idx="3433">
                  <c:v>37949</c:v>
                </c:pt>
                <c:pt idx="3434">
                  <c:v>37950</c:v>
                </c:pt>
                <c:pt idx="3435">
                  <c:v>37951</c:v>
                </c:pt>
                <c:pt idx="3436">
                  <c:v>37952</c:v>
                </c:pt>
                <c:pt idx="3437">
                  <c:v>37953</c:v>
                </c:pt>
                <c:pt idx="3438">
                  <c:v>37954</c:v>
                </c:pt>
                <c:pt idx="3439">
                  <c:v>37955</c:v>
                </c:pt>
                <c:pt idx="3440">
                  <c:v>37956</c:v>
                </c:pt>
                <c:pt idx="3441">
                  <c:v>37957</c:v>
                </c:pt>
                <c:pt idx="3442">
                  <c:v>37958</c:v>
                </c:pt>
                <c:pt idx="3443">
                  <c:v>37959</c:v>
                </c:pt>
                <c:pt idx="3444">
                  <c:v>37960</c:v>
                </c:pt>
                <c:pt idx="3445">
                  <c:v>37961</c:v>
                </c:pt>
                <c:pt idx="3446">
                  <c:v>37962</c:v>
                </c:pt>
                <c:pt idx="3447">
                  <c:v>37963</c:v>
                </c:pt>
                <c:pt idx="3448">
                  <c:v>37964</c:v>
                </c:pt>
                <c:pt idx="3449">
                  <c:v>37965</c:v>
                </c:pt>
                <c:pt idx="3450">
                  <c:v>37966</c:v>
                </c:pt>
                <c:pt idx="3451">
                  <c:v>37967</c:v>
                </c:pt>
                <c:pt idx="3452">
                  <c:v>37968</c:v>
                </c:pt>
                <c:pt idx="3453">
                  <c:v>37969</c:v>
                </c:pt>
                <c:pt idx="3454">
                  <c:v>37970</c:v>
                </c:pt>
                <c:pt idx="3455">
                  <c:v>37971</c:v>
                </c:pt>
                <c:pt idx="3456">
                  <c:v>37972</c:v>
                </c:pt>
                <c:pt idx="3457">
                  <c:v>37973</c:v>
                </c:pt>
                <c:pt idx="3458">
                  <c:v>37974</c:v>
                </c:pt>
                <c:pt idx="3459">
                  <c:v>37975</c:v>
                </c:pt>
                <c:pt idx="3460">
                  <c:v>37976</c:v>
                </c:pt>
                <c:pt idx="3461">
                  <c:v>37977</c:v>
                </c:pt>
                <c:pt idx="3462">
                  <c:v>37978</c:v>
                </c:pt>
                <c:pt idx="3463">
                  <c:v>37979</c:v>
                </c:pt>
                <c:pt idx="3464">
                  <c:v>37980</c:v>
                </c:pt>
                <c:pt idx="3465">
                  <c:v>37981</c:v>
                </c:pt>
                <c:pt idx="3466">
                  <c:v>37982</c:v>
                </c:pt>
                <c:pt idx="3467">
                  <c:v>37983</c:v>
                </c:pt>
                <c:pt idx="3468">
                  <c:v>37984</c:v>
                </c:pt>
                <c:pt idx="3469">
                  <c:v>37985</c:v>
                </c:pt>
                <c:pt idx="3470">
                  <c:v>37986</c:v>
                </c:pt>
                <c:pt idx="3471">
                  <c:v>37987</c:v>
                </c:pt>
                <c:pt idx="3472">
                  <c:v>37988</c:v>
                </c:pt>
                <c:pt idx="3473">
                  <c:v>37989</c:v>
                </c:pt>
                <c:pt idx="3474">
                  <c:v>37990</c:v>
                </c:pt>
                <c:pt idx="3475">
                  <c:v>37991</c:v>
                </c:pt>
                <c:pt idx="3476">
                  <c:v>37992</c:v>
                </c:pt>
                <c:pt idx="3477">
                  <c:v>37993</c:v>
                </c:pt>
                <c:pt idx="3478">
                  <c:v>37994</c:v>
                </c:pt>
                <c:pt idx="3479">
                  <c:v>37995</c:v>
                </c:pt>
                <c:pt idx="3480">
                  <c:v>37996</c:v>
                </c:pt>
                <c:pt idx="3481">
                  <c:v>37997</c:v>
                </c:pt>
                <c:pt idx="3482">
                  <c:v>37998</c:v>
                </c:pt>
                <c:pt idx="3483">
                  <c:v>37999</c:v>
                </c:pt>
                <c:pt idx="3484">
                  <c:v>38000</c:v>
                </c:pt>
                <c:pt idx="3485">
                  <c:v>38001</c:v>
                </c:pt>
                <c:pt idx="3486">
                  <c:v>38002</c:v>
                </c:pt>
                <c:pt idx="3487">
                  <c:v>38003</c:v>
                </c:pt>
                <c:pt idx="3488">
                  <c:v>38004</c:v>
                </c:pt>
                <c:pt idx="3489">
                  <c:v>38005</c:v>
                </c:pt>
                <c:pt idx="3490">
                  <c:v>38006</c:v>
                </c:pt>
                <c:pt idx="3491">
                  <c:v>38007</c:v>
                </c:pt>
                <c:pt idx="3492">
                  <c:v>38008</c:v>
                </c:pt>
                <c:pt idx="3493">
                  <c:v>38009</c:v>
                </c:pt>
                <c:pt idx="3494">
                  <c:v>38010</c:v>
                </c:pt>
                <c:pt idx="3495">
                  <c:v>38011</c:v>
                </c:pt>
                <c:pt idx="3496">
                  <c:v>38012</c:v>
                </c:pt>
                <c:pt idx="3497">
                  <c:v>38013</c:v>
                </c:pt>
                <c:pt idx="3498">
                  <c:v>38014</c:v>
                </c:pt>
                <c:pt idx="3499">
                  <c:v>38015</c:v>
                </c:pt>
                <c:pt idx="3500">
                  <c:v>38016</c:v>
                </c:pt>
                <c:pt idx="3501">
                  <c:v>38017</c:v>
                </c:pt>
                <c:pt idx="3502">
                  <c:v>38018</c:v>
                </c:pt>
                <c:pt idx="3503">
                  <c:v>38019</c:v>
                </c:pt>
                <c:pt idx="3504">
                  <c:v>38020</c:v>
                </c:pt>
                <c:pt idx="3505">
                  <c:v>38021</c:v>
                </c:pt>
                <c:pt idx="3506">
                  <c:v>38022</c:v>
                </c:pt>
                <c:pt idx="3507">
                  <c:v>38023</c:v>
                </c:pt>
                <c:pt idx="3508">
                  <c:v>38024</c:v>
                </c:pt>
                <c:pt idx="3509">
                  <c:v>38025</c:v>
                </c:pt>
                <c:pt idx="3510">
                  <c:v>38026</c:v>
                </c:pt>
                <c:pt idx="3511">
                  <c:v>38027</c:v>
                </c:pt>
                <c:pt idx="3512">
                  <c:v>38028</c:v>
                </c:pt>
                <c:pt idx="3513">
                  <c:v>38029</c:v>
                </c:pt>
                <c:pt idx="3514">
                  <c:v>38030</c:v>
                </c:pt>
                <c:pt idx="3515">
                  <c:v>38031</c:v>
                </c:pt>
                <c:pt idx="3516">
                  <c:v>38032</c:v>
                </c:pt>
                <c:pt idx="3517">
                  <c:v>38033</c:v>
                </c:pt>
                <c:pt idx="3518">
                  <c:v>38034</c:v>
                </c:pt>
                <c:pt idx="3519">
                  <c:v>38035</c:v>
                </c:pt>
                <c:pt idx="3520">
                  <c:v>38036</c:v>
                </c:pt>
                <c:pt idx="3521">
                  <c:v>38037</c:v>
                </c:pt>
                <c:pt idx="3522">
                  <c:v>38038</c:v>
                </c:pt>
                <c:pt idx="3523">
                  <c:v>38039</c:v>
                </c:pt>
                <c:pt idx="3524">
                  <c:v>38040</c:v>
                </c:pt>
                <c:pt idx="3525">
                  <c:v>38041</c:v>
                </c:pt>
                <c:pt idx="3526">
                  <c:v>38042</c:v>
                </c:pt>
                <c:pt idx="3527">
                  <c:v>38043</c:v>
                </c:pt>
                <c:pt idx="3528">
                  <c:v>38044</c:v>
                </c:pt>
                <c:pt idx="3529">
                  <c:v>38045</c:v>
                </c:pt>
                <c:pt idx="3530">
                  <c:v>38046</c:v>
                </c:pt>
                <c:pt idx="3531">
                  <c:v>38047</c:v>
                </c:pt>
                <c:pt idx="3532">
                  <c:v>38048</c:v>
                </c:pt>
                <c:pt idx="3533">
                  <c:v>38049</c:v>
                </c:pt>
                <c:pt idx="3534">
                  <c:v>38050</c:v>
                </c:pt>
                <c:pt idx="3535">
                  <c:v>38051</c:v>
                </c:pt>
                <c:pt idx="3536">
                  <c:v>38052</c:v>
                </c:pt>
                <c:pt idx="3537">
                  <c:v>38053</c:v>
                </c:pt>
                <c:pt idx="3538">
                  <c:v>38054</c:v>
                </c:pt>
                <c:pt idx="3539">
                  <c:v>38055</c:v>
                </c:pt>
                <c:pt idx="3540">
                  <c:v>38056</c:v>
                </c:pt>
                <c:pt idx="3541">
                  <c:v>38057</c:v>
                </c:pt>
                <c:pt idx="3542">
                  <c:v>38058</c:v>
                </c:pt>
                <c:pt idx="3543">
                  <c:v>38059</c:v>
                </c:pt>
                <c:pt idx="3544">
                  <c:v>38060</c:v>
                </c:pt>
                <c:pt idx="3545">
                  <c:v>38061</c:v>
                </c:pt>
                <c:pt idx="3546">
                  <c:v>38062</c:v>
                </c:pt>
                <c:pt idx="3547">
                  <c:v>38063</c:v>
                </c:pt>
                <c:pt idx="3548">
                  <c:v>38064</c:v>
                </c:pt>
                <c:pt idx="3549">
                  <c:v>38065</c:v>
                </c:pt>
                <c:pt idx="3550">
                  <c:v>38066</c:v>
                </c:pt>
                <c:pt idx="3551">
                  <c:v>38067</c:v>
                </c:pt>
                <c:pt idx="3552">
                  <c:v>38068</c:v>
                </c:pt>
                <c:pt idx="3553">
                  <c:v>38069</c:v>
                </c:pt>
                <c:pt idx="3554">
                  <c:v>38070</c:v>
                </c:pt>
                <c:pt idx="3555">
                  <c:v>38071</c:v>
                </c:pt>
                <c:pt idx="3556">
                  <c:v>38072</c:v>
                </c:pt>
                <c:pt idx="3557">
                  <c:v>38073</c:v>
                </c:pt>
                <c:pt idx="3558">
                  <c:v>38074</c:v>
                </c:pt>
                <c:pt idx="3559">
                  <c:v>38075</c:v>
                </c:pt>
                <c:pt idx="3560">
                  <c:v>38076</c:v>
                </c:pt>
                <c:pt idx="3561">
                  <c:v>38077</c:v>
                </c:pt>
                <c:pt idx="3562">
                  <c:v>38078</c:v>
                </c:pt>
                <c:pt idx="3563">
                  <c:v>38079</c:v>
                </c:pt>
                <c:pt idx="3564">
                  <c:v>38080</c:v>
                </c:pt>
                <c:pt idx="3565">
                  <c:v>38081</c:v>
                </c:pt>
                <c:pt idx="3566">
                  <c:v>38082</c:v>
                </c:pt>
                <c:pt idx="3567">
                  <c:v>38083</c:v>
                </c:pt>
                <c:pt idx="3568">
                  <c:v>38084</c:v>
                </c:pt>
                <c:pt idx="3569">
                  <c:v>38085</c:v>
                </c:pt>
                <c:pt idx="3570">
                  <c:v>38086</c:v>
                </c:pt>
                <c:pt idx="3571">
                  <c:v>38087</c:v>
                </c:pt>
                <c:pt idx="3572">
                  <c:v>38088</c:v>
                </c:pt>
                <c:pt idx="3573">
                  <c:v>38089</c:v>
                </c:pt>
                <c:pt idx="3574">
                  <c:v>38090</c:v>
                </c:pt>
                <c:pt idx="3575">
                  <c:v>38091</c:v>
                </c:pt>
                <c:pt idx="3576">
                  <c:v>38092</c:v>
                </c:pt>
                <c:pt idx="3577">
                  <c:v>38093</c:v>
                </c:pt>
                <c:pt idx="3578">
                  <c:v>38094</c:v>
                </c:pt>
                <c:pt idx="3579">
                  <c:v>38095</c:v>
                </c:pt>
                <c:pt idx="3580">
                  <c:v>38096</c:v>
                </c:pt>
                <c:pt idx="3581">
                  <c:v>38097</c:v>
                </c:pt>
                <c:pt idx="3582">
                  <c:v>38098</c:v>
                </c:pt>
                <c:pt idx="3583">
                  <c:v>38099</c:v>
                </c:pt>
                <c:pt idx="3584">
                  <c:v>38100</c:v>
                </c:pt>
                <c:pt idx="3585">
                  <c:v>38101</c:v>
                </c:pt>
                <c:pt idx="3586">
                  <c:v>38102</c:v>
                </c:pt>
                <c:pt idx="3587">
                  <c:v>38103</c:v>
                </c:pt>
                <c:pt idx="3588">
                  <c:v>38104</c:v>
                </c:pt>
                <c:pt idx="3589">
                  <c:v>38105</c:v>
                </c:pt>
                <c:pt idx="3590">
                  <c:v>38106</c:v>
                </c:pt>
                <c:pt idx="3591">
                  <c:v>38107</c:v>
                </c:pt>
                <c:pt idx="3592">
                  <c:v>38108</c:v>
                </c:pt>
                <c:pt idx="3593">
                  <c:v>38109</c:v>
                </c:pt>
                <c:pt idx="3594">
                  <c:v>38110</c:v>
                </c:pt>
                <c:pt idx="3595">
                  <c:v>38111</c:v>
                </c:pt>
                <c:pt idx="3596">
                  <c:v>38112</c:v>
                </c:pt>
                <c:pt idx="3597">
                  <c:v>38113</c:v>
                </c:pt>
                <c:pt idx="3598">
                  <c:v>38114</c:v>
                </c:pt>
                <c:pt idx="3599">
                  <c:v>38115</c:v>
                </c:pt>
                <c:pt idx="3600">
                  <c:v>38116</c:v>
                </c:pt>
                <c:pt idx="3601">
                  <c:v>38117</c:v>
                </c:pt>
                <c:pt idx="3602">
                  <c:v>38118</c:v>
                </c:pt>
                <c:pt idx="3603">
                  <c:v>38119</c:v>
                </c:pt>
                <c:pt idx="3604">
                  <c:v>38120</c:v>
                </c:pt>
                <c:pt idx="3605">
                  <c:v>38121</c:v>
                </c:pt>
                <c:pt idx="3606">
                  <c:v>38122</c:v>
                </c:pt>
                <c:pt idx="3607">
                  <c:v>38123</c:v>
                </c:pt>
                <c:pt idx="3608">
                  <c:v>38124</c:v>
                </c:pt>
                <c:pt idx="3609">
                  <c:v>38125</c:v>
                </c:pt>
                <c:pt idx="3610">
                  <c:v>38126</c:v>
                </c:pt>
                <c:pt idx="3611">
                  <c:v>38127</c:v>
                </c:pt>
                <c:pt idx="3612">
                  <c:v>38128</c:v>
                </c:pt>
                <c:pt idx="3613">
                  <c:v>38129</c:v>
                </c:pt>
                <c:pt idx="3614">
                  <c:v>38130</c:v>
                </c:pt>
                <c:pt idx="3615">
                  <c:v>38131</c:v>
                </c:pt>
                <c:pt idx="3616">
                  <c:v>38132</c:v>
                </c:pt>
                <c:pt idx="3617">
                  <c:v>38133</c:v>
                </c:pt>
                <c:pt idx="3618">
                  <c:v>38134</c:v>
                </c:pt>
                <c:pt idx="3619">
                  <c:v>38135</c:v>
                </c:pt>
                <c:pt idx="3620">
                  <c:v>38136</c:v>
                </c:pt>
                <c:pt idx="3621">
                  <c:v>38137</c:v>
                </c:pt>
                <c:pt idx="3622">
                  <c:v>38138</c:v>
                </c:pt>
                <c:pt idx="3623">
                  <c:v>38139</c:v>
                </c:pt>
                <c:pt idx="3624">
                  <c:v>38140</c:v>
                </c:pt>
                <c:pt idx="3625">
                  <c:v>38141</c:v>
                </c:pt>
                <c:pt idx="3626">
                  <c:v>38142</c:v>
                </c:pt>
                <c:pt idx="3627">
                  <c:v>38143</c:v>
                </c:pt>
                <c:pt idx="3628">
                  <c:v>38144</c:v>
                </c:pt>
                <c:pt idx="3629">
                  <c:v>38145</c:v>
                </c:pt>
                <c:pt idx="3630">
                  <c:v>38146</c:v>
                </c:pt>
                <c:pt idx="3631">
                  <c:v>38147</c:v>
                </c:pt>
                <c:pt idx="3632">
                  <c:v>38148</c:v>
                </c:pt>
                <c:pt idx="3633">
                  <c:v>38149</c:v>
                </c:pt>
                <c:pt idx="3634">
                  <c:v>38150</c:v>
                </c:pt>
                <c:pt idx="3635">
                  <c:v>38151</c:v>
                </c:pt>
                <c:pt idx="3636">
                  <c:v>38152</c:v>
                </c:pt>
                <c:pt idx="3637">
                  <c:v>38153</c:v>
                </c:pt>
                <c:pt idx="3638">
                  <c:v>38154</c:v>
                </c:pt>
                <c:pt idx="3639">
                  <c:v>38155</c:v>
                </c:pt>
                <c:pt idx="3640">
                  <c:v>38156</c:v>
                </c:pt>
                <c:pt idx="3641">
                  <c:v>38157</c:v>
                </c:pt>
                <c:pt idx="3642">
                  <c:v>38158</c:v>
                </c:pt>
                <c:pt idx="3643">
                  <c:v>38159</c:v>
                </c:pt>
                <c:pt idx="3644">
                  <c:v>38160</c:v>
                </c:pt>
                <c:pt idx="3645">
                  <c:v>38161</c:v>
                </c:pt>
                <c:pt idx="3646">
                  <c:v>38162</c:v>
                </c:pt>
                <c:pt idx="3647">
                  <c:v>38163</c:v>
                </c:pt>
                <c:pt idx="3648">
                  <c:v>38164</c:v>
                </c:pt>
                <c:pt idx="3649">
                  <c:v>38165</c:v>
                </c:pt>
                <c:pt idx="3650">
                  <c:v>38166</c:v>
                </c:pt>
                <c:pt idx="3651">
                  <c:v>38167</c:v>
                </c:pt>
                <c:pt idx="3652">
                  <c:v>38168</c:v>
                </c:pt>
                <c:pt idx="3653">
                  <c:v>38169</c:v>
                </c:pt>
                <c:pt idx="3654">
                  <c:v>38170</c:v>
                </c:pt>
                <c:pt idx="3655">
                  <c:v>38171</c:v>
                </c:pt>
                <c:pt idx="3656">
                  <c:v>38172</c:v>
                </c:pt>
                <c:pt idx="3657">
                  <c:v>38173</c:v>
                </c:pt>
                <c:pt idx="3658">
                  <c:v>38174</c:v>
                </c:pt>
                <c:pt idx="3659">
                  <c:v>38175</c:v>
                </c:pt>
                <c:pt idx="3660">
                  <c:v>38176</c:v>
                </c:pt>
                <c:pt idx="3661">
                  <c:v>38177</c:v>
                </c:pt>
                <c:pt idx="3662">
                  <c:v>38178</c:v>
                </c:pt>
                <c:pt idx="3663">
                  <c:v>38179</c:v>
                </c:pt>
                <c:pt idx="3664">
                  <c:v>38180</c:v>
                </c:pt>
                <c:pt idx="3665">
                  <c:v>38181</c:v>
                </c:pt>
                <c:pt idx="3666">
                  <c:v>38182</c:v>
                </c:pt>
                <c:pt idx="3667">
                  <c:v>38183</c:v>
                </c:pt>
                <c:pt idx="3668">
                  <c:v>38184</c:v>
                </c:pt>
                <c:pt idx="3669">
                  <c:v>38185</c:v>
                </c:pt>
                <c:pt idx="3670">
                  <c:v>38186</c:v>
                </c:pt>
                <c:pt idx="3671">
                  <c:v>38187</c:v>
                </c:pt>
                <c:pt idx="3672">
                  <c:v>38188</c:v>
                </c:pt>
                <c:pt idx="3673">
                  <c:v>38189</c:v>
                </c:pt>
                <c:pt idx="3674">
                  <c:v>38190</c:v>
                </c:pt>
                <c:pt idx="3675">
                  <c:v>38191</c:v>
                </c:pt>
                <c:pt idx="3676">
                  <c:v>38192</c:v>
                </c:pt>
                <c:pt idx="3677">
                  <c:v>38193</c:v>
                </c:pt>
                <c:pt idx="3678">
                  <c:v>38194</c:v>
                </c:pt>
                <c:pt idx="3679">
                  <c:v>38195</c:v>
                </c:pt>
                <c:pt idx="3680">
                  <c:v>38196</c:v>
                </c:pt>
                <c:pt idx="3681">
                  <c:v>38197</c:v>
                </c:pt>
                <c:pt idx="3682">
                  <c:v>38198</c:v>
                </c:pt>
                <c:pt idx="3683">
                  <c:v>38199</c:v>
                </c:pt>
                <c:pt idx="3684">
                  <c:v>38200</c:v>
                </c:pt>
                <c:pt idx="3685">
                  <c:v>38201</c:v>
                </c:pt>
                <c:pt idx="3686">
                  <c:v>38202</c:v>
                </c:pt>
                <c:pt idx="3687">
                  <c:v>38203</c:v>
                </c:pt>
                <c:pt idx="3688">
                  <c:v>38204</c:v>
                </c:pt>
                <c:pt idx="3689">
                  <c:v>38205</c:v>
                </c:pt>
                <c:pt idx="3690">
                  <c:v>38206</c:v>
                </c:pt>
                <c:pt idx="3691">
                  <c:v>38207</c:v>
                </c:pt>
                <c:pt idx="3692">
                  <c:v>38208</c:v>
                </c:pt>
                <c:pt idx="3693">
                  <c:v>38209</c:v>
                </c:pt>
                <c:pt idx="3694">
                  <c:v>38210</c:v>
                </c:pt>
                <c:pt idx="3695">
                  <c:v>38211</c:v>
                </c:pt>
                <c:pt idx="3696">
                  <c:v>38212</c:v>
                </c:pt>
                <c:pt idx="3697">
                  <c:v>38213</c:v>
                </c:pt>
                <c:pt idx="3698">
                  <c:v>38214</c:v>
                </c:pt>
                <c:pt idx="3699">
                  <c:v>38215</c:v>
                </c:pt>
                <c:pt idx="3700">
                  <c:v>38216</c:v>
                </c:pt>
                <c:pt idx="3701">
                  <c:v>38217</c:v>
                </c:pt>
                <c:pt idx="3702">
                  <c:v>38218</c:v>
                </c:pt>
                <c:pt idx="3703">
                  <c:v>38219</c:v>
                </c:pt>
                <c:pt idx="3704">
                  <c:v>38220</c:v>
                </c:pt>
                <c:pt idx="3705">
                  <c:v>38221</c:v>
                </c:pt>
                <c:pt idx="3706">
                  <c:v>38222</c:v>
                </c:pt>
                <c:pt idx="3707">
                  <c:v>38223</c:v>
                </c:pt>
                <c:pt idx="3708">
                  <c:v>38224</c:v>
                </c:pt>
                <c:pt idx="3709">
                  <c:v>38225</c:v>
                </c:pt>
                <c:pt idx="3710">
                  <c:v>38226</c:v>
                </c:pt>
                <c:pt idx="3711">
                  <c:v>38227</c:v>
                </c:pt>
                <c:pt idx="3712">
                  <c:v>38228</c:v>
                </c:pt>
                <c:pt idx="3713">
                  <c:v>38229</c:v>
                </c:pt>
                <c:pt idx="3714">
                  <c:v>38230</c:v>
                </c:pt>
                <c:pt idx="3715">
                  <c:v>38231</c:v>
                </c:pt>
                <c:pt idx="3716">
                  <c:v>38232</c:v>
                </c:pt>
                <c:pt idx="3717">
                  <c:v>38233</c:v>
                </c:pt>
                <c:pt idx="3718">
                  <c:v>38234</c:v>
                </c:pt>
                <c:pt idx="3719">
                  <c:v>38235</c:v>
                </c:pt>
                <c:pt idx="3720">
                  <c:v>38236</c:v>
                </c:pt>
                <c:pt idx="3721">
                  <c:v>38237</c:v>
                </c:pt>
                <c:pt idx="3722">
                  <c:v>38238</c:v>
                </c:pt>
                <c:pt idx="3723">
                  <c:v>38239</c:v>
                </c:pt>
                <c:pt idx="3724">
                  <c:v>38240</c:v>
                </c:pt>
                <c:pt idx="3725">
                  <c:v>38241</c:v>
                </c:pt>
                <c:pt idx="3726">
                  <c:v>38242</c:v>
                </c:pt>
                <c:pt idx="3727">
                  <c:v>38243</c:v>
                </c:pt>
                <c:pt idx="3728">
                  <c:v>38244</c:v>
                </c:pt>
                <c:pt idx="3729">
                  <c:v>38245</c:v>
                </c:pt>
                <c:pt idx="3730">
                  <c:v>38246</c:v>
                </c:pt>
                <c:pt idx="3731">
                  <c:v>38247</c:v>
                </c:pt>
                <c:pt idx="3732">
                  <c:v>38248</c:v>
                </c:pt>
                <c:pt idx="3733">
                  <c:v>38249</c:v>
                </c:pt>
                <c:pt idx="3734">
                  <c:v>38250</c:v>
                </c:pt>
                <c:pt idx="3735">
                  <c:v>38251</c:v>
                </c:pt>
                <c:pt idx="3736">
                  <c:v>38252</c:v>
                </c:pt>
                <c:pt idx="3737">
                  <c:v>38253</c:v>
                </c:pt>
                <c:pt idx="3738">
                  <c:v>38254</c:v>
                </c:pt>
                <c:pt idx="3739">
                  <c:v>38255</c:v>
                </c:pt>
                <c:pt idx="3740">
                  <c:v>38256</c:v>
                </c:pt>
                <c:pt idx="3741">
                  <c:v>38257</c:v>
                </c:pt>
                <c:pt idx="3742">
                  <c:v>38258</c:v>
                </c:pt>
                <c:pt idx="3743">
                  <c:v>38259</c:v>
                </c:pt>
                <c:pt idx="3744">
                  <c:v>38260</c:v>
                </c:pt>
                <c:pt idx="3745">
                  <c:v>38261</c:v>
                </c:pt>
                <c:pt idx="3746">
                  <c:v>38262</c:v>
                </c:pt>
                <c:pt idx="3747">
                  <c:v>38263</c:v>
                </c:pt>
                <c:pt idx="3748">
                  <c:v>38264</c:v>
                </c:pt>
                <c:pt idx="3749">
                  <c:v>38265</c:v>
                </c:pt>
                <c:pt idx="3750">
                  <c:v>38266</c:v>
                </c:pt>
                <c:pt idx="3751">
                  <c:v>38267</c:v>
                </c:pt>
                <c:pt idx="3752">
                  <c:v>38268</c:v>
                </c:pt>
                <c:pt idx="3753">
                  <c:v>38269</c:v>
                </c:pt>
                <c:pt idx="3754">
                  <c:v>38270</c:v>
                </c:pt>
                <c:pt idx="3755">
                  <c:v>38271</c:v>
                </c:pt>
                <c:pt idx="3756">
                  <c:v>38272</c:v>
                </c:pt>
                <c:pt idx="3757">
                  <c:v>38273</c:v>
                </c:pt>
                <c:pt idx="3758">
                  <c:v>38274</c:v>
                </c:pt>
                <c:pt idx="3759">
                  <c:v>38275</c:v>
                </c:pt>
                <c:pt idx="3760">
                  <c:v>38276</c:v>
                </c:pt>
                <c:pt idx="3761">
                  <c:v>38277</c:v>
                </c:pt>
                <c:pt idx="3762">
                  <c:v>38278</c:v>
                </c:pt>
                <c:pt idx="3763">
                  <c:v>38279</c:v>
                </c:pt>
                <c:pt idx="3764">
                  <c:v>38280</c:v>
                </c:pt>
                <c:pt idx="3765">
                  <c:v>38281</c:v>
                </c:pt>
                <c:pt idx="3766">
                  <c:v>38282</c:v>
                </c:pt>
                <c:pt idx="3767">
                  <c:v>38283</c:v>
                </c:pt>
                <c:pt idx="3768">
                  <c:v>38284</c:v>
                </c:pt>
                <c:pt idx="3769">
                  <c:v>38285</c:v>
                </c:pt>
                <c:pt idx="3770">
                  <c:v>38286</c:v>
                </c:pt>
                <c:pt idx="3771">
                  <c:v>38287</c:v>
                </c:pt>
                <c:pt idx="3772">
                  <c:v>38288</c:v>
                </c:pt>
                <c:pt idx="3773">
                  <c:v>38289</c:v>
                </c:pt>
                <c:pt idx="3774">
                  <c:v>38290</c:v>
                </c:pt>
                <c:pt idx="3775">
                  <c:v>38291</c:v>
                </c:pt>
                <c:pt idx="3776">
                  <c:v>38292</c:v>
                </c:pt>
                <c:pt idx="3777">
                  <c:v>38293</c:v>
                </c:pt>
                <c:pt idx="3778">
                  <c:v>38294</c:v>
                </c:pt>
                <c:pt idx="3779">
                  <c:v>38295</c:v>
                </c:pt>
                <c:pt idx="3780">
                  <c:v>38296</c:v>
                </c:pt>
                <c:pt idx="3781">
                  <c:v>38297</c:v>
                </c:pt>
                <c:pt idx="3782">
                  <c:v>38298</c:v>
                </c:pt>
                <c:pt idx="3783">
                  <c:v>38299</c:v>
                </c:pt>
                <c:pt idx="3784">
                  <c:v>38300</c:v>
                </c:pt>
                <c:pt idx="3785">
                  <c:v>38301</c:v>
                </c:pt>
                <c:pt idx="3786">
                  <c:v>38302</c:v>
                </c:pt>
                <c:pt idx="3787">
                  <c:v>38303</c:v>
                </c:pt>
                <c:pt idx="3788">
                  <c:v>38304</c:v>
                </c:pt>
                <c:pt idx="3789">
                  <c:v>38305</c:v>
                </c:pt>
                <c:pt idx="3790">
                  <c:v>38306</c:v>
                </c:pt>
                <c:pt idx="3791">
                  <c:v>38307</c:v>
                </c:pt>
                <c:pt idx="3792">
                  <c:v>38308</c:v>
                </c:pt>
                <c:pt idx="3793">
                  <c:v>38309</c:v>
                </c:pt>
                <c:pt idx="3794">
                  <c:v>38310</c:v>
                </c:pt>
                <c:pt idx="3795">
                  <c:v>38311</c:v>
                </c:pt>
                <c:pt idx="3796">
                  <c:v>38312</c:v>
                </c:pt>
                <c:pt idx="3797">
                  <c:v>38313</c:v>
                </c:pt>
                <c:pt idx="3798">
                  <c:v>38314</c:v>
                </c:pt>
                <c:pt idx="3799">
                  <c:v>38315</c:v>
                </c:pt>
                <c:pt idx="3800">
                  <c:v>38316</c:v>
                </c:pt>
                <c:pt idx="3801">
                  <c:v>38317</c:v>
                </c:pt>
                <c:pt idx="3802">
                  <c:v>38318</c:v>
                </c:pt>
                <c:pt idx="3803">
                  <c:v>38319</c:v>
                </c:pt>
                <c:pt idx="3804">
                  <c:v>38320</c:v>
                </c:pt>
                <c:pt idx="3805">
                  <c:v>38321</c:v>
                </c:pt>
                <c:pt idx="3806">
                  <c:v>38322</c:v>
                </c:pt>
                <c:pt idx="3807">
                  <c:v>38323</c:v>
                </c:pt>
                <c:pt idx="3808">
                  <c:v>38324</c:v>
                </c:pt>
                <c:pt idx="3809">
                  <c:v>38325</c:v>
                </c:pt>
                <c:pt idx="3810">
                  <c:v>38326</c:v>
                </c:pt>
                <c:pt idx="3811">
                  <c:v>38327</c:v>
                </c:pt>
                <c:pt idx="3812">
                  <c:v>38328</c:v>
                </c:pt>
                <c:pt idx="3813">
                  <c:v>38329</c:v>
                </c:pt>
                <c:pt idx="3814">
                  <c:v>38330</c:v>
                </c:pt>
                <c:pt idx="3815">
                  <c:v>38331</c:v>
                </c:pt>
                <c:pt idx="3816">
                  <c:v>38332</c:v>
                </c:pt>
                <c:pt idx="3817">
                  <c:v>38333</c:v>
                </c:pt>
                <c:pt idx="3818">
                  <c:v>38334</c:v>
                </c:pt>
                <c:pt idx="3819">
                  <c:v>38335</c:v>
                </c:pt>
                <c:pt idx="3820">
                  <c:v>38336</c:v>
                </c:pt>
                <c:pt idx="3821">
                  <c:v>38337</c:v>
                </c:pt>
                <c:pt idx="3822">
                  <c:v>38338</c:v>
                </c:pt>
                <c:pt idx="3823">
                  <c:v>38339</c:v>
                </c:pt>
                <c:pt idx="3824">
                  <c:v>38340</c:v>
                </c:pt>
                <c:pt idx="3825">
                  <c:v>38341</c:v>
                </c:pt>
                <c:pt idx="3826">
                  <c:v>38342</c:v>
                </c:pt>
                <c:pt idx="3827">
                  <c:v>38343</c:v>
                </c:pt>
                <c:pt idx="3828">
                  <c:v>38344</c:v>
                </c:pt>
                <c:pt idx="3829">
                  <c:v>38345</c:v>
                </c:pt>
                <c:pt idx="3830">
                  <c:v>38346</c:v>
                </c:pt>
                <c:pt idx="3831">
                  <c:v>38347</c:v>
                </c:pt>
                <c:pt idx="3832">
                  <c:v>38348</c:v>
                </c:pt>
                <c:pt idx="3833">
                  <c:v>38349</c:v>
                </c:pt>
                <c:pt idx="3834">
                  <c:v>38350</c:v>
                </c:pt>
                <c:pt idx="3835">
                  <c:v>38351</c:v>
                </c:pt>
                <c:pt idx="3836">
                  <c:v>38352</c:v>
                </c:pt>
                <c:pt idx="3837">
                  <c:v>38353</c:v>
                </c:pt>
                <c:pt idx="3838">
                  <c:v>38354</c:v>
                </c:pt>
                <c:pt idx="3839">
                  <c:v>38355</c:v>
                </c:pt>
                <c:pt idx="3840">
                  <c:v>38356</c:v>
                </c:pt>
                <c:pt idx="3841">
                  <c:v>38357</c:v>
                </c:pt>
                <c:pt idx="3842">
                  <c:v>38358</c:v>
                </c:pt>
                <c:pt idx="3843">
                  <c:v>38359</c:v>
                </c:pt>
                <c:pt idx="3844">
                  <c:v>38360</c:v>
                </c:pt>
                <c:pt idx="3845">
                  <c:v>38361</c:v>
                </c:pt>
                <c:pt idx="3846">
                  <c:v>38362</c:v>
                </c:pt>
                <c:pt idx="3847">
                  <c:v>38363</c:v>
                </c:pt>
                <c:pt idx="3848">
                  <c:v>38364</c:v>
                </c:pt>
                <c:pt idx="3849">
                  <c:v>38365</c:v>
                </c:pt>
                <c:pt idx="3850">
                  <c:v>38366</c:v>
                </c:pt>
                <c:pt idx="3851">
                  <c:v>38367</c:v>
                </c:pt>
                <c:pt idx="3852">
                  <c:v>38368</c:v>
                </c:pt>
                <c:pt idx="3853">
                  <c:v>38369</c:v>
                </c:pt>
                <c:pt idx="3854">
                  <c:v>38370</c:v>
                </c:pt>
                <c:pt idx="3855">
                  <c:v>38371</c:v>
                </c:pt>
                <c:pt idx="3856">
                  <c:v>38372</c:v>
                </c:pt>
                <c:pt idx="3857">
                  <c:v>38373</c:v>
                </c:pt>
                <c:pt idx="3858">
                  <c:v>38374</c:v>
                </c:pt>
                <c:pt idx="3859">
                  <c:v>38375</c:v>
                </c:pt>
                <c:pt idx="3860">
                  <c:v>38376</c:v>
                </c:pt>
                <c:pt idx="3861">
                  <c:v>38377</c:v>
                </c:pt>
                <c:pt idx="3862">
                  <c:v>38378</c:v>
                </c:pt>
                <c:pt idx="3863">
                  <c:v>38379</c:v>
                </c:pt>
                <c:pt idx="3864">
                  <c:v>38380</c:v>
                </c:pt>
                <c:pt idx="3865">
                  <c:v>38381</c:v>
                </c:pt>
                <c:pt idx="3866">
                  <c:v>38382</c:v>
                </c:pt>
                <c:pt idx="3867">
                  <c:v>38383</c:v>
                </c:pt>
                <c:pt idx="3868">
                  <c:v>38384</c:v>
                </c:pt>
                <c:pt idx="3869">
                  <c:v>38385</c:v>
                </c:pt>
                <c:pt idx="3870">
                  <c:v>38386</c:v>
                </c:pt>
                <c:pt idx="3871">
                  <c:v>38387</c:v>
                </c:pt>
                <c:pt idx="3872">
                  <c:v>38388</c:v>
                </c:pt>
                <c:pt idx="3873">
                  <c:v>38389</c:v>
                </c:pt>
                <c:pt idx="3874">
                  <c:v>38390</c:v>
                </c:pt>
                <c:pt idx="3875">
                  <c:v>38391</c:v>
                </c:pt>
                <c:pt idx="3876">
                  <c:v>38392</c:v>
                </c:pt>
                <c:pt idx="3877">
                  <c:v>38393</c:v>
                </c:pt>
                <c:pt idx="3878">
                  <c:v>38394</c:v>
                </c:pt>
                <c:pt idx="3879">
                  <c:v>38395</c:v>
                </c:pt>
                <c:pt idx="3880">
                  <c:v>38396</c:v>
                </c:pt>
                <c:pt idx="3881">
                  <c:v>38397</c:v>
                </c:pt>
                <c:pt idx="3882">
                  <c:v>38398</c:v>
                </c:pt>
                <c:pt idx="3883">
                  <c:v>38399</c:v>
                </c:pt>
                <c:pt idx="3884">
                  <c:v>38400</c:v>
                </c:pt>
                <c:pt idx="3885">
                  <c:v>38401</c:v>
                </c:pt>
                <c:pt idx="3886">
                  <c:v>38402</c:v>
                </c:pt>
                <c:pt idx="3887">
                  <c:v>38403</c:v>
                </c:pt>
                <c:pt idx="3888">
                  <c:v>38404</c:v>
                </c:pt>
                <c:pt idx="3889">
                  <c:v>38405</c:v>
                </c:pt>
                <c:pt idx="3890">
                  <c:v>38406</c:v>
                </c:pt>
                <c:pt idx="3891">
                  <c:v>38407</c:v>
                </c:pt>
                <c:pt idx="3892">
                  <c:v>38408</c:v>
                </c:pt>
                <c:pt idx="3893">
                  <c:v>38409</c:v>
                </c:pt>
                <c:pt idx="3894">
                  <c:v>38410</c:v>
                </c:pt>
                <c:pt idx="3895">
                  <c:v>38411</c:v>
                </c:pt>
                <c:pt idx="3896">
                  <c:v>38412</c:v>
                </c:pt>
                <c:pt idx="3897">
                  <c:v>38413</c:v>
                </c:pt>
                <c:pt idx="3898">
                  <c:v>38414</c:v>
                </c:pt>
                <c:pt idx="3899">
                  <c:v>38415</c:v>
                </c:pt>
                <c:pt idx="3900">
                  <c:v>38416</c:v>
                </c:pt>
                <c:pt idx="3901">
                  <c:v>38417</c:v>
                </c:pt>
                <c:pt idx="3902">
                  <c:v>38418</c:v>
                </c:pt>
                <c:pt idx="3903">
                  <c:v>38419</c:v>
                </c:pt>
                <c:pt idx="3904">
                  <c:v>38420</c:v>
                </c:pt>
                <c:pt idx="3905">
                  <c:v>38421</c:v>
                </c:pt>
                <c:pt idx="3906">
                  <c:v>38422</c:v>
                </c:pt>
                <c:pt idx="3907">
                  <c:v>38423</c:v>
                </c:pt>
                <c:pt idx="3908">
                  <c:v>38424</c:v>
                </c:pt>
                <c:pt idx="3909">
                  <c:v>38425</c:v>
                </c:pt>
                <c:pt idx="3910">
                  <c:v>38426</c:v>
                </c:pt>
                <c:pt idx="3911">
                  <c:v>38427</c:v>
                </c:pt>
                <c:pt idx="3912">
                  <c:v>38428</c:v>
                </c:pt>
                <c:pt idx="3913">
                  <c:v>38429</c:v>
                </c:pt>
                <c:pt idx="3914">
                  <c:v>38430</c:v>
                </c:pt>
                <c:pt idx="3915">
                  <c:v>38431</c:v>
                </c:pt>
                <c:pt idx="3916">
                  <c:v>38432</c:v>
                </c:pt>
                <c:pt idx="3917">
                  <c:v>38433</c:v>
                </c:pt>
                <c:pt idx="3918">
                  <c:v>38434</c:v>
                </c:pt>
                <c:pt idx="3919">
                  <c:v>38435</c:v>
                </c:pt>
                <c:pt idx="3920">
                  <c:v>38436</c:v>
                </c:pt>
                <c:pt idx="3921">
                  <c:v>38437</c:v>
                </c:pt>
                <c:pt idx="3922">
                  <c:v>38438</c:v>
                </c:pt>
                <c:pt idx="3923">
                  <c:v>38439</c:v>
                </c:pt>
                <c:pt idx="3924">
                  <c:v>38440</c:v>
                </c:pt>
                <c:pt idx="3925">
                  <c:v>38441</c:v>
                </c:pt>
                <c:pt idx="3926">
                  <c:v>38442</c:v>
                </c:pt>
                <c:pt idx="3927">
                  <c:v>38443</c:v>
                </c:pt>
                <c:pt idx="3928">
                  <c:v>38444</c:v>
                </c:pt>
                <c:pt idx="3929">
                  <c:v>38445</c:v>
                </c:pt>
                <c:pt idx="3930">
                  <c:v>38446</c:v>
                </c:pt>
                <c:pt idx="3931">
                  <c:v>38447</c:v>
                </c:pt>
                <c:pt idx="3932">
                  <c:v>38448</c:v>
                </c:pt>
                <c:pt idx="3933">
                  <c:v>38449</c:v>
                </c:pt>
                <c:pt idx="3934">
                  <c:v>38450</c:v>
                </c:pt>
                <c:pt idx="3935">
                  <c:v>38451</c:v>
                </c:pt>
                <c:pt idx="3936">
                  <c:v>38452</c:v>
                </c:pt>
                <c:pt idx="3937">
                  <c:v>38453</c:v>
                </c:pt>
                <c:pt idx="3938">
                  <c:v>38454</c:v>
                </c:pt>
                <c:pt idx="3939">
                  <c:v>38455</c:v>
                </c:pt>
                <c:pt idx="3940">
                  <c:v>38456</c:v>
                </c:pt>
                <c:pt idx="3941">
                  <c:v>38457</c:v>
                </c:pt>
                <c:pt idx="3942">
                  <c:v>38458</c:v>
                </c:pt>
                <c:pt idx="3943">
                  <c:v>38459</c:v>
                </c:pt>
                <c:pt idx="3944">
                  <c:v>38460</c:v>
                </c:pt>
                <c:pt idx="3945">
                  <c:v>38461</c:v>
                </c:pt>
                <c:pt idx="3946">
                  <c:v>38462</c:v>
                </c:pt>
                <c:pt idx="3947">
                  <c:v>38463</c:v>
                </c:pt>
                <c:pt idx="3948">
                  <c:v>38464</c:v>
                </c:pt>
                <c:pt idx="3949">
                  <c:v>38465</c:v>
                </c:pt>
                <c:pt idx="3950">
                  <c:v>38466</c:v>
                </c:pt>
                <c:pt idx="3951">
                  <c:v>38467</c:v>
                </c:pt>
                <c:pt idx="3952">
                  <c:v>38468</c:v>
                </c:pt>
                <c:pt idx="3953">
                  <c:v>38469</c:v>
                </c:pt>
                <c:pt idx="3954">
                  <c:v>38470</c:v>
                </c:pt>
                <c:pt idx="3955">
                  <c:v>38471</c:v>
                </c:pt>
                <c:pt idx="3956">
                  <c:v>38472</c:v>
                </c:pt>
                <c:pt idx="3957">
                  <c:v>38473</c:v>
                </c:pt>
                <c:pt idx="3958">
                  <c:v>38474</c:v>
                </c:pt>
                <c:pt idx="3959">
                  <c:v>38475</c:v>
                </c:pt>
                <c:pt idx="3960">
                  <c:v>38476</c:v>
                </c:pt>
                <c:pt idx="3961">
                  <c:v>38477</c:v>
                </c:pt>
                <c:pt idx="3962">
                  <c:v>38478</c:v>
                </c:pt>
                <c:pt idx="3963">
                  <c:v>38479</c:v>
                </c:pt>
                <c:pt idx="3964">
                  <c:v>38480</c:v>
                </c:pt>
                <c:pt idx="3965">
                  <c:v>38481</c:v>
                </c:pt>
                <c:pt idx="3966">
                  <c:v>38482</c:v>
                </c:pt>
                <c:pt idx="3967">
                  <c:v>38483</c:v>
                </c:pt>
                <c:pt idx="3968">
                  <c:v>38484</c:v>
                </c:pt>
                <c:pt idx="3969">
                  <c:v>38485</c:v>
                </c:pt>
                <c:pt idx="3970">
                  <c:v>38486</c:v>
                </c:pt>
                <c:pt idx="3971">
                  <c:v>38487</c:v>
                </c:pt>
                <c:pt idx="3972">
                  <c:v>38488</c:v>
                </c:pt>
                <c:pt idx="3973">
                  <c:v>38489</c:v>
                </c:pt>
                <c:pt idx="3974">
                  <c:v>38490</c:v>
                </c:pt>
                <c:pt idx="3975">
                  <c:v>38491</c:v>
                </c:pt>
                <c:pt idx="3976">
                  <c:v>38492</c:v>
                </c:pt>
                <c:pt idx="3977">
                  <c:v>38493</c:v>
                </c:pt>
                <c:pt idx="3978">
                  <c:v>38494</c:v>
                </c:pt>
                <c:pt idx="3979">
                  <c:v>38495</c:v>
                </c:pt>
                <c:pt idx="3980">
                  <c:v>38496</c:v>
                </c:pt>
                <c:pt idx="3981">
                  <c:v>38497</c:v>
                </c:pt>
                <c:pt idx="3982">
                  <c:v>38498</c:v>
                </c:pt>
                <c:pt idx="3983">
                  <c:v>38499</c:v>
                </c:pt>
                <c:pt idx="3984">
                  <c:v>38500</c:v>
                </c:pt>
                <c:pt idx="3985">
                  <c:v>38501</c:v>
                </c:pt>
                <c:pt idx="3986">
                  <c:v>38502</c:v>
                </c:pt>
                <c:pt idx="3987">
                  <c:v>38503</c:v>
                </c:pt>
                <c:pt idx="3988">
                  <c:v>38504</c:v>
                </c:pt>
                <c:pt idx="3989">
                  <c:v>38505</c:v>
                </c:pt>
                <c:pt idx="3990">
                  <c:v>38506</c:v>
                </c:pt>
                <c:pt idx="3991">
                  <c:v>38507</c:v>
                </c:pt>
                <c:pt idx="3992">
                  <c:v>38508</c:v>
                </c:pt>
                <c:pt idx="3993">
                  <c:v>38509</c:v>
                </c:pt>
                <c:pt idx="3994">
                  <c:v>38510</c:v>
                </c:pt>
                <c:pt idx="3995">
                  <c:v>38511</c:v>
                </c:pt>
                <c:pt idx="3996">
                  <c:v>38512</c:v>
                </c:pt>
                <c:pt idx="3997">
                  <c:v>38513</c:v>
                </c:pt>
                <c:pt idx="3998">
                  <c:v>38514</c:v>
                </c:pt>
                <c:pt idx="3999">
                  <c:v>38515</c:v>
                </c:pt>
                <c:pt idx="4000">
                  <c:v>38516</c:v>
                </c:pt>
                <c:pt idx="4001">
                  <c:v>38517</c:v>
                </c:pt>
                <c:pt idx="4002">
                  <c:v>38518</c:v>
                </c:pt>
                <c:pt idx="4003">
                  <c:v>38519</c:v>
                </c:pt>
                <c:pt idx="4004">
                  <c:v>38520</c:v>
                </c:pt>
                <c:pt idx="4005">
                  <c:v>38521</c:v>
                </c:pt>
                <c:pt idx="4006">
                  <c:v>38522</c:v>
                </c:pt>
                <c:pt idx="4007">
                  <c:v>38523</c:v>
                </c:pt>
                <c:pt idx="4008">
                  <c:v>38524</c:v>
                </c:pt>
                <c:pt idx="4009">
                  <c:v>38525</c:v>
                </c:pt>
                <c:pt idx="4010">
                  <c:v>38526</c:v>
                </c:pt>
                <c:pt idx="4011">
                  <c:v>38527</c:v>
                </c:pt>
                <c:pt idx="4012">
                  <c:v>38528</c:v>
                </c:pt>
                <c:pt idx="4013">
                  <c:v>38529</c:v>
                </c:pt>
                <c:pt idx="4014">
                  <c:v>38530</c:v>
                </c:pt>
                <c:pt idx="4015">
                  <c:v>38531</c:v>
                </c:pt>
                <c:pt idx="4016">
                  <c:v>38532</c:v>
                </c:pt>
                <c:pt idx="4017">
                  <c:v>38533</c:v>
                </c:pt>
                <c:pt idx="4018">
                  <c:v>38534</c:v>
                </c:pt>
                <c:pt idx="4019">
                  <c:v>38535</c:v>
                </c:pt>
                <c:pt idx="4020">
                  <c:v>38536</c:v>
                </c:pt>
                <c:pt idx="4021">
                  <c:v>38537</c:v>
                </c:pt>
                <c:pt idx="4022">
                  <c:v>38538</c:v>
                </c:pt>
                <c:pt idx="4023">
                  <c:v>38539</c:v>
                </c:pt>
                <c:pt idx="4024">
                  <c:v>38540</c:v>
                </c:pt>
                <c:pt idx="4025">
                  <c:v>38541</c:v>
                </c:pt>
                <c:pt idx="4026">
                  <c:v>38542</c:v>
                </c:pt>
                <c:pt idx="4027">
                  <c:v>38543</c:v>
                </c:pt>
                <c:pt idx="4028">
                  <c:v>38544</c:v>
                </c:pt>
                <c:pt idx="4029">
                  <c:v>38545</c:v>
                </c:pt>
                <c:pt idx="4030">
                  <c:v>38546</c:v>
                </c:pt>
                <c:pt idx="4031">
                  <c:v>38547</c:v>
                </c:pt>
                <c:pt idx="4032">
                  <c:v>38548</c:v>
                </c:pt>
                <c:pt idx="4033">
                  <c:v>38549</c:v>
                </c:pt>
                <c:pt idx="4034">
                  <c:v>38550</c:v>
                </c:pt>
                <c:pt idx="4035">
                  <c:v>38551</c:v>
                </c:pt>
                <c:pt idx="4036">
                  <c:v>38552</c:v>
                </c:pt>
                <c:pt idx="4037">
                  <c:v>38553</c:v>
                </c:pt>
                <c:pt idx="4038">
                  <c:v>38554</c:v>
                </c:pt>
                <c:pt idx="4039">
                  <c:v>38555</c:v>
                </c:pt>
                <c:pt idx="4040">
                  <c:v>38556</c:v>
                </c:pt>
                <c:pt idx="4041">
                  <c:v>38557</c:v>
                </c:pt>
                <c:pt idx="4042">
                  <c:v>38558</c:v>
                </c:pt>
                <c:pt idx="4043">
                  <c:v>38559</c:v>
                </c:pt>
                <c:pt idx="4044">
                  <c:v>38560</c:v>
                </c:pt>
                <c:pt idx="4045">
                  <c:v>38561</c:v>
                </c:pt>
                <c:pt idx="4046">
                  <c:v>38562</c:v>
                </c:pt>
                <c:pt idx="4047">
                  <c:v>38563</c:v>
                </c:pt>
                <c:pt idx="4048">
                  <c:v>38564</c:v>
                </c:pt>
                <c:pt idx="4049">
                  <c:v>38565</c:v>
                </c:pt>
                <c:pt idx="4050">
                  <c:v>38566</c:v>
                </c:pt>
                <c:pt idx="4051">
                  <c:v>38567</c:v>
                </c:pt>
                <c:pt idx="4052">
                  <c:v>38568</c:v>
                </c:pt>
                <c:pt idx="4053">
                  <c:v>38569</c:v>
                </c:pt>
                <c:pt idx="4054">
                  <c:v>38570</c:v>
                </c:pt>
                <c:pt idx="4055">
                  <c:v>38571</c:v>
                </c:pt>
                <c:pt idx="4056">
                  <c:v>38572</c:v>
                </c:pt>
                <c:pt idx="4057">
                  <c:v>38573</c:v>
                </c:pt>
                <c:pt idx="4058">
                  <c:v>38574</c:v>
                </c:pt>
                <c:pt idx="4059">
                  <c:v>38575</c:v>
                </c:pt>
                <c:pt idx="4060">
                  <c:v>38576</c:v>
                </c:pt>
                <c:pt idx="4061">
                  <c:v>38577</c:v>
                </c:pt>
                <c:pt idx="4062">
                  <c:v>38578</c:v>
                </c:pt>
                <c:pt idx="4063">
                  <c:v>38579</c:v>
                </c:pt>
                <c:pt idx="4064">
                  <c:v>38580</c:v>
                </c:pt>
                <c:pt idx="4065">
                  <c:v>38581</c:v>
                </c:pt>
                <c:pt idx="4066">
                  <c:v>38582</c:v>
                </c:pt>
                <c:pt idx="4067">
                  <c:v>38583</c:v>
                </c:pt>
                <c:pt idx="4068">
                  <c:v>38584</c:v>
                </c:pt>
                <c:pt idx="4069">
                  <c:v>38585</c:v>
                </c:pt>
                <c:pt idx="4070">
                  <c:v>38586</c:v>
                </c:pt>
                <c:pt idx="4071">
                  <c:v>38587</c:v>
                </c:pt>
                <c:pt idx="4072">
                  <c:v>38588</c:v>
                </c:pt>
                <c:pt idx="4073">
                  <c:v>38589</c:v>
                </c:pt>
                <c:pt idx="4074">
                  <c:v>38590</c:v>
                </c:pt>
                <c:pt idx="4075">
                  <c:v>38591</c:v>
                </c:pt>
                <c:pt idx="4076">
                  <c:v>38592</c:v>
                </c:pt>
                <c:pt idx="4077">
                  <c:v>38593</c:v>
                </c:pt>
                <c:pt idx="4078">
                  <c:v>38594</c:v>
                </c:pt>
                <c:pt idx="4079">
                  <c:v>38595</c:v>
                </c:pt>
                <c:pt idx="4080">
                  <c:v>38596</c:v>
                </c:pt>
                <c:pt idx="4081">
                  <c:v>38597</c:v>
                </c:pt>
                <c:pt idx="4082">
                  <c:v>38598</c:v>
                </c:pt>
                <c:pt idx="4083">
                  <c:v>38599</c:v>
                </c:pt>
                <c:pt idx="4084">
                  <c:v>38600</c:v>
                </c:pt>
                <c:pt idx="4085">
                  <c:v>38601</c:v>
                </c:pt>
                <c:pt idx="4086">
                  <c:v>38602</c:v>
                </c:pt>
                <c:pt idx="4087">
                  <c:v>38603</c:v>
                </c:pt>
                <c:pt idx="4088">
                  <c:v>38604</c:v>
                </c:pt>
                <c:pt idx="4089">
                  <c:v>38605</c:v>
                </c:pt>
                <c:pt idx="4090">
                  <c:v>38606</c:v>
                </c:pt>
                <c:pt idx="4091">
                  <c:v>38607</c:v>
                </c:pt>
                <c:pt idx="4092">
                  <c:v>38608</c:v>
                </c:pt>
                <c:pt idx="4093">
                  <c:v>38609</c:v>
                </c:pt>
                <c:pt idx="4094">
                  <c:v>38610</c:v>
                </c:pt>
                <c:pt idx="4095">
                  <c:v>38611</c:v>
                </c:pt>
                <c:pt idx="4096">
                  <c:v>38612</c:v>
                </c:pt>
                <c:pt idx="4097">
                  <c:v>38613</c:v>
                </c:pt>
                <c:pt idx="4098">
                  <c:v>38614</c:v>
                </c:pt>
                <c:pt idx="4099">
                  <c:v>38615</c:v>
                </c:pt>
                <c:pt idx="4100">
                  <c:v>38616</c:v>
                </c:pt>
                <c:pt idx="4101">
                  <c:v>38617</c:v>
                </c:pt>
                <c:pt idx="4102">
                  <c:v>38618</c:v>
                </c:pt>
                <c:pt idx="4103">
                  <c:v>38619</c:v>
                </c:pt>
                <c:pt idx="4104">
                  <c:v>38620</c:v>
                </c:pt>
                <c:pt idx="4105">
                  <c:v>38621</c:v>
                </c:pt>
                <c:pt idx="4106">
                  <c:v>38622</c:v>
                </c:pt>
                <c:pt idx="4107">
                  <c:v>38623</c:v>
                </c:pt>
                <c:pt idx="4108">
                  <c:v>38624</c:v>
                </c:pt>
                <c:pt idx="4109">
                  <c:v>38625</c:v>
                </c:pt>
                <c:pt idx="4110">
                  <c:v>38626</c:v>
                </c:pt>
                <c:pt idx="4111">
                  <c:v>38627</c:v>
                </c:pt>
                <c:pt idx="4112">
                  <c:v>38628</c:v>
                </c:pt>
                <c:pt idx="4113">
                  <c:v>38629</c:v>
                </c:pt>
                <c:pt idx="4114">
                  <c:v>38630</c:v>
                </c:pt>
                <c:pt idx="4115">
                  <c:v>38631</c:v>
                </c:pt>
                <c:pt idx="4116">
                  <c:v>38632</c:v>
                </c:pt>
                <c:pt idx="4117">
                  <c:v>38633</c:v>
                </c:pt>
                <c:pt idx="4118">
                  <c:v>38634</c:v>
                </c:pt>
                <c:pt idx="4119">
                  <c:v>38635</c:v>
                </c:pt>
                <c:pt idx="4120">
                  <c:v>38636</c:v>
                </c:pt>
                <c:pt idx="4121">
                  <c:v>38637</c:v>
                </c:pt>
                <c:pt idx="4122">
                  <c:v>38638</c:v>
                </c:pt>
                <c:pt idx="4123">
                  <c:v>38639</c:v>
                </c:pt>
                <c:pt idx="4124">
                  <c:v>38640</c:v>
                </c:pt>
                <c:pt idx="4125">
                  <c:v>38641</c:v>
                </c:pt>
                <c:pt idx="4126">
                  <c:v>38642</c:v>
                </c:pt>
                <c:pt idx="4127">
                  <c:v>38643</c:v>
                </c:pt>
                <c:pt idx="4128">
                  <c:v>38644</c:v>
                </c:pt>
                <c:pt idx="4129">
                  <c:v>38645</c:v>
                </c:pt>
                <c:pt idx="4130">
                  <c:v>38646</c:v>
                </c:pt>
                <c:pt idx="4131">
                  <c:v>38647</c:v>
                </c:pt>
                <c:pt idx="4132">
                  <c:v>38648</c:v>
                </c:pt>
                <c:pt idx="4133">
                  <c:v>38649</c:v>
                </c:pt>
                <c:pt idx="4134">
                  <c:v>38650</c:v>
                </c:pt>
                <c:pt idx="4135">
                  <c:v>38651</c:v>
                </c:pt>
                <c:pt idx="4136">
                  <c:v>38652</c:v>
                </c:pt>
                <c:pt idx="4137">
                  <c:v>38653</c:v>
                </c:pt>
                <c:pt idx="4138">
                  <c:v>38654</c:v>
                </c:pt>
                <c:pt idx="4139">
                  <c:v>38655</c:v>
                </c:pt>
                <c:pt idx="4140">
                  <c:v>38656</c:v>
                </c:pt>
                <c:pt idx="4141">
                  <c:v>38657</c:v>
                </c:pt>
                <c:pt idx="4142">
                  <c:v>38658</c:v>
                </c:pt>
                <c:pt idx="4143">
                  <c:v>38659</c:v>
                </c:pt>
                <c:pt idx="4144">
                  <c:v>38660</c:v>
                </c:pt>
                <c:pt idx="4145">
                  <c:v>38661</c:v>
                </c:pt>
                <c:pt idx="4146">
                  <c:v>38662</c:v>
                </c:pt>
                <c:pt idx="4147">
                  <c:v>38663</c:v>
                </c:pt>
                <c:pt idx="4148">
                  <c:v>38664</c:v>
                </c:pt>
                <c:pt idx="4149">
                  <c:v>38665</c:v>
                </c:pt>
                <c:pt idx="4150">
                  <c:v>38666</c:v>
                </c:pt>
                <c:pt idx="4151">
                  <c:v>38667</c:v>
                </c:pt>
                <c:pt idx="4152">
                  <c:v>38668</c:v>
                </c:pt>
                <c:pt idx="4153">
                  <c:v>38669</c:v>
                </c:pt>
                <c:pt idx="4154">
                  <c:v>38670</c:v>
                </c:pt>
                <c:pt idx="4155">
                  <c:v>38671</c:v>
                </c:pt>
                <c:pt idx="4156">
                  <c:v>38672</c:v>
                </c:pt>
                <c:pt idx="4157">
                  <c:v>38673</c:v>
                </c:pt>
                <c:pt idx="4158">
                  <c:v>38674</c:v>
                </c:pt>
                <c:pt idx="4159">
                  <c:v>38675</c:v>
                </c:pt>
                <c:pt idx="4160">
                  <c:v>38676</c:v>
                </c:pt>
                <c:pt idx="4161">
                  <c:v>38677</c:v>
                </c:pt>
                <c:pt idx="4162">
                  <c:v>38678</c:v>
                </c:pt>
                <c:pt idx="4163">
                  <c:v>38679</c:v>
                </c:pt>
                <c:pt idx="4164">
                  <c:v>38680</c:v>
                </c:pt>
                <c:pt idx="4165">
                  <c:v>38681</c:v>
                </c:pt>
                <c:pt idx="4166">
                  <c:v>38682</c:v>
                </c:pt>
                <c:pt idx="4167">
                  <c:v>38683</c:v>
                </c:pt>
                <c:pt idx="4168">
                  <c:v>38684</c:v>
                </c:pt>
                <c:pt idx="4169">
                  <c:v>38685</c:v>
                </c:pt>
                <c:pt idx="4170">
                  <c:v>38686</c:v>
                </c:pt>
                <c:pt idx="4171">
                  <c:v>38687</c:v>
                </c:pt>
                <c:pt idx="4172">
                  <c:v>38688</c:v>
                </c:pt>
                <c:pt idx="4173">
                  <c:v>38689</c:v>
                </c:pt>
                <c:pt idx="4174">
                  <c:v>38690</c:v>
                </c:pt>
                <c:pt idx="4175">
                  <c:v>38691</c:v>
                </c:pt>
                <c:pt idx="4176">
                  <c:v>38692</c:v>
                </c:pt>
                <c:pt idx="4177">
                  <c:v>38693</c:v>
                </c:pt>
                <c:pt idx="4178">
                  <c:v>38694</c:v>
                </c:pt>
                <c:pt idx="4179">
                  <c:v>38695</c:v>
                </c:pt>
                <c:pt idx="4180">
                  <c:v>38696</c:v>
                </c:pt>
                <c:pt idx="4181">
                  <c:v>38697</c:v>
                </c:pt>
                <c:pt idx="4182">
                  <c:v>38698</c:v>
                </c:pt>
                <c:pt idx="4183">
                  <c:v>38699</c:v>
                </c:pt>
                <c:pt idx="4184">
                  <c:v>38700</c:v>
                </c:pt>
                <c:pt idx="4185">
                  <c:v>38701</c:v>
                </c:pt>
                <c:pt idx="4186">
                  <c:v>38702</c:v>
                </c:pt>
                <c:pt idx="4187">
                  <c:v>38703</c:v>
                </c:pt>
                <c:pt idx="4188">
                  <c:v>38704</c:v>
                </c:pt>
                <c:pt idx="4189">
                  <c:v>38705</c:v>
                </c:pt>
                <c:pt idx="4190">
                  <c:v>38706</c:v>
                </c:pt>
                <c:pt idx="4191">
                  <c:v>38707</c:v>
                </c:pt>
                <c:pt idx="4192">
                  <c:v>38708</c:v>
                </c:pt>
                <c:pt idx="4193">
                  <c:v>38709</c:v>
                </c:pt>
                <c:pt idx="4194">
                  <c:v>38710</c:v>
                </c:pt>
                <c:pt idx="4195">
                  <c:v>38711</c:v>
                </c:pt>
                <c:pt idx="4196">
                  <c:v>38712</c:v>
                </c:pt>
                <c:pt idx="4197">
                  <c:v>38713</c:v>
                </c:pt>
                <c:pt idx="4198">
                  <c:v>38714</c:v>
                </c:pt>
                <c:pt idx="4199">
                  <c:v>38715</c:v>
                </c:pt>
                <c:pt idx="4200">
                  <c:v>38716</c:v>
                </c:pt>
                <c:pt idx="4201">
                  <c:v>38717</c:v>
                </c:pt>
                <c:pt idx="4202">
                  <c:v>38718</c:v>
                </c:pt>
                <c:pt idx="4203">
                  <c:v>38719</c:v>
                </c:pt>
                <c:pt idx="4204">
                  <c:v>38720</c:v>
                </c:pt>
                <c:pt idx="4205">
                  <c:v>38721</c:v>
                </c:pt>
                <c:pt idx="4206">
                  <c:v>38722</c:v>
                </c:pt>
                <c:pt idx="4207">
                  <c:v>38723</c:v>
                </c:pt>
                <c:pt idx="4208">
                  <c:v>38724</c:v>
                </c:pt>
                <c:pt idx="4209">
                  <c:v>38725</c:v>
                </c:pt>
                <c:pt idx="4210">
                  <c:v>38726</c:v>
                </c:pt>
                <c:pt idx="4211">
                  <c:v>38727</c:v>
                </c:pt>
                <c:pt idx="4212">
                  <c:v>38728</c:v>
                </c:pt>
                <c:pt idx="4213">
                  <c:v>38729</c:v>
                </c:pt>
                <c:pt idx="4214">
                  <c:v>38730</c:v>
                </c:pt>
                <c:pt idx="4215">
                  <c:v>38731</c:v>
                </c:pt>
                <c:pt idx="4216">
                  <c:v>38732</c:v>
                </c:pt>
                <c:pt idx="4217">
                  <c:v>38733</c:v>
                </c:pt>
                <c:pt idx="4218">
                  <c:v>38734</c:v>
                </c:pt>
                <c:pt idx="4219">
                  <c:v>38735</c:v>
                </c:pt>
                <c:pt idx="4220">
                  <c:v>38736</c:v>
                </c:pt>
                <c:pt idx="4221">
                  <c:v>38737</c:v>
                </c:pt>
                <c:pt idx="4222">
                  <c:v>38738</c:v>
                </c:pt>
                <c:pt idx="4223">
                  <c:v>38739</c:v>
                </c:pt>
                <c:pt idx="4224">
                  <c:v>38740</c:v>
                </c:pt>
                <c:pt idx="4225">
                  <c:v>38741</c:v>
                </c:pt>
                <c:pt idx="4226">
                  <c:v>38742</c:v>
                </c:pt>
                <c:pt idx="4227">
                  <c:v>38743</c:v>
                </c:pt>
                <c:pt idx="4228">
                  <c:v>38744</c:v>
                </c:pt>
                <c:pt idx="4229">
                  <c:v>38745</c:v>
                </c:pt>
                <c:pt idx="4230">
                  <c:v>38746</c:v>
                </c:pt>
                <c:pt idx="4231">
                  <c:v>38747</c:v>
                </c:pt>
                <c:pt idx="4232">
                  <c:v>38748</c:v>
                </c:pt>
                <c:pt idx="4233">
                  <c:v>38749</c:v>
                </c:pt>
                <c:pt idx="4234">
                  <c:v>38750</c:v>
                </c:pt>
                <c:pt idx="4235">
                  <c:v>38751</c:v>
                </c:pt>
                <c:pt idx="4236">
                  <c:v>38752</c:v>
                </c:pt>
                <c:pt idx="4237">
                  <c:v>38753</c:v>
                </c:pt>
                <c:pt idx="4238">
                  <c:v>38754</c:v>
                </c:pt>
                <c:pt idx="4239">
                  <c:v>38755</c:v>
                </c:pt>
                <c:pt idx="4240">
                  <c:v>38756</c:v>
                </c:pt>
                <c:pt idx="4241">
                  <c:v>38757</c:v>
                </c:pt>
                <c:pt idx="4242">
                  <c:v>38758</c:v>
                </c:pt>
                <c:pt idx="4243">
                  <c:v>38759</c:v>
                </c:pt>
                <c:pt idx="4244">
                  <c:v>38760</c:v>
                </c:pt>
                <c:pt idx="4245">
                  <c:v>38761</c:v>
                </c:pt>
                <c:pt idx="4246">
                  <c:v>38762</c:v>
                </c:pt>
                <c:pt idx="4247">
                  <c:v>38763</c:v>
                </c:pt>
                <c:pt idx="4248">
                  <c:v>38764</c:v>
                </c:pt>
                <c:pt idx="4249">
                  <c:v>38765</c:v>
                </c:pt>
                <c:pt idx="4250">
                  <c:v>38766</c:v>
                </c:pt>
                <c:pt idx="4251">
                  <c:v>38767</c:v>
                </c:pt>
                <c:pt idx="4252">
                  <c:v>38768</c:v>
                </c:pt>
                <c:pt idx="4253">
                  <c:v>38769</c:v>
                </c:pt>
                <c:pt idx="4254">
                  <c:v>38770</c:v>
                </c:pt>
                <c:pt idx="4255">
                  <c:v>38771</c:v>
                </c:pt>
                <c:pt idx="4256">
                  <c:v>38772</c:v>
                </c:pt>
                <c:pt idx="4257">
                  <c:v>38773</c:v>
                </c:pt>
                <c:pt idx="4258">
                  <c:v>38774</c:v>
                </c:pt>
                <c:pt idx="4259">
                  <c:v>38775</c:v>
                </c:pt>
                <c:pt idx="4260">
                  <c:v>38776</c:v>
                </c:pt>
                <c:pt idx="4261">
                  <c:v>38777</c:v>
                </c:pt>
                <c:pt idx="4262">
                  <c:v>38778</c:v>
                </c:pt>
                <c:pt idx="4263">
                  <c:v>38779</c:v>
                </c:pt>
                <c:pt idx="4264">
                  <c:v>38780</c:v>
                </c:pt>
                <c:pt idx="4265">
                  <c:v>38781</c:v>
                </c:pt>
                <c:pt idx="4266">
                  <c:v>38782</c:v>
                </c:pt>
                <c:pt idx="4267">
                  <c:v>38783</c:v>
                </c:pt>
                <c:pt idx="4268">
                  <c:v>38784</c:v>
                </c:pt>
                <c:pt idx="4269">
                  <c:v>38785</c:v>
                </c:pt>
                <c:pt idx="4270">
                  <c:v>38786</c:v>
                </c:pt>
                <c:pt idx="4271">
                  <c:v>38787</c:v>
                </c:pt>
                <c:pt idx="4272">
                  <c:v>38788</c:v>
                </c:pt>
                <c:pt idx="4273">
                  <c:v>38789</c:v>
                </c:pt>
                <c:pt idx="4274">
                  <c:v>38790</c:v>
                </c:pt>
                <c:pt idx="4275">
                  <c:v>38791</c:v>
                </c:pt>
                <c:pt idx="4276">
                  <c:v>38792</c:v>
                </c:pt>
                <c:pt idx="4277">
                  <c:v>38793</c:v>
                </c:pt>
                <c:pt idx="4278">
                  <c:v>38794</c:v>
                </c:pt>
                <c:pt idx="4279">
                  <c:v>38795</c:v>
                </c:pt>
                <c:pt idx="4280">
                  <c:v>38796</c:v>
                </c:pt>
                <c:pt idx="4281">
                  <c:v>38797</c:v>
                </c:pt>
                <c:pt idx="4282">
                  <c:v>38798</c:v>
                </c:pt>
                <c:pt idx="4283">
                  <c:v>38799</c:v>
                </c:pt>
                <c:pt idx="4284">
                  <c:v>38800</c:v>
                </c:pt>
                <c:pt idx="4285">
                  <c:v>38801</c:v>
                </c:pt>
                <c:pt idx="4286">
                  <c:v>38802</c:v>
                </c:pt>
                <c:pt idx="4287">
                  <c:v>38803</c:v>
                </c:pt>
                <c:pt idx="4288">
                  <c:v>38804</c:v>
                </c:pt>
                <c:pt idx="4289">
                  <c:v>38805</c:v>
                </c:pt>
                <c:pt idx="4290">
                  <c:v>38806</c:v>
                </c:pt>
                <c:pt idx="4291">
                  <c:v>38807</c:v>
                </c:pt>
                <c:pt idx="4292">
                  <c:v>38808</c:v>
                </c:pt>
                <c:pt idx="4293">
                  <c:v>38809</c:v>
                </c:pt>
                <c:pt idx="4294">
                  <c:v>38810</c:v>
                </c:pt>
                <c:pt idx="4295">
                  <c:v>38811</c:v>
                </c:pt>
                <c:pt idx="4296">
                  <c:v>38812</c:v>
                </c:pt>
                <c:pt idx="4297">
                  <c:v>38813</c:v>
                </c:pt>
                <c:pt idx="4298">
                  <c:v>38814</c:v>
                </c:pt>
                <c:pt idx="4299">
                  <c:v>38815</c:v>
                </c:pt>
                <c:pt idx="4300">
                  <c:v>38816</c:v>
                </c:pt>
                <c:pt idx="4301">
                  <c:v>38817</c:v>
                </c:pt>
                <c:pt idx="4302">
                  <c:v>38818</c:v>
                </c:pt>
                <c:pt idx="4303">
                  <c:v>38819</c:v>
                </c:pt>
                <c:pt idx="4304">
                  <c:v>38820</c:v>
                </c:pt>
                <c:pt idx="4305">
                  <c:v>38821</c:v>
                </c:pt>
                <c:pt idx="4306">
                  <c:v>38822</c:v>
                </c:pt>
                <c:pt idx="4307">
                  <c:v>38823</c:v>
                </c:pt>
                <c:pt idx="4308">
                  <c:v>38824</c:v>
                </c:pt>
                <c:pt idx="4309">
                  <c:v>38825</c:v>
                </c:pt>
                <c:pt idx="4310">
                  <c:v>38826</c:v>
                </c:pt>
                <c:pt idx="4311">
                  <c:v>38827</c:v>
                </c:pt>
                <c:pt idx="4312">
                  <c:v>38828</c:v>
                </c:pt>
                <c:pt idx="4313">
                  <c:v>38829</c:v>
                </c:pt>
                <c:pt idx="4314">
                  <c:v>38830</c:v>
                </c:pt>
                <c:pt idx="4315">
                  <c:v>38831</c:v>
                </c:pt>
                <c:pt idx="4316">
                  <c:v>38832</c:v>
                </c:pt>
                <c:pt idx="4317">
                  <c:v>38833</c:v>
                </c:pt>
                <c:pt idx="4318">
                  <c:v>38834</c:v>
                </c:pt>
                <c:pt idx="4319">
                  <c:v>38835</c:v>
                </c:pt>
                <c:pt idx="4320">
                  <c:v>38836</c:v>
                </c:pt>
                <c:pt idx="4321">
                  <c:v>38837</c:v>
                </c:pt>
                <c:pt idx="4322">
                  <c:v>38838</c:v>
                </c:pt>
                <c:pt idx="4323">
                  <c:v>38839</c:v>
                </c:pt>
                <c:pt idx="4324">
                  <c:v>38840</c:v>
                </c:pt>
                <c:pt idx="4325">
                  <c:v>38841</c:v>
                </c:pt>
                <c:pt idx="4326">
                  <c:v>38842</c:v>
                </c:pt>
                <c:pt idx="4327">
                  <c:v>38843</c:v>
                </c:pt>
                <c:pt idx="4328">
                  <c:v>38844</c:v>
                </c:pt>
                <c:pt idx="4329">
                  <c:v>38845</c:v>
                </c:pt>
                <c:pt idx="4330">
                  <c:v>38846</c:v>
                </c:pt>
                <c:pt idx="4331">
                  <c:v>38847</c:v>
                </c:pt>
                <c:pt idx="4332">
                  <c:v>38848</c:v>
                </c:pt>
                <c:pt idx="4333">
                  <c:v>38849</c:v>
                </c:pt>
                <c:pt idx="4334">
                  <c:v>38850</c:v>
                </c:pt>
                <c:pt idx="4335">
                  <c:v>38851</c:v>
                </c:pt>
                <c:pt idx="4336">
                  <c:v>38852</c:v>
                </c:pt>
                <c:pt idx="4337">
                  <c:v>38853</c:v>
                </c:pt>
                <c:pt idx="4338">
                  <c:v>38854</c:v>
                </c:pt>
                <c:pt idx="4339">
                  <c:v>38855</c:v>
                </c:pt>
                <c:pt idx="4340">
                  <c:v>38856</c:v>
                </c:pt>
                <c:pt idx="4341">
                  <c:v>38857</c:v>
                </c:pt>
                <c:pt idx="4342">
                  <c:v>38858</c:v>
                </c:pt>
                <c:pt idx="4343">
                  <c:v>38859</c:v>
                </c:pt>
                <c:pt idx="4344">
                  <c:v>38860</c:v>
                </c:pt>
                <c:pt idx="4345">
                  <c:v>38861</c:v>
                </c:pt>
                <c:pt idx="4346">
                  <c:v>38862</c:v>
                </c:pt>
                <c:pt idx="4347">
                  <c:v>38863</c:v>
                </c:pt>
                <c:pt idx="4348">
                  <c:v>38864</c:v>
                </c:pt>
                <c:pt idx="4349">
                  <c:v>38865</c:v>
                </c:pt>
                <c:pt idx="4350">
                  <c:v>38866</c:v>
                </c:pt>
                <c:pt idx="4351">
                  <c:v>38867</c:v>
                </c:pt>
                <c:pt idx="4352">
                  <c:v>38868</c:v>
                </c:pt>
                <c:pt idx="4353">
                  <c:v>38869</c:v>
                </c:pt>
                <c:pt idx="4354">
                  <c:v>38870</c:v>
                </c:pt>
                <c:pt idx="4355">
                  <c:v>38871</c:v>
                </c:pt>
                <c:pt idx="4356">
                  <c:v>38872</c:v>
                </c:pt>
                <c:pt idx="4357">
                  <c:v>38873</c:v>
                </c:pt>
                <c:pt idx="4358">
                  <c:v>38874</c:v>
                </c:pt>
                <c:pt idx="4359">
                  <c:v>38875</c:v>
                </c:pt>
                <c:pt idx="4360">
                  <c:v>38876</c:v>
                </c:pt>
                <c:pt idx="4361">
                  <c:v>38877</c:v>
                </c:pt>
                <c:pt idx="4362">
                  <c:v>38878</c:v>
                </c:pt>
                <c:pt idx="4363">
                  <c:v>38879</c:v>
                </c:pt>
                <c:pt idx="4364">
                  <c:v>38880</c:v>
                </c:pt>
                <c:pt idx="4365">
                  <c:v>38881</c:v>
                </c:pt>
                <c:pt idx="4366">
                  <c:v>38882</c:v>
                </c:pt>
                <c:pt idx="4367">
                  <c:v>38883</c:v>
                </c:pt>
                <c:pt idx="4368">
                  <c:v>38884</c:v>
                </c:pt>
                <c:pt idx="4369">
                  <c:v>38885</c:v>
                </c:pt>
                <c:pt idx="4370">
                  <c:v>38886</c:v>
                </c:pt>
                <c:pt idx="4371">
                  <c:v>38887</c:v>
                </c:pt>
                <c:pt idx="4372">
                  <c:v>38888</c:v>
                </c:pt>
                <c:pt idx="4373">
                  <c:v>38889</c:v>
                </c:pt>
                <c:pt idx="4374">
                  <c:v>38890</c:v>
                </c:pt>
                <c:pt idx="4375">
                  <c:v>38891</c:v>
                </c:pt>
                <c:pt idx="4376">
                  <c:v>38892</c:v>
                </c:pt>
                <c:pt idx="4377">
                  <c:v>38893</c:v>
                </c:pt>
                <c:pt idx="4378">
                  <c:v>38894</c:v>
                </c:pt>
                <c:pt idx="4379">
                  <c:v>38895</c:v>
                </c:pt>
                <c:pt idx="4380">
                  <c:v>38896</c:v>
                </c:pt>
                <c:pt idx="4381">
                  <c:v>38897</c:v>
                </c:pt>
                <c:pt idx="4382">
                  <c:v>38898</c:v>
                </c:pt>
                <c:pt idx="4383">
                  <c:v>38899</c:v>
                </c:pt>
                <c:pt idx="4384">
                  <c:v>38900</c:v>
                </c:pt>
                <c:pt idx="4385">
                  <c:v>38901</c:v>
                </c:pt>
                <c:pt idx="4386">
                  <c:v>38902</c:v>
                </c:pt>
                <c:pt idx="4387">
                  <c:v>38903</c:v>
                </c:pt>
                <c:pt idx="4388">
                  <c:v>38904</c:v>
                </c:pt>
                <c:pt idx="4389">
                  <c:v>38905</c:v>
                </c:pt>
                <c:pt idx="4390">
                  <c:v>38906</c:v>
                </c:pt>
                <c:pt idx="4391">
                  <c:v>38907</c:v>
                </c:pt>
                <c:pt idx="4392">
                  <c:v>38908</c:v>
                </c:pt>
                <c:pt idx="4393">
                  <c:v>38909</c:v>
                </c:pt>
                <c:pt idx="4394">
                  <c:v>38910</c:v>
                </c:pt>
                <c:pt idx="4395">
                  <c:v>38911</c:v>
                </c:pt>
                <c:pt idx="4396">
                  <c:v>38912</c:v>
                </c:pt>
                <c:pt idx="4397">
                  <c:v>38913</c:v>
                </c:pt>
                <c:pt idx="4398">
                  <c:v>38914</c:v>
                </c:pt>
                <c:pt idx="4399">
                  <c:v>38915</c:v>
                </c:pt>
                <c:pt idx="4400">
                  <c:v>38916</c:v>
                </c:pt>
                <c:pt idx="4401">
                  <c:v>38917</c:v>
                </c:pt>
                <c:pt idx="4402">
                  <c:v>38918</c:v>
                </c:pt>
                <c:pt idx="4403">
                  <c:v>38919</c:v>
                </c:pt>
                <c:pt idx="4404">
                  <c:v>38920</c:v>
                </c:pt>
                <c:pt idx="4405">
                  <c:v>38921</c:v>
                </c:pt>
                <c:pt idx="4406">
                  <c:v>38922</c:v>
                </c:pt>
                <c:pt idx="4407">
                  <c:v>38923</c:v>
                </c:pt>
                <c:pt idx="4408">
                  <c:v>38924</c:v>
                </c:pt>
                <c:pt idx="4409">
                  <c:v>38925</c:v>
                </c:pt>
                <c:pt idx="4410">
                  <c:v>38926</c:v>
                </c:pt>
                <c:pt idx="4411">
                  <c:v>38927</c:v>
                </c:pt>
                <c:pt idx="4412">
                  <c:v>38928</c:v>
                </c:pt>
                <c:pt idx="4413">
                  <c:v>38929</c:v>
                </c:pt>
                <c:pt idx="4414">
                  <c:v>38930</c:v>
                </c:pt>
                <c:pt idx="4415">
                  <c:v>38931</c:v>
                </c:pt>
                <c:pt idx="4416">
                  <c:v>38932</c:v>
                </c:pt>
                <c:pt idx="4417">
                  <c:v>38933</c:v>
                </c:pt>
                <c:pt idx="4418">
                  <c:v>38934</c:v>
                </c:pt>
                <c:pt idx="4419">
                  <c:v>38935</c:v>
                </c:pt>
                <c:pt idx="4420">
                  <c:v>38936</c:v>
                </c:pt>
                <c:pt idx="4421">
                  <c:v>38937</c:v>
                </c:pt>
                <c:pt idx="4422">
                  <c:v>38938</c:v>
                </c:pt>
                <c:pt idx="4423">
                  <c:v>38939</c:v>
                </c:pt>
                <c:pt idx="4424">
                  <c:v>38940</c:v>
                </c:pt>
                <c:pt idx="4425">
                  <c:v>38941</c:v>
                </c:pt>
                <c:pt idx="4426">
                  <c:v>38942</c:v>
                </c:pt>
                <c:pt idx="4427">
                  <c:v>38943</c:v>
                </c:pt>
                <c:pt idx="4428">
                  <c:v>38944</c:v>
                </c:pt>
                <c:pt idx="4429">
                  <c:v>38945</c:v>
                </c:pt>
                <c:pt idx="4430">
                  <c:v>38946</c:v>
                </c:pt>
                <c:pt idx="4431">
                  <c:v>38947</c:v>
                </c:pt>
                <c:pt idx="4432">
                  <c:v>38948</c:v>
                </c:pt>
                <c:pt idx="4433">
                  <c:v>38949</c:v>
                </c:pt>
                <c:pt idx="4434">
                  <c:v>38950</c:v>
                </c:pt>
                <c:pt idx="4435">
                  <c:v>38951</c:v>
                </c:pt>
                <c:pt idx="4436">
                  <c:v>38952</c:v>
                </c:pt>
                <c:pt idx="4437">
                  <c:v>38953</c:v>
                </c:pt>
                <c:pt idx="4438">
                  <c:v>38954</c:v>
                </c:pt>
                <c:pt idx="4439">
                  <c:v>38955</c:v>
                </c:pt>
                <c:pt idx="4440">
                  <c:v>38956</c:v>
                </c:pt>
                <c:pt idx="4441">
                  <c:v>38957</c:v>
                </c:pt>
                <c:pt idx="4442">
                  <c:v>38958</c:v>
                </c:pt>
                <c:pt idx="4443">
                  <c:v>38959</c:v>
                </c:pt>
                <c:pt idx="4444">
                  <c:v>38960</c:v>
                </c:pt>
                <c:pt idx="4445">
                  <c:v>38961</c:v>
                </c:pt>
                <c:pt idx="4446">
                  <c:v>38962</c:v>
                </c:pt>
                <c:pt idx="4447">
                  <c:v>38963</c:v>
                </c:pt>
                <c:pt idx="4448">
                  <c:v>38964</c:v>
                </c:pt>
                <c:pt idx="4449">
                  <c:v>38965</c:v>
                </c:pt>
                <c:pt idx="4450">
                  <c:v>38966</c:v>
                </c:pt>
                <c:pt idx="4451">
                  <c:v>38967</c:v>
                </c:pt>
                <c:pt idx="4452">
                  <c:v>38968</c:v>
                </c:pt>
                <c:pt idx="4453">
                  <c:v>38969</c:v>
                </c:pt>
                <c:pt idx="4454">
                  <c:v>38970</c:v>
                </c:pt>
                <c:pt idx="4455">
                  <c:v>38971</c:v>
                </c:pt>
                <c:pt idx="4456">
                  <c:v>38972</c:v>
                </c:pt>
                <c:pt idx="4457">
                  <c:v>38973</c:v>
                </c:pt>
                <c:pt idx="4458">
                  <c:v>38974</c:v>
                </c:pt>
                <c:pt idx="4459">
                  <c:v>38975</c:v>
                </c:pt>
                <c:pt idx="4460">
                  <c:v>38976</c:v>
                </c:pt>
                <c:pt idx="4461">
                  <c:v>38977</c:v>
                </c:pt>
                <c:pt idx="4462">
                  <c:v>38978</c:v>
                </c:pt>
                <c:pt idx="4463">
                  <c:v>38979</c:v>
                </c:pt>
                <c:pt idx="4464">
                  <c:v>38980</c:v>
                </c:pt>
                <c:pt idx="4465">
                  <c:v>38981</c:v>
                </c:pt>
                <c:pt idx="4466">
                  <c:v>38982</c:v>
                </c:pt>
                <c:pt idx="4467">
                  <c:v>38983</c:v>
                </c:pt>
                <c:pt idx="4468">
                  <c:v>38984</c:v>
                </c:pt>
                <c:pt idx="4469">
                  <c:v>38985</c:v>
                </c:pt>
                <c:pt idx="4470">
                  <c:v>38986</c:v>
                </c:pt>
                <c:pt idx="4471">
                  <c:v>38987</c:v>
                </c:pt>
                <c:pt idx="4472">
                  <c:v>38988</c:v>
                </c:pt>
                <c:pt idx="4473">
                  <c:v>38989</c:v>
                </c:pt>
                <c:pt idx="4474">
                  <c:v>38990</c:v>
                </c:pt>
                <c:pt idx="4475">
                  <c:v>38991</c:v>
                </c:pt>
                <c:pt idx="4476">
                  <c:v>38992</c:v>
                </c:pt>
                <c:pt idx="4477">
                  <c:v>38993</c:v>
                </c:pt>
                <c:pt idx="4478">
                  <c:v>38994</c:v>
                </c:pt>
                <c:pt idx="4479">
                  <c:v>38995</c:v>
                </c:pt>
                <c:pt idx="4480">
                  <c:v>38996</c:v>
                </c:pt>
                <c:pt idx="4481">
                  <c:v>38997</c:v>
                </c:pt>
                <c:pt idx="4482">
                  <c:v>38998</c:v>
                </c:pt>
                <c:pt idx="4483">
                  <c:v>38999</c:v>
                </c:pt>
                <c:pt idx="4484">
                  <c:v>39000</c:v>
                </c:pt>
                <c:pt idx="4485">
                  <c:v>39001</c:v>
                </c:pt>
                <c:pt idx="4486">
                  <c:v>39002</c:v>
                </c:pt>
                <c:pt idx="4487">
                  <c:v>39003</c:v>
                </c:pt>
                <c:pt idx="4488">
                  <c:v>39004</c:v>
                </c:pt>
                <c:pt idx="4489">
                  <c:v>39005</c:v>
                </c:pt>
                <c:pt idx="4490">
                  <c:v>39006</c:v>
                </c:pt>
                <c:pt idx="4491">
                  <c:v>39007</c:v>
                </c:pt>
                <c:pt idx="4492">
                  <c:v>39008</c:v>
                </c:pt>
                <c:pt idx="4493">
                  <c:v>39009</c:v>
                </c:pt>
                <c:pt idx="4494">
                  <c:v>39010</c:v>
                </c:pt>
                <c:pt idx="4495">
                  <c:v>39011</c:v>
                </c:pt>
                <c:pt idx="4496">
                  <c:v>39012</c:v>
                </c:pt>
                <c:pt idx="4497">
                  <c:v>39013</c:v>
                </c:pt>
                <c:pt idx="4498">
                  <c:v>39014</c:v>
                </c:pt>
                <c:pt idx="4499">
                  <c:v>39015</c:v>
                </c:pt>
                <c:pt idx="4500">
                  <c:v>39016</c:v>
                </c:pt>
                <c:pt idx="4501">
                  <c:v>39017</c:v>
                </c:pt>
                <c:pt idx="4502">
                  <c:v>39018</c:v>
                </c:pt>
                <c:pt idx="4503">
                  <c:v>39019</c:v>
                </c:pt>
                <c:pt idx="4504">
                  <c:v>39020</c:v>
                </c:pt>
                <c:pt idx="4505">
                  <c:v>39021</c:v>
                </c:pt>
                <c:pt idx="4506">
                  <c:v>39022</c:v>
                </c:pt>
                <c:pt idx="4507">
                  <c:v>39023</c:v>
                </c:pt>
                <c:pt idx="4508">
                  <c:v>39024</c:v>
                </c:pt>
                <c:pt idx="4509">
                  <c:v>39025</c:v>
                </c:pt>
                <c:pt idx="4510">
                  <c:v>39026</c:v>
                </c:pt>
                <c:pt idx="4511">
                  <c:v>39027</c:v>
                </c:pt>
                <c:pt idx="4512">
                  <c:v>39028</c:v>
                </c:pt>
                <c:pt idx="4513">
                  <c:v>39029</c:v>
                </c:pt>
                <c:pt idx="4514">
                  <c:v>39030</c:v>
                </c:pt>
                <c:pt idx="4515">
                  <c:v>39031</c:v>
                </c:pt>
                <c:pt idx="4516">
                  <c:v>39032</c:v>
                </c:pt>
                <c:pt idx="4517">
                  <c:v>39033</c:v>
                </c:pt>
                <c:pt idx="4518">
                  <c:v>39034</c:v>
                </c:pt>
                <c:pt idx="4519">
                  <c:v>39035</c:v>
                </c:pt>
                <c:pt idx="4520">
                  <c:v>39036</c:v>
                </c:pt>
                <c:pt idx="4521">
                  <c:v>39037</c:v>
                </c:pt>
                <c:pt idx="4522">
                  <c:v>39038</c:v>
                </c:pt>
                <c:pt idx="4523">
                  <c:v>39039</c:v>
                </c:pt>
                <c:pt idx="4524">
                  <c:v>39040</c:v>
                </c:pt>
                <c:pt idx="4525">
                  <c:v>39041</c:v>
                </c:pt>
                <c:pt idx="4526">
                  <c:v>39042</c:v>
                </c:pt>
                <c:pt idx="4527">
                  <c:v>39043</c:v>
                </c:pt>
                <c:pt idx="4528">
                  <c:v>39044</c:v>
                </c:pt>
                <c:pt idx="4529">
                  <c:v>39045</c:v>
                </c:pt>
                <c:pt idx="4530">
                  <c:v>39046</c:v>
                </c:pt>
                <c:pt idx="4531">
                  <c:v>39047</c:v>
                </c:pt>
                <c:pt idx="4532">
                  <c:v>39048</c:v>
                </c:pt>
                <c:pt idx="4533">
                  <c:v>39049</c:v>
                </c:pt>
                <c:pt idx="4534">
                  <c:v>39050</c:v>
                </c:pt>
                <c:pt idx="4535">
                  <c:v>39051</c:v>
                </c:pt>
                <c:pt idx="4536">
                  <c:v>39052</c:v>
                </c:pt>
                <c:pt idx="4537">
                  <c:v>39053</c:v>
                </c:pt>
                <c:pt idx="4538">
                  <c:v>39054</c:v>
                </c:pt>
                <c:pt idx="4539">
                  <c:v>39055</c:v>
                </c:pt>
                <c:pt idx="4540">
                  <c:v>39056</c:v>
                </c:pt>
                <c:pt idx="4541">
                  <c:v>39057</c:v>
                </c:pt>
                <c:pt idx="4542">
                  <c:v>39058</c:v>
                </c:pt>
                <c:pt idx="4543">
                  <c:v>39059</c:v>
                </c:pt>
                <c:pt idx="4544">
                  <c:v>39060</c:v>
                </c:pt>
                <c:pt idx="4545">
                  <c:v>39061</c:v>
                </c:pt>
                <c:pt idx="4546">
                  <c:v>39062</c:v>
                </c:pt>
                <c:pt idx="4547">
                  <c:v>39063</c:v>
                </c:pt>
                <c:pt idx="4548">
                  <c:v>39064</c:v>
                </c:pt>
                <c:pt idx="4549">
                  <c:v>39065</c:v>
                </c:pt>
                <c:pt idx="4550">
                  <c:v>39066</c:v>
                </c:pt>
                <c:pt idx="4551">
                  <c:v>39067</c:v>
                </c:pt>
                <c:pt idx="4552">
                  <c:v>39068</c:v>
                </c:pt>
                <c:pt idx="4553">
                  <c:v>39069</c:v>
                </c:pt>
                <c:pt idx="4554">
                  <c:v>39070</c:v>
                </c:pt>
                <c:pt idx="4555">
                  <c:v>39071</c:v>
                </c:pt>
                <c:pt idx="4556">
                  <c:v>39072</c:v>
                </c:pt>
                <c:pt idx="4557">
                  <c:v>39073</c:v>
                </c:pt>
                <c:pt idx="4558">
                  <c:v>39074</c:v>
                </c:pt>
                <c:pt idx="4559">
                  <c:v>39075</c:v>
                </c:pt>
                <c:pt idx="4560">
                  <c:v>39076</c:v>
                </c:pt>
                <c:pt idx="4561">
                  <c:v>39077</c:v>
                </c:pt>
                <c:pt idx="4562">
                  <c:v>39078</c:v>
                </c:pt>
                <c:pt idx="4563">
                  <c:v>39079</c:v>
                </c:pt>
                <c:pt idx="4564">
                  <c:v>39080</c:v>
                </c:pt>
                <c:pt idx="4565">
                  <c:v>39081</c:v>
                </c:pt>
                <c:pt idx="4566">
                  <c:v>39082</c:v>
                </c:pt>
                <c:pt idx="4567">
                  <c:v>39083</c:v>
                </c:pt>
                <c:pt idx="4568">
                  <c:v>39084</c:v>
                </c:pt>
                <c:pt idx="4569">
                  <c:v>39085</c:v>
                </c:pt>
                <c:pt idx="4570">
                  <c:v>39086</c:v>
                </c:pt>
                <c:pt idx="4571">
                  <c:v>39087</c:v>
                </c:pt>
                <c:pt idx="4572">
                  <c:v>39088</c:v>
                </c:pt>
                <c:pt idx="4573">
                  <c:v>39089</c:v>
                </c:pt>
                <c:pt idx="4574">
                  <c:v>39090</c:v>
                </c:pt>
                <c:pt idx="4575">
                  <c:v>39091</c:v>
                </c:pt>
                <c:pt idx="4576">
                  <c:v>39092</c:v>
                </c:pt>
                <c:pt idx="4577">
                  <c:v>39093</c:v>
                </c:pt>
                <c:pt idx="4578">
                  <c:v>39094</c:v>
                </c:pt>
                <c:pt idx="4579">
                  <c:v>39095</c:v>
                </c:pt>
                <c:pt idx="4580">
                  <c:v>39096</c:v>
                </c:pt>
                <c:pt idx="4581">
                  <c:v>39097</c:v>
                </c:pt>
                <c:pt idx="4582">
                  <c:v>39098</c:v>
                </c:pt>
                <c:pt idx="4583">
                  <c:v>39099</c:v>
                </c:pt>
                <c:pt idx="4584">
                  <c:v>39100</c:v>
                </c:pt>
                <c:pt idx="4585">
                  <c:v>39101</c:v>
                </c:pt>
                <c:pt idx="4586">
                  <c:v>39102</c:v>
                </c:pt>
                <c:pt idx="4587">
                  <c:v>39103</c:v>
                </c:pt>
                <c:pt idx="4588">
                  <c:v>39104</c:v>
                </c:pt>
                <c:pt idx="4589">
                  <c:v>39105</c:v>
                </c:pt>
                <c:pt idx="4590">
                  <c:v>39106</c:v>
                </c:pt>
                <c:pt idx="4591">
                  <c:v>39107</c:v>
                </c:pt>
                <c:pt idx="4592">
                  <c:v>39108</c:v>
                </c:pt>
                <c:pt idx="4593">
                  <c:v>39109</c:v>
                </c:pt>
                <c:pt idx="4594">
                  <c:v>39110</c:v>
                </c:pt>
                <c:pt idx="4595">
                  <c:v>39111</c:v>
                </c:pt>
                <c:pt idx="4596">
                  <c:v>39112</c:v>
                </c:pt>
                <c:pt idx="4597">
                  <c:v>39113</c:v>
                </c:pt>
                <c:pt idx="4598">
                  <c:v>39114</c:v>
                </c:pt>
                <c:pt idx="4599">
                  <c:v>39115</c:v>
                </c:pt>
                <c:pt idx="4600">
                  <c:v>39116</c:v>
                </c:pt>
                <c:pt idx="4601">
                  <c:v>39117</c:v>
                </c:pt>
                <c:pt idx="4602">
                  <c:v>39118</c:v>
                </c:pt>
                <c:pt idx="4603">
                  <c:v>39119</c:v>
                </c:pt>
                <c:pt idx="4604">
                  <c:v>39120</c:v>
                </c:pt>
                <c:pt idx="4605">
                  <c:v>39121</c:v>
                </c:pt>
                <c:pt idx="4606">
                  <c:v>39122</c:v>
                </c:pt>
                <c:pt idx="4607">
                  <c:v>39123</c:v>
                </c:pt>
                <c:pt idx="4608">
                  <c:v>39124</c:v>
                </c:pt>
                <c:pt idx="4609">
                  <c:v>39125</c:v>
                </c:pt>
                <c:pt idx="4610">
                  <c:v>39126</c:v>
                </c:pt>
                <c:pt idx="4611">
                  <c:v>39127</c:v>
                </c:pt>
                <c:pt idx="4612">
                  <c:v>39128</c:v>
                </c:pt>
                <c:pt idx="4613">
                  <c:v>39129</c:v>
                </c:pt>
                <c:pt idx="4614">
                  <c:v>39130</c:v>
                </c:pt>
                <c:pt idx="4615">
                  <c:v>39131</c:v>
                </c:pt>
                <c:pt idx="4616">
                  <c:v>39132</c:v>
                </c:pt>
                <c:pt idx="4617">
                  <c:v>39133</c:v>
                </c:pt>
                <c:pt idx="4618">
                  <c:v>39134</c:v>
                </c:pt>
                <c:pt idx="4619">
                  <c:v>39135</c:v>
                </c:pt>
                <c:pt idx="4620">
                  <c:v>39136</c:v>
                </c:pt>
                <c:pt idx="4621">
                  <c:v>39137</c:v>
                </c:pt>
                <c:pt idx="4622">
                  <c:v>39138</c:v>
                </c:pt>
                <c:pt idx="4623">
                  <c:v>39139</c:v>
                </c:pt>
                <c:pt idx="4624">
                  <c:v>39140</c:v>
                </c:pt>
                <c:pt idx="4625">
                  <c:v>39141</c:v>
                </c:pt>
                <c:pt idx="4626">
                  <c:v>39142</c:v>
                </c:pt>
                <c:pt idx="4627">
                  <c:v>39143</c:v>
                </c:pt>
                <c:pt idx="4628">
                  <c:v>39144</c:v>
                </c:pt>
                <c:pt idx="4629">
                  <c:v>39145</c:v>
                </c:pt>
                <c:pt idx="4630">
                  <c:v>39146</c:v>
                </c:pt>
                <c:pt idx="4631">
                  <c:v>39147</c:v>
                </c:pt>
                <c:pt idx="4632">
                  <c:v>39148</c:v>
                </c:pt>
                <c:pt idx="4633">
                  <c:v>39149</c:v>
                </c:pt>
                <c:pt idx="4634">
                  <c:v>39150</c:v>
                </c:pt>
                <c:pt idx="4635">
                  <c:v>39151</c:v>
                </c:pt>
                <c:pt idx="4636">
                  <c:v>39152</c:v>
                </c:pt>
                <c:pt idx="4637">
                  <c:v>39153</c:v>
                </c:pt>
                <c:pt idx="4638">
                  <c:v>39154</c:v>
                </c:pt>
                <c:pt idx="4639">
                  <c:v>39155</c:v>
                </c:pt>
                <c:pt idx="4640">
                  <c:v>39156</c:v>
                </c:pt>
                <c:pt idx="4641">
                  <c:v>39157</c:v>
                </c:pt>
                <c:pt idx="4642">
                  <c:v>39158</c:v>
                </c:pt>
                <c:pt idx="4643">
                  <c:v>39159</c:v>
                </c:pt>
                <c:pt idx="4644">
                  <c:v>39160</c:v>
                </c:pt>
                <c:pt idx="4645">
                  <c:v>39161</c:v>
                </c:pt>
                <c:pt idx="4646">
                  <c:v>39162</c:v>
                </c:pt>
                <c:pt idx="4647">
                  <c:v>39163</c:v>
                </c:pt>
                <c:pt idx="4648">
                  <c:v>39164</c:v>
                </c:pt>
                <c:pt idx="4649">
                  <c:v>39165</c:v>
                </c:pt>
                <c:pt idx="4650">
                  <c:v>39166</c:v>
                </c:pt>
                <c:pt idx="4651">
                  <c:v>39167</c:v>
                </c:pt>
                <c:pt idx="4652">
                  <c:v>39168</c:v>
                </c:pt>
                <c:pt idx="4653">
                  <c:v>39169</c:v>
                </c:pt>
                <c:pt idx="4654">
                  <c:v>39170</c:v>
                </c:pt>
                <c:pt idx="4655">
                  <c:v>39171</c:v>
                </c:pt>
                <c:pt idx="4656">
                  <c:v>39172</c:v>
                </c:pt>
                <c:pt idx="4657">
                  <c:v>39173</c:v>
                </c:pt>
                <c:pt idx="4658">
                  <c:v>39174</c:v>
                </c:pt>
                <c:pt idx="4659">
                  <c:v>39175</c:v>
                </c:pt>
                <c:pt idx="4660">
                  <c:v>39176</c:v>
                </c:pt>
                <c:pt idx="4661">
                  <c:v>39177</c:v>
                </c:pt>
                <c:pt idx="4662">
                  <c:v>39178</c:v>
                </c:pt>
                <c:pt idx="4663">
                  <c:v>39179</c:v>
                </c:pt>
                <c:pt idx="4664">
                  <c:v>39180</c:v>
                </c:pt>
                <c:pt idx="4665">
                  <c:v>39181</c:v>
                </c:pt>
                <c:pt idx="4666">
                  <c:v>39182</c:v>
                </c:pt>
                <c:pt idx="4667">
                  <c:v>39183</c:v>
                </c:pt>
                <c:pt idx="4668">
                  <c:v>39184</c:v>
                </c:pt>
                <c:pt idx="4669">
                  <c:v>39185</c:v>
                </c:pt>
                <c:pt idx="4670">
                  <c:v>39186</c:v>
                </c:pt>
                <c:pt idx="4671">
                  <c:v>39187</c:v>
                </c:pt>
                <c:pt idx="4672">
                  <c:v>39188</c:v>
                </c:pt>
                <c:pt idx="4673">
                  <c:v>39189</c:v>
                </c:pt>
                <c:pt idx="4674">
                  <c:v>39190</c:v>
                </c:pt>
                <c:pt idx="4675">
                  <c:v>39191</c:v>
                </c:pt>
                <c:pt idx="4676">
                  <c:v>39192</c:v>
                </c:pt>
                <c:pt idx="4677">
                  <c:v>39193</c:v>
                </c:pt>
                <c:pt idx="4678">
                  <c:v>39194</c:v>
                </c:pt>
                <c:pt idx="4679">
                  <c:v>39195</c:v>
                </c:pt>
                <c:pt idx="4680">
                  <c:v>39196</c:v>
                </c:pt>
                <c:pt idx="4681">
                  <c:v>39197</c:v>
                </c:pt>
                <c:pt idx="4682">
                  <c:v>39198</c:v>
                </c:pt>
                <c:pt idx="4683">
                  <c:v>39199</c:v>
                </c:pt>
                <c:pt idx="4684">
                  <c:v>39200</c:v>
                </c:pt>
                <c:pt idx="4685">
                  <c:v>39201</c:v>
                </c:pt>
                <c:pt idx="4686">
                  <c:v>39202</c:v>
                </c:pt>
                <c:pt idx="4687">
                  <c:v>39203</c:v>
                </c:pt>
                <c:pt idx="4688">
                  <c:v>39204</c:v>
                </c:pt>
                <c:pt idx="4689">
                  <c:v>39205</c:v>
                </c:pt>
                <c:pt idx="4690">
                  <c:v>39206</c:v>
                </c:pt>
                <c:pt idx="4691">
                  <c:v>39207</c:v>
                </c:pt>
                <c:pt idx="4692">
                  <c:v>39208</c:v>
                </c:pt>
                <c:pt idx="4693">
                  <c:v>39209</c:v>
                </c:pt>
                <c:pt idx="4694">
                  <c:v>39210</c:v>
                </c:pt>
                <c:pt idx="4695">
                  <c:v>39211</c:v>
                </c:pt>
                <c:pt idx="4696">
                  <c:v>39212</c:v>
                </c:pt>
                <c:pt idx="4697">
                  <c:v>39213</c:v>
                </c:pt>
                <c:pt idx="4698">
                  <c:v>39214</c:v>
                </c:pt>
                <c:pt idx="4699">
                  <c:v>39215</c:v>
                </c:pt>
                <c:pt idx="4700">
                  <c:v>39216</c:v>
                </c:pt>
                <c:pt idx="4701">
                  <c:v>39217</c:v>
                </c:pt>
                <c:pt idx="4702">
                  <c:v>39218</c:v>
                </c:pt>
                <c:pt idx="4703">
                  <c:v>39219</c:v>
                </c:pt>
                <c:pt idx="4704">
                  <c:v>39220</c:v>
                </c:pt>
                <c:pt idx="4705">
                  <c:v>39221</c:v>
                </c:pt>
                <c:pt idx="4706">
                  <c:v>39222</c:v>
                </c:pt>
                <c:pt idx="4707">
                  <c:v>39223</c:v>
                </c:pt>
                <c:pt idx="4708">
                  <c:v>39224</c:v>
                </c:pt>
                <c:pt idx="4709">
                  <c:v>39225</c:v>
                </c:pt>
                <c:pt idx="4710">
                  <c:v>39226</c:v>
                </c:pt>
                <c:pt idx="4711">
                  <c:v>39227</c:v>
                </c:pt>
                <c:pt idx="4712">
                  <c:v>39228</c:v>
                </c:pt>
                <c:pt idx="4713">
                  <c:v>39229</c:v>
                </c:pt>
                <c:pt idx="4714">
                  <c:v>39230</c:v>
                </c:pt>
                <c:pt idx="4715">
                  <c:v>39231</c:v>
                </c:pt>
                <c:pt idx="4716">
                  <c:v>39232</c:v>
                </c:pt>
                <c:pt idx="4717">
                  <c:v>39233</c:v>
                </c:pt>
                <c:pt idx="4718">
                  <c:v>39234</c:v>
                </c:pt>
                <c:pt idx="4719">
                  <c:v>39235</c:v>
                </c:pt>
                <c:pt idx="4720">
                  <c:v>39236</c:v>
                </c:pt>
                <c:pt idx="4721">
                  <c:v>39237</c:v>
                </c:pt>
                <c:pt idx="4722">
                  <c:v>39238</c:v>
                </c:pt>
                <c:pt idx="4723">
                  <c:v>39239</c:v>
                </c:pt>
                <c:pt idx="4724">
                  <c:v>39240</c:v>
                </c:pt>
                <c:pt idx="4725">
                  <c:v>39241</c:v>
                </c:pt>
                <c:pt idx="4726">
                  <c:v>39242</c:v>
                </c:pt>
                <c:pt idx="4727">
                  <c:v>39243</c:v>
                </c:pt>
                <c:pt idx="4728">
                  <c:v>39244</c:v>
                </c:pt>
                <c:pt idx="4729">
                  <c:v>39245</c:v>
                </c:pt>
                <c:pt idx="4730">
                  <c:v>39246</c:v>
                </c:pt>
                <c:pt idx="4731">
                  <c:v>39247</c:v>
                </c:pt>
                <c:pt idx="4732">
                  <c:v>39248</c:v>
                </c:pt>
                <c:pt idx="4733">
                  <c:v>39249</c:v>
                </c:pt>
                <c:pt idx="4734">
                  <c:v>39250</c:v>
                </c:pt>
                <c:pt idx="4735">
                  <c:v>39251</c:v>
                </c:pt>
                <c:pt idx="4736">
                  <c:v>39252</c:v>
                </c:pt>
                <c:pt idx="4737">
                  <c:v>39253</c:v>
                </c:pt>
                <c:pt idx="4738">
                  <c:v>39254</c:v>
                </c:pt>
                <c:pt idx="4739">
                  <c:v>39255</c:v>
                </c:pt>
                <c:pt idx="4740">
                  <c:v>39256</c:v>
                </c:pt>
                <c:pt idx="4741">
                  <c:v>39257</c:v>
                </c:pt>
                <c:pt idx="4742">
                  <c:v>39258</c:v>
                </c:pt>
                <c:pt idx="4743">
                  <c:v>39259</c:v>
                </c:pt>
                <c:pt idx="4744">
                  <c:v>39260</c:v>
                </c:pt>
                <c:pt idx="4745">
                  <c:v>39261</c:v>
                </c:pt>
                <c:pt idx="4746">
                  <c:v>39262</c:v>
                </c:pt>
                <c:pt idx="4747">
                  <c:v>39263</c:v>
                </c:pt>
                <c:pt idx="4748">
                  <c:v>39264</c:v>
                </c:pt>
                <c:pt idx="4749">
                  <c:v>39265</c:v>
                </c:pt>
                <c:pt idx="4750">
                  <c:v>39266</c:v>
                </c:pt>
                <c:pt idx="4751">
                  <c:v>39267</c:v>
                </c:pt>
                <c:pt idx="4752">
                  <c:v>39268</c:v>
                </c:pt>
                <c:pt idx="4753">
                  <c:v>39269</c:v>
                </c:pt>
                <c:pt idx="4754">
                  <c:v>39270</c:v>
                </c:pt>
                <c:pt idx="4755">
                  <c:v>39271</c:v>
                </c:pt>
                <c:pt idx="4756">
                  <c:v>39272</c:v>
                </c:pt>
                <c:pt idx="4757">
                  <c:v>39273</c:v>
                </c:pt>
                <c:pt idx="4758">
                  <c:v>39274</c:v>
                </c:pt>
                <c:pt idx="4759">
                  <c:v>39275</c:v>
                </c:pt>
                <c:pt idx="4760">
                  <c:v>39276</c:v>
                </c:pt>
                <c:pt idx="4761">
                  <c:v>39277</c:v>
                </c:pt>
                <c:pt idx="4762">
                  <c:v>39278</c:v>
                </c:pt>
                <c:pt idx="4763">
                  <c:v>39279</c:v>
                </c:pt>
                <c:pt idx="4764">
                  <c:v>39280</c:v>
                </c:pt>
                <c:pt idx="4765">
                  <c:v>39281</c:v>
                </c:pt>
                <c:pt idx="4766">
                  <c:v>39282</c:v>
                </c:pt>
                <c:pt idx="4767">
                  <c:v>39283</c:v>
                </c:pt>
                <c:pt idx="4768">
                  <c:v>39284</c:v>
                </c:pt>
                <c:pt idx="4769">
                  <c:v>39285</c:v>
                </c:pt>
                <c:pt idx="4770">
                  <c:v>39286</c:v>
                </c:pt>
                <c:pt idx="4771">
                  <c:v>39287</c:v>
                </c:pt>
                <c:pt idx="4772">
                  <c:v>39288</c:v>
                </c:pt>
                <c:pt idx="4773">
                  <c:v>39289</c:v>
                </c:pt>
                <c:pt idx="4774">
                  <c:v>39290</c:v>
                </c:pt>
                <c:pt idx="4775">
                  <c:v>39291</c:v>
                </c:pt>
                <c:pt idx="4776">
                  <c:v>39292</c:v>
                </c:pt>
                <c:pt idx="4777">
                  <c:v>39293</c:v>
                </c:pt>
                <c:pt idx="4778">
                  <c:v>39294</c:v>
                </c:pt>
                <c:pt idx="4779">
                  <c:v>39295</c:v>
                </c:pt>
                <c:pt idx="4780">
                  <c:v>39296</c:v>
                </c:pt>
                <c:pt idx="4781">
                  <c:v>39297</c:v>
                </c:pt>
                <c:pt idx="4782">
                  <c:v>39298</c:v>
                </c:pt>
                <c:pt idx="4783">
                  <c:v>39299</c:v>
                </c:pt>
                <c:pt idx="4784">
                  <c:v>39300</c:v>
                </c:pt>
                <c:pt idx="4785">
                  <c:v>39301</c:v>
                </c:pt>
                <c:pt idx="4786">
                  <c:v>39302</c:v>
                </c:pt>
                <c:pt idx="4787">
                  <c:v>39303</c:v>
                </c:pt>
                <c:pt idx="4788">
                  <c:v>39304</c:v>
                </c:pt>
                <c:pt idx="4789">
                  <c:v>39305</c:v>
                </c:pt>
                <c:pt idx="4790">
                  <c:v>39306</c:v>
                </c:pt>
                <c:pt idx="4791">
                  <c:v>39307</c:v>
                </c:pt>
                <c:pt idx="4792">
                  <c:v>39308</c:v>
                </c:pt>
                <c:pt idx="4793">
                  <c:v>39309</c:v>
                </c:pt>
                <c:pt idx="4794">
                  <c:v>39310</c:v>
                </c:pt>
                <c:pt idx="4795">
                  <c:v>39311</c:v>
                </c:pt>
                <c:pt idx="4796">
                  <c:v>39312</c:v>
                </c:pt>
                <c:pt idx="4797">
                  <c:v>39313</c:v>
                </c:pt>
                <c:pt idx="4798">
                  <c:v>39314</c:v>
                </c:pt>
                <c:pt idx="4799">
                  <c:v>39315</c:v>
                </c:pt>
                <c:pt idx="4800">
                  <c:v>39316</c:v>
                </c:pt>
                <c:pt idx="4801">
                  <c:v>39317</c:v>
                </c:pt>
                <c:pt idx="4802">
                  <c:v>39318</c:v>
                </c:pt>
                <c:pt idx="4803">
                  <c:v>39319</c:v>
                </c:pt>
                <c:pt idx="4804">
                  <c:v>39320</c:v>
                </c:pt>
                <c:pt idx="4805">
                  <c:v>39321</c:v>
                </c:pt>
                <c:pt idx="4806">
                  <c:v>39322</c:v>
                </c:pt>
                <c:pt idx="4807">
                  <c:v>39323</c:v>
                </c:pt>
                <c:pt idx="4808">
                  <c:v>39324</c:v>
                </c:pt>
                <c:pt idx="4809">
                  <c:v>39325</c:v>
                </c:pt>
                <c:pt idx="4810">
                  <c:v>39326</c:v>
                </c:pt>
                <c:pt idx="4811">
                  <c:v>39327</c:v>
                </c:pt>
                <c:pt idx="4812">
                  <c:v>39328</c:v>
                </c:pt>
                <c:pt idx="4813">
                  <c:v>39329</c:v>
                </c:pt>
                <c:pt idx="4814">
                  <c:v>39330</c:v>
                </c:pt>
                <c:pt idx="4815">
                  <c:v>39331</c:v>
                </c:pt>
                <c:pt idx="4816">
                  <c:v>39332</c:v>
                </c:pt>
                <c:pt idx="4817">
                  <c:v>39333</c:v>
                </c:pt>
                <c:pt idx="4818">
                  <c:v>39334</c:v>
                </c:pt>
                <c:pt idx="4819">
                  <c:v>39335</c:v>
                </c:pt>
                <c:pt idx="4820">
                  <c:v>39336</c:v>
                </c:pt>
                <c:pt idx="4821">
                  <c:v>39337</c:v>
                </c:pt>
                <c:pt idx="4822">
                  <c:v>39338</c:v>
                </c:pt>
                <c:pt idx="4823">
                  <c:v>39339</c:v>
                </c:pt>
                <c:pt idx="4824">
                  <c:v>39340</c:v>
                </c:pt>
                <c:pt idx="4825">
                  <c:v>39341</c:v>
                </c:pt>
                <c:pt idx="4826">
                  <c:v>39342</c:v>
                </c:pt>
                <c:pt idx="4827">
                  <c:v>39343</c:v>
                </c:pt>
                <c:pt idx="4828">
                  <c:v>39344</c:v>
                </c:pt>
                <c:pt idx="4829">
                  <c:v>39345</c:v>
                </c:pt>
                <c:pt idx="4830">
                  <c:v>39346</c:v>
                </c:pt>
                <c:pt idx="4831">
                  <c:v>39347</c:v>
                </c:pt>
                <c:pt idx="4832">
                  <c:v>39348</c:v>
                </c:pt>
                <c:pt idx="4833">
                  <c:v>39349</c:v>
                </c:pt>
                <c:pt idx="4834">
                  <c:v>39350</c:v>
                </c:pt>
                <c:pt idx="4835">
                  <c:v>39351</c:v>
                </c:pt>
                <c:pt idx="4836">
                  <c:v>39352</c:v>
                </c:pt>
                <c:pt idx="4837">
                  <c:v>39353</c:v>
                </c:pt>
                <c:pt idx="4838">
                  <c:v>39354</c:v>
                </c:pt>
                <c:pt idx="4839">
                  <c:v>39355</c:v>
                </c:pt>
                <c:pt idx="4840">
                  <c:v>39356</c:v>
                </c:pt>
                <c:pt idx="4841">
                  <c:v>39357</c:v>
                </c:pt>
                <c:pt idx="4842">
                  <c:v>39358</c:v>
                </c:pt>
                <c:pt idx="4843">
                  <c:v>39359</c:v>
                </c:pt>
                <c:pt idx="4844">
                  <c:v>39360</c:v>
                </c:pt>
                <c:pt idx="4845">
                  <c:v>39361</c:v>
                </c:pt>
                <c:pt idx="4846">
                  <c:v>39362</c:v>
                </c:pt>
                <c:pt idx="4847">
                  <c:v>39363</c:v>
                </c:pt>
                <c:pt idx="4848">
                  <c:v>39364</c:v>
                </c:pt>
                <c:pt idx="4849">
                  <c:v>39365</c:v>
                </c:pt>
                <c:pt idx="4850">
                  <c:v>39366</c:v>
                </c:pt>
                <c:pt idx="4851">
                  <c:v>39367</c:v>
                </c:pt>
                <c:pt idx="4852">
                  <c:v>39368</c:v>
                </c:pt>
                <c:pt idx="4853">
                  <c:v>39369</c:v>
                </c:pt>
                <c:pt idx="4854">
                  <c:v>39370</c:v>
                </c:pt>
                <c:pt idx="4855">
                  <c:v>39371</c:v>
                </c:pt>
                <c:pt idx="4856">
                  <c:v>39372</c:v>
                </c:pt>
                <c:pt idx="4857">
                  <c:v>39373</c:v>
                </c:pt>
                <c:pt idx="4858">
                  <c:v>39374</c:v>
                </c:pt>
                <c:pt idx="4859">
                  <c:v>39375</c:v>
                </c:pt>
                <c:pt idx="4860">
                  <c:v>39376</c:v>
                </c:pt>
                <c:pt idx="4861">
                  <c:v>39377</c:v>
                </c:pt>
                <c:pt idx="4862">
                  <c:v>39378</c:v>
                </c:pt>
                <c:pt idx="4863">
                  <c:v>39379</c:v>
                </c:pt>
                <c:pt idx="4864">
                  <c:v>39380</c:v>
                </c:pt>
                <c:pt idx="4865">
                  <c:v>39381</c:v>
                </c:pt>
                <c:pt idx="4866">
                  <c:v>39382</c:v>
                </c:pt>
                <c:pt idx="4867">
                  <c:v>39383</c:v>
                </c:pt>
                <c:pt idx="4868">
                  <c:v>39384</c:v>
                </c:pt>
                <c:pt idx="4869">
                  <c:v>39385</c:v>
                </c:pt>
                <c:pt idx="4870">
                  <c:v>39386</c:v>
                </c:pt>
                <c:pt idx="4871">
                  <c:v>39387</c:v>
                </c:pt>
                <c:pt idx="4872">
                  <c:v>39388</c:v>
                </c:pt>
                <c:pt idx="4873">
                  <c:v>39389</c:v>
                </c:pt>
                <c:pt idx="4874">
                  <c:v>39390</c:v>
                </c:pt>
                <c:pt idx="4875">
                  <c:v>39391</c:v>
                </c:pt>
                <c:pt idx="4876">
                  <c:v>39392</c:v>
                </c:pt>
                <c:pt idx="4877">
                  <c:v>39393</c:v>
                </c:pt>
                <c:pt idx="4878">
                  <c:v>39394</c:v>
                </c:pt>
                <c:pt idx="4879">
                  <c:v>39395</c:v>
                </c:pt>
                <c:pt idx="4880">
                  <c:v>39396</c:v>
                </c:pt>
                <c:pt idx="4881">
                  <c:v>39397</c:v>
                </c:pt>
                <c:pt idx="4882">
                  <c:v>39398</c:v>
                </c:pt>
                <c:pt idx="4883">
                  <c:v>39399</c:v>
                </c:pt>
                <c:pt idx="4884">
                  <c:v>39400</c:v>
                </c:pt>
                <c:pt idx="4885">
                  <c:v>39401</c:v>
                </c:pt>
                <c:pt idx="4886">
                  <c:v>39402</c:v>
                </c:pt>
                <c:pt idx="4887">
                  <c:v>39403</c:v>
                </c:pt>
                <c:pt idx="4888">
                  <c:v>39404</c:v>
                </c:pt>
                <c:pt idx="4889">
                  <c:v>39405</c:v>
                </c:pt>
                <c:pt idx="4890">
                  <c:v>39406</c:v>
                </c:pt>
                <c:pt idx="4891">
                  <c:v>39407</c:v>
                </c:pt>
                <c:pt idx="4892">
                  <c:v>39408</c:v>
                </c:pt>
                <c:pt idx="4893">
                  <c:v>39409</c:v>
                </c:pt>
                <c:pt idx="4894">
                  <c:v>39410</c:v>
                </c:pt>
                <c:pt idx="4895">
                  <c:v>39411</c:v>
                </c:pt>
                <c:pt idx="4896">
                  <c:v>39412</c:v>
                </c:pt>
                <c:pt idx="4897">
                  <c:v>39413</c:v>
                </c:pt>
                <c:pt idx="4898">
                  <c:v>39414</c:v>
                </c:pt>
                <c:pt idx="4899">
                  <c:v>39415</c:v>
                </c:pt>
                <c:pt idx="4900">
                  <c:v>39416</c:v>
                </c:pt>
                <c:pt idx="4901">
                  <c:v>39417</c:v>
                </c:pt>
                <c:pt idx="4902">
                  <c:v>39418</c:v>
                </c:pt>
                <c:pt idx="4903">
                  <c:v>39419</c:v>
                </c:pt>
                <c:pt idx="4904">
                  <c:v>39420</c:v>
                </c:pt>
                <c:pt idx="4905">
                  <c:v>39421</c:v>
                </c:pt>
                <c:pt idx="4906">
                  <c:v>39422</c:v>
                </c:pt>
                <c:pt idx="4907">
                  <c:v>39423</c:v>
                </c:pt>
                <c:pt idx="4908">
                  <c:v>39424</c:v>
                </c:pt>
                <c:pt idx="4909">
                  <c:v>39425</c:v>
                </c:pt>
                <c:pt idx="4910">
                  <c:v>39426</c:v>
                </c:pt>
                <c:pt idx="4911">
                  <c:v>39427</c:v>
                </c:pt>
                <c:pt idx="4912">
                  <c:v>39428</c:v>
                </c:pt>
                <c:pt idx="4913">
                  <c:v>39429</c:v>
                </c:pt>
                <c:pt idx="4914">
                  <c:v>39430</c:v>
                </c:pt>
                <c:pt idx="4915">
                  <c:v>39431</c:v>
                </c:pt>
                <c:pt idx="4916">
                  <c:v>39432</c:v>
                </c:pt>
                <c:pt idx="4917">
                  <c:v>39433</c:v>
                </c:pt>
                <c:pt idx="4918">
                  <c:v>39434</c:v>
                </c:pt>
                <c:pt idx="4919">
                  <c:v>39435</c:v>
                </c:pt>
                <c:pt idx="4920">
                  <c:v>39436</c:v>
                </c:pt>
                <c:pt idx="4921">
                  <c:v>39437</c:v>
                </c:pt>
                <c:pt idx="4922">
                  <c:v>39438</c:v>
                </c:pt>
                <c:pt idx="4923">
                  <c:v>39439</c:v>
                </c:pt>
                <c:pt idx="4924">
                  <c:v>39440</c:v>
                </c:pt>
                <c:pt idx="4925">
                  <c:v>39441</c:v>
                </c:pt>
                <c:pt idx="4926">
                  <c:v>39442</c:v>
                </c:pt>
                <c:pt idx="4927">
                  <c:v>39443</c:v>
                </c:pt>
                <c:pt idx="4928">
                  <c:v>39444</c:v>
                </c:pt>
                <c:pt idx="4929">
                  <c:v>39445</c:v>
                </c:pt>
                <c:pt idx="4930">
                  <c:v>39446</c:v>
                </c:pt>
                <c:pt idx="4931">
                  <c:v>39447</c:v>
                </c:pt>
                <c:pt idx="4932">
                  <c:v>39448</c:v>
                </c:pt>
                <c:pt idx="4933">
                  <c:v>39449</c:v>
                </c:pt>
                <c:pt idx="4934">
                  <c:v>39450</c:v>
                </c:pt>
                <c:pt idx="4935">
                  <c:v>39451</c:v>
                </c:pt>
                <c:pt idx="4936">
                  <c:v>39452</c:v>
                </c:pt>
                <c:pt idx="4937">
                  <c:v>39453</c:v>
                </c:pt>
                <c:pt idx="4938">
                  <c:v>39454</c:v>
                </c:pt>
                <c:pt idx="4939">
                  <c:v>39455</c:v>
                </c:pt>
                <c:pt idx="4940">
                  <c:v>39456</c:v>
                </c:pt>
                <c:pt idx="4941">
                  <c:v>39457</c:v>
                </c:pt>
                <c:pt idx="4942">
                  <c:v>39458</c:v>
                </c:pt>
                <c:pt idx="4943">
                  <c:v>39459</c:v>
                </c:pt>
                <c:pt idx="4944">
                  <c:v>39460</c:v>
                </c:pt>
                <c:pt idx="4945">
                  <c:v>39461</c:v>
                </c:pt>
                <c:pt idx="4946">
                  <c:v>39462</c:v>
                </c:pt>
                <c:pt idx="4947">
                  <c:v>39463</c:v>
                </c:pt>
                <c:pt idx="4948">
                  <c:v>39464</c:v>
                </c:pt>
                <c:pt idx="4949">
                  <c:v>39465</c:v>
                </c:pt>
                <c:pt idx="4950">
                  <c:v>39466</c:v>
                </c:pt>
                <c:pt idx="4951">
                  <c:v>39467</c:v>
                </c:pt>
                <c:pt idx="4952">
                  <c:v>39468</c:v>
                </c:pt>
                <c:pt idx="4953">
                  <c:v>39469</c:v>
                </c:pt>
                <c:pt idx="4954">
                  <c:v>39470</c:v>
                </c:pt>
                <c:pt idx="4955">
                  <c:v>39471</c:v>
                </c:pt>
                <c:pt idx="4956">
                  <c:v>39472</c:v>
                </c:pt>
                <c:pt idx="4957">
                  <c:v>39473</c:v>
                </c:pt>
                <c:pt idx="4958">
                  <c:v>39474</c:v>
                </c:pt>
                <c:pt idx="4959">
                  <c:v>39475</c:v>
                </c:pt>
                <c:pt idx="4960">
                  <c:v>39476</c:v>
                </c:pt>
                <c:pt idx="4961">
                  <c:v>39477</c:v>
                </c:pt>
                <c:pt idx="4962">
                  <c:v>39478</c:v>
                </c:pt>
                <c:pt idx="4963">
                  <c:v>39479</c:v>
                </c:pt>
                <c:pt idx="4964">
                  <c:v>39480</c:v>
                </c:pt>
                <c:pt idx="4965">
                  <c:v>39481</c:v>
                </c:pt>
                <c:pt idx="4966">
                  <c:v>39482</c:v>
                </c:pt>
                <c:pt idx="4967">
                  <c:v>39483</c:v>
                </c:pt>
                <c:pt idx="4968">
                  <c:v>39484</c:v>
                </c:pt>
                <c:pt idx="4969">
                  <c:v>39485</c:v>
                </c:pt>
                <c:pt idx="4970">
                  <c:v>39486</c:v>
                </c:pt>
                <c:pt idx="4971">
                  <c:v>39487</c:v>
                </c:pt>
                <c:pt idx="4972">
                  <c:v>39488</c:v>
                </c:pt>
                <c:pt idx="4973">
                  <c:v>39489</c:v>
                </c:pt>
                <c:pt idx="4974">
                  <c:v>39490</c:v>
                </c:pt>
                <c:pt idx="4975">
                  <c:v>39491</c:v>
                </c:pt>
                <c:pt idx="4976">
                  <c:v>39492</c:v>
                </c:pt>
                <c:pt idx="4977">
                  <c:v>39493</c:v>
                </c:pt>
                <c:pt idx="4978">
                  <c:v>39494</c:v>
                </c:pt>
                <c:pt idx="4979">
                  <c:v>39495</c:v>
                </c:pt>
                <c:pt idx="4980">
                  <c:v>39496</c:v>
                </c:pt>
                <c:pt idx="4981">
                  <c:v>39497</c:v>
                </c:pt>
                <c:pt idx="4982">
                  <c:v>39498</c:v>
                </c:pt>
                <c:pt idx="4983">
                  <c:v>39499</c:v>
                </c:pt>
                <c:pt idx="4984">
                  <c:v>39500</c:v>
                </c:pt>
                <c:pt idx="4985">
                  <c:v>39501</c:v>
                </c:pt>
                <c:pt idx="4986">
                  <c:v>39502</c:v>
                </c:pt>
                <c:pt idx="4987">
                  <c:v>39503</c:v>
                </c:pt>
                <c:pt idx="4988">
                  <c:v>39504</c:v>
                </c:pt>
                <c:pt idx="4989">
                  <c:v>39505</c:v>
                </c:pt>
                <c:pt idx="4990">
                  <c:v>39506</c:v>
                </c:pt>
                <c:pt idx="4991">
                  <c:v>39507</c:v>
                </c:pt>
                <c:pt idx="4992">
                  <c:v>39508</c:v>
                </c:pt>
                <c:pt idx="4993">
                  <c:v>39509</c:v>
                </c:pt>
                <c:pt idx="4994">
                  <c:v>39510</c:v>
                </c:pt>
                <c:pt idx="4995">
                  <c:v>39511</c:v>
                </c:pt>
                <c:pt idx="4996">
                  <c:v>39512</c:v>
                </c:pt>
                <c:pt idx="4997">
                  <c:v>39513</c:v>
                </c:pt>
                <c:pt idx="4998">
                  <c:v>39514</c:v>
                </c:pt>
                <c:pt idx="4999">
                  <c:v>39515</c:v>
                </c:pt>
                <c:pt idx="5000">
                  <c:v>39516</c:v>
                </c:pt>
                <c:pt idx="5001">
                  <c:v>39517</c:v>
                </c:pt>
                <c:pt idx="5002">
                  <c:v>39518</c:v>
                </c:pt>
                <c:pt idx="5003">
                  <c:v>39519</c:v>
                </c:pt>
                <c:pt idx="5004">
                  <c:v>39520</c:v>
                </c:pt>
                <c:pt idx="5005">
                  <c:v>39521</c:v>
                </c:pt>
                <c:pt idx="5006">
                  <c:v>39522</c:v>
                </c:pt>
                <c:pt idx="5007">
                  <c:v>39523</c:v>
                </c:pt>
                <c:pt idx="5008">
                  <c:v>39524</c:v>
                </c:pt>
                <c:pt idx="5009">
                  <c:v>39525</c:v>
                </c:pt>
                <c:pt idx="5010">
                  <c:v>39526</c:v>
                </c:pt>
                <c:pt idx="5011">
                  <c:v>39527</c:v>
                </c:pt>
                <c:pt idx="5012">
                  <c:v>39528</c:v>
                </c:pt>
                <c:pt idx="5013">
                  <c:v>39529</c:v>
                </c:pt>
                <c:pt idx="5014">
                  <c:v>39530</c:v>
                </c:pt>
                <c:pt idx="5015">
                  <c:v>39531</c:v>
                </c:pt>
                <c:pt idx="5016">
                  <c:v>39532</c:v>
                </c:pt>
                <c:pt idx="5017">
                  <c:v>39533</c:v>
                </c:pt>
                <c:pt idx="5018">
                  <c:v>39534</c:v>
                </c:pt>
                <c:pt idx="5019">
                  <c:v>39535</c:v>
                </c:pt>
                <c:pt idx="5020">
                  <c:v>39536</c:v>
                </c:pt>
                <c:pt idx="5021">
                  <c:v>39537</c:v>
                </c:pt>
                <c:pt idx="5022">
                  <c:v>39538</c:v>
                </c:pt>
                <c:pt idx="5023">
                  <c:v>39539</c:v>
                </c:pt>
                <c:pt idx="5024">
                  <c:v>39540</c:v>
                </c:pt>
                <c:pt idx="5025">
                  <c:v>39541</c:v>
                </c:pt>
                <c:pt idx="5026">
                  <c:v>39542</c:v>
                </c:pt>
                <c:pt idx="5027">
                  <c:v>39543</c:v>
                </c:pt>
                <c:pt idx="5028">
                  <c:v>39544</c:v>
                </c:pt>
                <c:pt idx="5029">
                  <c:v>39545</c:v>
                </c:pt>
                <c:pt idx="5030">
                  <c:v>39546</c:v>
                </c:pt>
                <c:pt idx="5031">
                  <c:v>39547</c:v>
                </c:pt>
                <c:pt idx="5032">
                  <c:v>39548</c:v>
                </c:pt>
                <c:pt idx="5033">
                  <c:v>39549</c:v>
                </c:pt>
                <c:pt idx="5034">
                  <c:v>39550</c:v>
                </c:pt>
                <c:pt idx="5035">
                  <c:v>39551</c:v>
                </c:pt>
                <c:pt idx="5036">
                  <c:v>39552</c:v>
                </c:pt>
                <c:pt idx="5037">
                  <c:v>39553</c:v>
                </c:pt>
                <c:pt idx="5038">
                  <c:v>39554</c:v>
                </c:pt>
                <c:pt idx="5039">
                  <c:v>39555</c:v>
                </c:pt>
                <c:pt idx="5040">
                  <c:v>39556</c:v>
                </c:pt>
                <c:pt idx="5041">
                  <c:v>39557</c:v>
                </c:pt>
                <c:pt idx="5042">
                  <c:v>39558</c:v>
                </c:pt>
                <c:pt idx="5043">
                  <c:v>39559</c:v>
                </c:pt>
                <c:pt idx="5044">
                  <c:v>39560</c:v>
                </c:pt>
                <c:pt idx="5045">
                  <c:v>39561</c:v>
                </c:pt>
                <c:pt idx="5046">
                  <c:v>39562</c:v>
                </c:pt>
                <c:pt idx="5047">
                  <c:v>39563</c:v>
                </c:pt>
                <c:pt idx="5048">
                  <c:v>39564</c:v>
                </c:pt>
                <c:pt idx="5049">
                  <c:v>39565</c:v>
                </c:pt>
                <c:pt idx="5050">
                  <c:v>39566</c:v>
                </c:pt>
                <c:pt idx="5051">
                  <c:v>39567</c:v>
                </c:pt>
                <c:pt idx="5052">
                  <c:v>39568</c:v>
                </c:pt>
                <c:pt idx="5053">
                  <c:v>39569</c:v>
                </c:pt>
                <c:pt idx="5054">
                  <c:v>39570</c:v>
                </c:pt>
                <c:pt idx="5055">
                  <c:v>39571</c:v>
                </c:pt>
                <c:pt idx="5056">
                  <c:v>39572</c:v>
                </c:pt>
                <c:pt idx="5057">
                  <c:v>39573</c:v>
                </c:pt>
                <c:pt idx="5058">
                  <c:v>39574</c:v>
                </c:pt>
                <c:pt idx="5059">
                  <c:v>39575</c:v>
                </c:pt>
                <c:pt idx="5060">
                  <c:v>39576</c:v>
                </c:pt>
                <c:pt idx="5061">
                  <c:v>39577</c:v>
                </c:pt>
                <c:pt idx="5062">
                  <c:v>39578</c:v>
                </c:pt>
                <c:pt idx="5063">
                  <c:v>39579</c:v>
                </c:pt>
                <c:pt idx="5064">
                  <c:v>39580</c:v>
                </c:pt>
                <c:pt idx="5065">
                  <c:v>39581</c:v>
                </c:pt>
                <c:pt idx="5066">
                  <c:v>39582</c:v>
                </c:pt>
                <c:pt idx="5067">
                  <c:v>39583</c:v>
                </c:pt>
                <c:pt idx="5068">
                  <c:v>39584</c:v>
                </c:pt>
                <c:pt idx="5069">
                  <c:v>39585</c:v>
                </c:pt>
                <c:pt idx="5070">
                  <c:v>39586</c:v>
                </c:pt>
                <c:pt idx="5071">
                  <c:v>39587</c:v>
                </c:pt>
                <c:pt idx="5072">
                  <c:v>39588</c:v>
                </c:pt>
                <c:pt idx="5073">
                  <c:v>39589</c:v>
                </c:pt>
                <c:pt idx="5074">
                  <c:v>39590</c:v>
                </c:pt>
                <c:pt idx="5075">
                  <c:v>39591</c:v>
                </c:pt>
                <c:pt idx="5076">
                  <c:v>39592</c:v>
                </c:pt>
                <c:pt idx="5077">
                  <c:v>39593</c:v>
                </c:pt>
                <c:pt idx="5078">
                  <c:v>39594</c:v>
                </c:pt>
                <c:pt idx="5079">
                  <c:v>39595</c:v>
                </c:pt>
                <c:pt idx="5080">
                  <c:v>39596</c:v>
                </c:pt>
                <c:pt idx="5081">
                  <c:v>39597</c:v>
                </c:pt>
                <c:pt idx="5082">
                  <c:v>39598</c:v>
                </c:pt>
                <c:pt idx="5083">
                  <c:v>39599</c:v>
                </c:pt>
                <c:pt idx="5084">
                  <c:v>39600</c:v>
                </c:pt>
                <c:pt idx="5085">
                  <c:v>39601</c:v>
                </c:pt>
                <c:pt idx="5086">
                  <c:v>39602</c:v>
                </c:pt>
                <c:pt idx="5087">
                  <c:v>39603</c:v>
                </c:pt>
                <c:pt idx="5088">
                  <c:v>39604</c:v>
                </c:pt>
                <c:pt idx="5089">
                  <c:v>39605</c:v>
                </c:pt>
                <c:pt idx="5090">
                  <c:v>39606</c:v>
                </c:pt>
                <c:pt idx="5091">
                  <c:v>39607</c:v>
                </c:pt>
                <c:pt idx="5092">
                  <c:v>39608</c:v>
                </c:pt>
                <c:pt idx="5093">
                  <c:v>39609</c:v>
                </c:pt>
                <c:pt idx="5094">
                  <c:v>39610</c:v>
                </c:pt>
                <c:pt idx="5095">
                  <c:v>39611</c:v>
                </c:pt>
                <c:pt idx="5096">
                  <c:v>39612</c:v>
                </c:pt>
                <c:pt idx="5097">
                  <c:v>39613</c:v>
                </c:pt>
                <c:pt idx="5098">
                  <c:v>39614</c:v>
                </c:pt>
                <c:pt idx="5099">
                  <c:v>39615</c:v>
                </c:pt>
                <c:pt idx="5100">
                  <c:v>39616</c:v>
                </c:pt>
                <c:pt idx="5101">
                  <c:v>39617</c:v>
                </c:pt>
                <c:pt idx="5102">
                  <c:v>39618</c:v>
                </c:pt>
                <c:pt idx="5103">
                  <c:v>39619</c:v>
                </c:pt>
                <c:pt idx="5104">
                  <c:v>39620</c:v>
                </c:pt>
                <c:pt idx="5105">
                  <c:v>39621</c:v>
                </c:pt>
                <c:pt idx="5106">
                  <c:v>39622</c:v>
                </c:pt>
                <c:pt idx="5107">
                  <c:v>39623</c:v>
                </c:pt>
                <c:pt idx="5108">
                  <c:v>39624</c:v>
                </c:pt>
                <c:pt idx="5109">
                  <c:v>39625</c:v>
                </c:pt>
                <c:pt idx="5110">
                  <c:v>39626</c:v>
                </c:pt>
                <c:pt idx="5111">
                  <c:v>39627</c:v>
                </c:pt>
                <c:pt idx="5112">
                  <c:v>39628</c:v>
                </c:pt>
                <c:pt idx="5113">
                  <c:v>39629</c:v>
                </c:pt>
                <c:pt idx="5114">
                  <c:v>39630</c:v>
                </c:pt>
                <c:pt idx="5115">
                  <c:v>39631</c:v>
                </c:pt>
                <c:pt idx="5116">
                  <c:v>39632</c:v>
                </c:pt>
                <c:pt idx="5117">
                  <c:v>39633</c:v>
                </c:pt>
                <c:pt idx="5118">
                  <c:v>39634</c:v>
                </c:pt>
                <c:pt idx="5119">
                  <c:v>39635</c:v>
                </c:pt>
                <c:pt idx="5120">
                  <c:v>39636</c:v>
                </c:pt>
                <c:pt idx="5121">
                  <c:v>39637</c:v>
                </c:pt>
                <c:pt idx="5122">
                  <c:v>39638</c:v>
                </c:pt>
                <c:pt idx="5123">
                  <c:v>39639</c:v>
                </c:pt>
                <c:pt idx="5124">
                  <c:v>39640</c:v>
                </c:pt>
                <c:pt idx="5125">
                  <c:v>39641</c:v>
                </c:pt>
                <c:pt idx="5126">
                  <c:v>39642</c:v>
                </c:pt>
                <c:pt idx="5127">
                  <c:v>39643</c:v>
                </c:pt>
                <c:pt idx="5128">
                  <c:v>39644</c:v>
                </c:pt>
                <c:pt idx="5129">
                  <c:v>39645</c:v>
                </c:pt>
                <c:pt idx="5130">
                  <c:v>39646</c:v>
                </c:pt>
                <c:pt idx="5131">
                  <c:v>39647</c:v>
                </c:pt>
                <c:pt idx="5132">
                  <c:v>39648</c:v>
                </c:pt>
                <c:pt idx="5133">
                  <c:v>39649</c:v>
                </c:pt>
                <c:pt idx="5134">
                  <c:v>39650</c:v>
                </c:pt>
                <c:pt idx="5135">
                  <c:v>39651</c:v>
                </c:pt>
                <c:pt idx="5136">
                  <c:v>39652</c:v>
                </c:pt>
                <c:pt idx="5137">
                  <c:v>39653</c:v>
                </c:pt>
                <c:pt idx="5138">
                  <c:v>39654</c:v>
                </c:pt>
                <c:pt idx="5139">
                  <c:v>39655</c:v>
                </c:pt>
                <c:pt idx="5140">
                  <c:v>39656</c:v>
                </c:pt>
                <c:pt idx="5141">
                  <c:v>39657</c:v>
                </c:pt>
                <c:pt idx="5142">
                  <c:v>39658</c:v>
                </c:pt>
                <c:pt idx="5143">
                  <c:v>39659</c:v>
                </c:pt>
                <c:pt idx="5144">
                  <c:v>39660</c:v>
                </c:pt>
                <c:pt idx="5145">
                  <c:v>39661</c:v>
                </c:pt>
                <c:pt idx="5146">
                  <c:v>39662</c:v>
                </c:pt>
                <c:pt idx="5147">
                  <c:v>39663</c:v>
                </c:pt>
                <c:pt idx="5148">
                  <c:v>39664</c:v>
                </c:pt>
                <c:pt idx="5149">
                  <c:v>39665</c:v>
                </c:pt>
                <c:pt idx="5150">
                  <c:v>39666</c:v>
                </c:pt>
                <c:pt idx="5151">
                  <c:v>39667</c:v>
                </c:pt>
                <c:pt idx="5152">
                  <c:v>39668</c:v>
                </c:pt>
                <c:pt idx="5153">
                  <c:v>39669</c:v>
                </c:pt>
                <c:pt idx="5154">
                  <c:v>39670</c:v>
                </c:pt>
                <c:pt idx="5155">
                  <c:v>39671</c:v>
                </c:pt>
                <c:pt idx="5156">
                  <c:v>39672</c:v>
                </c:pt>
                <c:pt idx="5157">
                  <c:v>39673</c:v>
                </c:pt>
                <c:pt idx="5158">
                  <c:v>39674</c:v>
                </c:pt>
                <c:pt idx="5159">
                  <c:v>39675</c:v>
                </c:pt>
                <c:pt idx="5160">
                  <c:v>39676</c:v>
                </c:pt>
                <c:pt idx="5161">
                  <c:v>39677</c:v>
                </c:pt>
                <c:pt idx="5162">
                  <c:v>39678</c:v>
                </c:pt>
                <c:pt idx="5163">
                  <c:v>39679</c:v>
                </c:pt>
                <c:pt idx="5164">
                  <c:v>39680</c:v>
                </c:pt>
                <c:pt idx="5165">
                  <c:v>39681</c:v>
                </c:pt>
                <c:pt idx="5166">
                  <c:v>39682</c:v>
                </c:pt>
                <c:pt idx="5167">
                  <c:v>39683</c:v>
                </c:pt>
                <c:pt idx="5168">
                  <c:v>39684</c:v>
                </c:pt>
                <c:pt idx="5169">
                  <c:v>39685</c:v>
                </c:pt>
                <c:pt idx="5170">
                  <c:v>39686</c:v>
                </c:pt>
                <c:pt idx="5171">
                  <c:v>39687</c:v>
                </c:pt>
                <c:pt idx="5172">
                  <c:v>39688</c:v>
                </c:pt>
                <c:pt idx="5173">
                  <c:v>39689</c:v>
                </c:pt>
                <c:pt idx="5174">
                  <c:v>39690</c:v>
                </c:pt>
                <c:pt idx="5175">
                  <c:v>39691</c:v>
                </c:pt>
                <c:pt idx="5176">
                  <c:v>39692</c:v>
                </c:pt>
                <c:pt idx="5177">
                  <c:v>39693</c:v>
                </c:pt>
                <c:pt idx="5178">
                  <c:v>39694</c:v>
                </c:pt>
                <c:pt idx="5179">
                  <c:v>39695</c:v>
                </c:pt>
                <c:pt idx="5180">
                  <c:v>39696</c:v>
                </c:pt>
                <c:pt idx="5181">
                  <c:v>39697</c:v>
                </c:pt>
                <c:pt idx="5182">
                  <c:v>39698</c:v>
                </c:pt>
                <c:pt idx="5183">
                  <c:v>39699</c:v>
                </c:pt>
                <c:pt idx="5184">
                  <c:v>39700</c:v>
                </c:pt>
                <c:pt idx="5185">
                  <c:v>39701</c:v>
                </c:pt>
                <c:pt idx="5186">
                  <c:v>39702</c:v>
                </c:pt>
                <c:pt idx="5187">
                  <c:v>39703</c:v>
                </c:pt>
                <c:pt idx="5188">
                  <c:v>39704</c:v>
                </c:pt>
                <c:pt idx="5189">
                  <c:v>39705</c:v>
                </c:pt>
                <c:pt idx="5190">
                  <c:v>39706</c:v>
                </c:pt>
                <c:pt idx="5191">
                  <c:v>39707</c:v>
                </c:pt>
                <c:pt idx="5192">
                  <c:v>39708</c:v>
                </c:pt>
                <c:pt idx="5193">
                  <c:v>39709</c:v>
                </c:pt>
                <c:pt idx="5194">
                  <c:v>39710</c:v>
                </c:pt>
                <c:pt idx="5195">
                  <c:v>39711</c:v>
                </c:pt>
                <c:pt idx="5196">
                  <c:v>39712</c:v>
                </c:pt>
                <c:pt idx="5197">
                  <c:v>39713</c:v>
                </c:pt>
                <c:pt idx="5198">
                  <c:v>39714</c:v>
                </c:pt>
                <c:pt idx="5199">
                  <c:v>39715</c:v>
                </c:pt>
                <c:pt idx="5200">
                  <c:v>39716</c:v>
                </c:pt>
                <c:pt idx="5201">
                  <c:v>39717</c:v>
                </c:pt>
                <c:pt idx="5202">
                  <c:v>39718</c:v>
                </c:pt>
                <c:pt idx="5203">
                  <c:v>39719</c:v>
                </c:pt>
                <c:pt idx="5204">
                  <c:v>39720</c:v>
                </c:pt>
                <c:pt idx="5205">
                  <c:v>39721</c:v>
                </c:pt>
                <c:pt idx="5206">
                  <c:v>39722</c:v>
                </c:pt>
                <c:pt idx="5207">
                  <c:v>39723</c:v>
                </c:pt>
                <c:pt idx="5208">
                  <c:v>39724</c:v>
                </c:pt>
                <c:pt idx="5209">
                  <c:v>39725</c:v>
                </c:pt>
                <c:pt idx="5210">
                  <c:v>39726</c:v>
                </c:pt>
                <c:pt idx="5211">
                  <c:v>39727</c:v>
                </c:pt>
                <c:pt idx="5212">
                  <c:v>39728</c:v>
                </c:pt>
                <c:pt idx="5213">
                  <c:v>39729</c:v>
                </c:pt>
                <c:pt idx="5214">
                  <c:v>39730</c:v>
                </c:pt>
                <c:pt idx="5215">
                  <c:v>39731</c:v>
                </c:pt>
                <c:pt idx="5216">
                  <c:v>39732</c:v>
                </c:pt>
                <c:pt idx="5217">
                  <c:v>39733</c:v>
                </c:pt>
                <c:pt idx="5218">
                  <c:v>39734</c:v>
                </c:pt>
                <c:pt idx="5219">
                  <c:v>39735</c:v>
                </c:pt>
                <c:pt idx="5220">
                  <c:v>39736</c:v>
                </c:pt>
                <c:pt idx="5221">
                  <c:v>39737</c:v>
                </c:pt>
                <c:pt idx="5222">
                  <c:v>39738</c:v>
                </c:pt>
                <c:pt idx="5223">
                  <c:v>39739</c:v>
                </c:pt>
                <c:pt idx="5224">
                  <c:v>39740</c:v>
                </c:pt>
                <c:pt idx="5225">
                  <c:v>39741</c:v>
                </c:pt>
                <c:pt idx="5226">
                  <c:v>39742</c:v>
                </c:pt>
                <c:pt idx="5227">
                  <c:v>39743</c:v>
                </c:pt>
                <c:pt idx="5228">
                  <c:v>39744</c:v>
                </c:pt>
                <c:pt idx="5229">
                  <c:v>39745</c:v>
                </c:pt>
                <c:pt idx="5230">
                  <c:v>39746</c:v>
                </c:pt>
                <c:pt idx="5231">
                  <c:v>39747</c:v>
                </c:pt>
                <c:pt idx="5232">
                  <c:v>39748</c:v>
                </c:pt>
                <c:pt idx="5233">
                  <c:v>39749</c:v>
                </c:pt>
                <c:pt idx="5234">
                  <c:v>39750</c:v>
                </c:pt>
                <c:pt idx="5235">
                  <c:v>39751</c:v>
                </c:pt>
                <c:pt idx="5236">
                  <c:v>39752</c:v>
                </c:pt>
                <c:pt idx="5237">
                  <c:v>39753</c:v>
                </c:pt>
                <c:pt idx="5238">
                  <c:v>39754</c:v>
                </c:pt>
                <c:pt idx="5239">
                  <c:v>39755</c:v>
                </c:pt>
                <c:pt idx="5240">
                  <c:v>39756</c:v>
                </c:pt>
                <c:pt idx="5241">
                  <c:v>39757</c:v>
                </c:pt>
                <c:pt idx="5242">
                  <c:v>39758</c:v>
                </c:pt>
                <c:pt idx="5243">
                  <c:v>39759</c:v>
                </c:pt>
                <c:pt idx="5244">
                  <c:v>39760</c:v>
                </c:pt>
                <c:pt idx="5245">
                  <c:v>39761</c:v>
                </c:pt>
                <c:pt idx="5246">
                  <c:v>39762</c:v>
                </c:pt>
                <c:pt idx="5247">
                  <c:v>39763</c:v>
                </c:pt>
                <c:pt idx="5248">
                  <c:v>39764</c:v>
                </c:pt>
                <c:pt idx="5249">
                  <c:v>39765</c:v>
                </c:pt>
                <c:pt idx="5250">
                  <c:v>39766</c:v>
                </c:pt>
                <c:pt idx="5251">
                  <c:v>39767</c:v>
                </c:pt>
                <c:pt idx="5252">
                  <c:v>39768</c:v>
                </c:pt>
                <c:pt idx="5253">
                  <c:v>39769</c:v>
                </c:pt>
                <c:pt idx="5254">
                  <c:v>39770</c:v>
                </c:pt>
                <c:pt idx="5255">
                  <c:v>39771</c:v>
                </c:pt>
                <c:pt idx="5256">
                  <c:v>39772</c:v>
                </c:pt>
                <c:pt idx="5257">
                  <c:v>39773</c:v>
                </c:pt>
                <c:pt idx="5258">
                  <c:v>39774</c:v>
                </c:pt>
                <c:pt idx="5259">
                  <c:v>39775</c:v>
                </c:pt>
                <c:pt idx="5260">
                  <c:v>39776</c:v>
                </c:pt>
                <c:pt idx="5261">
                  <c:v>39777</c:v>
                </c:pt>
                <c:pt idx="5262">
                  <c:v>39778</c:v>
                </c:pt>
                <c:pt idx="5263">
                  <c:v>39779</c:v>
                </c:pt>
                <c:pt idx="5264">
                  <c:v>39780</c:v>
                </c:pt>
                <c:pt idx="5265">
                  <c:v>39781</c:v>
                </c:pt>
                <c:pt idx="5266">
                  <c:v>39782</c:v>
                </c:pt>
                <c:pt idx="5267">
                  <c:v>39783</c:v>
                </c:pt>
                <c:pt idx="5268">
                  <c:v>39784</c:v>
                </c:pt>
                <c:pt idx="5269">
                  <c:v>39785</c:v>
                </c:pt>
                <c:pt idx="5270">
                  <c:v>39786</c:v>
                </c:pt>
                <c:pt idx="5271">
                  <c:v>39787</c:v>
                </c:pt>
                <c:pt idx="5272">
                  <c:v>39788</c:v>
                </c:pt>
                <c:pt idx="5273">
                  <c:v>39789</c:v>
                </c:pt>
                <c:pt idx="5274">
                  <c:v>39790</c:v>
                </c:pt>
                <c:pt idx="5275">
                  <c:v>39791</c:v>
                </c:pt>
                <c:pt idx="5276">
                  <c:v>39792</c:v>
                </c:pt>
                <c:pt idx="5277">
                  <c:v>39793</c:v>
                </c:pt>
                <c:pt idx="5278">
                  <c:v>39794</c:v>
                </c:pt>
                <c:pt idx="5279">
                  <c:v>39795</c:v>
                </c:pt>
                <c:pt idx="5280">
                  <c:v>39796</c:v>
                </c:pt>
                <c:pt idx="5281">
                  <c:v>39797</c:v>
                </c:pt>
                <c:pt idx="5282">
                  <c:v>39798</c:v>
                </c:pt>
                <c:pt idx="5283">
                  <c:v>39799</c:v>
                </c:pt>
                <c:pt idx="5284">
                  <c:v>39800</c:v>
                </c:pt>
                <c:pt idx="5285">
                  <c:v>39801</c:v>
                </c:pt>
                <c:pt idx="5286">
                  <c:v>39802</c:v>
                </c:pt>
                <c:pt idx="5287">
                  <c:v>39803</c:v>
                </c:pt>
                <c:pt idx="5288">
                  <c:v>39804</c:v>
                </c:pt>
                <c:pt idx="5289">
                  <c:v>39805</c:v>
                </c:pt>
                <c:pt idx="5290">
                  <c:v>39806</c:v>
                </c:pt>
                <c:pt idx="5291">
                  <c:v>39807</c:v>
                </c:pt>
                <c:pt idx="5292">
                  <c:v>39808</c:v>
                </c:pt>
                <c:pt idx="5293">
                  <c:v>39809</c:v>
                </c:pt>
                <c:pt idx="5294">
                  <c:v>39810</c:v>
                </c:pt>
                <c:pt idx="5295">
                  <c:v>39811</c:v>
                </c:pt>
                <c:pt idx="5296">
                  <c:v>39812</c:v>
                </c:pt>
                <c:pt idx="5297">
                  <c:v>39813</c:v>
                </c:pt>
                <c:pt idx="5298">
                  <c:v>39814</c:v>
                </c:pt>
                <c:pt idx="5299">
                  <c:v>39815</c:v>
                </c:pt>
                <c:pt idx="5300">
                  <c:v>39816</c:v>
                </c:pt>
                <c:pt idx="5301">
                  <c:v>39817</c:v>
                </c:pt>
                <c:pt idx="5302">
                  <c:v>39818</c:v>
                </c:pt>
                <c:pt idx="5303">
                  <c:v>39819</c:v>
                </c:pt>
                <c:pt idx="5304">
                  <c:v>39820</c:v>
                </c:pt>
                <c:pt idx="5305">
                  <c:v>39821</c:v>
                </c:pt>
                <c:pt idx="5306">
                  <c:v>39822</c:v>
                </c:pt>
                <c:pt idx="5307">
                  <c:v>39823</c:v>
                </c:pt>
                <c:pt idx="5308">
                  <c:v>39824</c:v>
                </c:pt>
                <c:pt idx="5309">
                  <c:v>39825</c:v>
                </c:pt>
                <c:pt idx="5310">
                  <c:v>39826</c:v>
                </c:pt>
                <c:pt idx="5311">
                  <c:v>39827</c:v>
                </c:pt>
                <c:pt idx="5312">
                  <c:v>39828</c:v>
                </c:pt>
                <c:pt idx="5313">
                  <c:v>39829</c:v>
                </c:pt>
                <c:pt idx="5314">
                  <c:v>39830</c:v>
                </c:pt>
                <c:pt idx="5315">
                  <c:v>39831</c:v>
                </c:pt>
                <c:pt idx="5316">
                  <c:v>39832</c:v>
                </c:pt>
                <c:pt idx="5317">
                  <c:v>39833</c:v>
                </c:pt>
                <c:pt idx="5318">
                  <c:v>39834</c:v>
                </c:pt>
                <c:pt idx="5319">
                  <c:v>39835</c:v>
                </c:pt>
                <c:pt idx="5320">
                  <c:v>39836</c:v>
                </c:pt>
                <c:pt idx="5321">
                  <c:v>39837</c:v>
                </c:pt>
                <c:pt idx="5322">
                  <c:v>39838</c:v>
                </c:pt>
                <c:pt idx="5323">
                  <c:v>39839</c:v>
                </c:pt>
                <c:pt idx="5324">
                  <c:v>39840</c:v>
                </c:pt>
                <c:pt idx="5325">
                  <c:v>39841</c:v>
                </c:pt>
                <c:pt idx="5326">
                  <c:v>39842</c:v>
                </c:pt>
                <c:pt idx="5327">
                  <c:v>39843</c:v>
                </c:pt>
                <c:pt idx="5328">
                  <c:v>39844</c:v>
                </c:pt>
                <c:pt idx="5329">
                  <c:v>39845</c:v>
                </c:pt>
                <c:pt idx="5330">
                  <c:v>39846</c:v>
                </c:pt>
                <c:pt idx="5331">
                  <c:v>39847</c:v>
                </c:pt>
                <c:pt idx="5332">
                  <c:v>39848</c:v>
                </c:pt>
                <c:pt idx="5333">
                  <c:v>39849</c:v>
                </c:pt>
                <c:pt idx="5334">
                  <c:v>39850</c:v>
                </c:pt>
                <c:pt idx="5335">
                  <c:v>39851</c:v>
                </c:pt>
                <c:pt idx="5336">
                  <c:v>39852</c:v>
                </c:pt>
                <c:pt idx="5337">
                  <c:v>39853</c:v>
                </c:pt>
                <c:pt idx="5338">
                  <c:v>39854</c:v>
                </c:pt>
                <c:pt idx="5339">
                  <c:v>39855</c:v>
                </c:pt>
                <c:pt idx="5340">
                  <c:v>39856</c:v>
                </c:pt>
                <c:pt idx="5341">
                  <c:v>39857</c:v>
                </c:pt>
                <c:pt idx="5342">
                  <c:v>39858</c:v>
                </c:pt>
                <c:pt idx="5343">
                  <c:v>39859</c:v>
                </c:pt>
                <c:pt idx="5344">
                  <c:v>39860</c:v>
                </c:pt>
                <c:pt idx="5345">
                  <c:v>39861</c:v>
                </c:pt>
                <c:pt idx="5346">
                  <c:v>39862</c:v>
                </c:pt>
                <c:pt idx="5347">
                  <c:v>39863</c:v>
                </c:pt>
                <c:pt idx="5348">
                  <c:v>39864</c:v>
                </c:pt>
                <c:pt idx="5349">
                  <c:v>39865</c:v>
                </c:pt>
                <c:pt idx="5350">
                  <c:v>39866</c:v>
                </c:pt>
                <c:pt idx="5351">
                  <c:v>39867</c:v>
                </c:pt>
                <c:pt idx="5352">
                  <c:v>39868</c:v>
                </c:pt>
                <c:pt idx="5353">
                  <c:v>39869</c:v>
                </c:pt>
                <c:pt idx="5354">
                  <c:v>39870</c:v>
                </c:pt>
                <c:pt idx="5355">
                  <c:v>39871</c:v>
                </c:pt>
                <c:pt idx="5356">
                  <c:v>39872</c:v>
                </c:pt>
                <c:pt idx="5357">
                  <c:v>39873</c:v>
                </c:pt>
                <c:pt idx="5358">
                  <c:v>39874</c:v>
                </c:pt>
                <c:pt idx="5359">
                  <c:v>39875</c:v>
                </c:pt>
                <c:pt idx="5360">
                  <c:v>39876</c:v>
                </c:pt>
                <c:pt idx="5361">
                  <c:v>39877</c:v>
                </c:pt>
                <c:pt idx="5362">
                  <c:v>39878</c:v>
                </c:pt>
                <c:pt idx="5363">
                  <c:v>39879</c:v>
                </c:pt>
                <c:pt idx="5364">
                  <c:v>39880</c:v>
                </c:pt>
                <c:pt idx="5365">
                  <c:v>39881</c:v>
                </c:pt>
                <c:pt idx="5366">
                  <c:v>39882</c:v>
                </c:pt>
                <c:pt idx="5367">
                  <c:v>39883</c:v>
                </c:pt>
                <c:pt idx="5368">
                  <c:v>39884</c:v>
                </c:pt>
                <c:pt idx="5369">
                  <c:v>39885</c:v>
                </c:pt>
                <c:pt idx="5370">
                  <c:v>39886</c:v>
                </c:pt>
                <c:pt idx="5371">
                  <c:v>39887</c:v>
                </c:pt>
                <c:pt idx="5372">
                  <c:v>39888</c:v>
                </c:pt>
                <c:pt idx="5373">
                  <c:v>39889</c:v>
                </c:pt>
                <c:pt idx="5374">
                  <c:v>39890</c:v>
                </c:pt>
                <c:pt idx="5375">
                  <c:v>39891</c:v>
                </c:pt>
                <c:pt idx="5376">
                  <c:v>39892</c:v>
                </c:pt>
                <c:pt idx="5377">
                  <c:v>39893</c:v>
                </c:pt>
                <c:pt idx="5378">
                  <c:v>39894</c:v>
                </c:pt>
                <c:pt idx="5379">
                  <c:v>39895</c:v>
                </c:pt>
                <c:pt idx="5380">
                  <c:v>39896</c:v>
                </c:pt>
                <c:pt idx="5381">
                  <c:v>39897</c:v>
                </c:pt>
                <c:pt idx="5382">
                  <c:v>39898</c:v>
                </c:pt>
                <c:pt idx="5383">
                  <c:v>39899</c:v>
                </c:pt>
                <c:pt idx="5384">
                  <c:v>39900</c:v>
                </c:pt>
                <c:pt idx="5385">
                  <c:v>39901</c:v>
                </c:pt>
                <c:pt idx="5386">
                  <c:v>39902</c:v>
                </c:pt>
                <c:pt idx="5387">
                  <c:v>39903</c:v>
                </c:pt>
                <c:pt idx="5388">
                  <c:v>39904</c:v>
                </c:pt>
                <c:pt idx="5389">
                  <c:v>39905</c:v>
                </c:pt>
                <c:pt idx="5390">
                  <c:v>39906</c:v>
                </c:pt>
                <c:pt idx="5391">
                  <c:v>39907</c:v>
                </c:pt>
                <c:pt idx="5392">
                  <c:v>39908</c:v>
                </c:pt>
                <c:pt idx="5393">
                  <c:v>39909</c:v>
                </c:pt>
                <c:pt idx="5394">
                  <c:v>39910</c:v>
                </c:pt>
                <c:pt idx="5395">
                  <c:v>39911</c:v>
                </c:pt>
                <c:pt idx="5396">
                  <c:v>39912</c:v>
                </c:pt>
                <c:pt idx="5397">
                  <c:v>39913</c:v>
                </c:pt>
                <c:pt idx="5398">
                  <c:v>39914</c:v>
                </c:pt>
                <c:pt idx="5399">
                  <c:v>39915</c:v>
                </c:pt>
                <c:pt idx="5400">
                  <c:v>39916</c:v>
                </c:pt>
                <c:pt idx="5401">
                  <c:v>39917</c:v>
                </c:pt>
                <c:pt idx="5402">
                  <c:v>39918</c:v>
                </c:pt>
                <c:pt idx="5403">
                  <c:v>39919</c:v>
                </c:pt>
                <c:pt idx="5404">
                  <c:v>39920</c:v>
                </c:pt>
                <c:pt idx="5405">
                  <c:v>39921</c:v>
                </c:pt>
                <c:pt idx="5406">
                  <c:v>39922</c:v>
                </c:pt>
                <c:pt idx="5407">
                  <c:v>39923</c:v>
                </c:pt>
                <c:pt idx="5408">
                  <c:v>39924</c:v>
                </c:pt>
                <c:pt idx="5409">
                  <c:v>39925</c:v>
                </c:pt>
                <c:pt idx="5410">
                  <c:v>39926</c:v>
                </c:pt>
                <c:pt idx="5411">
                  <c:v>39927</c:v>
                </c:pt>
                <c:pt idx="5412">
                  <c:v>39928</c:v>
                </c:pt>
                <c:pt idx="5413">
                  <c:v>39929</c:v>
                </c:pt>
                <c:pt idx="5414">
                  <c:v>39930</c:v>
                </c:pt>
                <c:pt idx="5415">
                  <c:v>39931</c:v>
                </c:pt>
                <c:pt idx="5416">
                  <c:v>39932</c:v>
                </c:pt>
                <c:pt idx="5417">
                  <c:v>39933</c:v>
                </c:pt>
                <c:pt idx="5418">
                  <c:v>39934</c:v>
                </c:pt>
                <c:pt idx="5419">
                  <c:v>39935</c:v>
                </c:pt>
                <c:pt idx="5420">
                  <c:v>39936</c:v>
                </c:pt>
                <c:pt idx="5421">
                  <c:v>39937</c:v>
                </c:pt>
                <c:pt idx="5422">
                  <c:v>39938</c:v>
                </c:pt>
                <c:pt idx="5423">
                  <c:v>39939</c:v>
                </c:pt>
                <c:pt idx="5424">
                  <c:v>39940</c:v>
                </c:pt>
                <c:pt idx="5425">
                  <c:v>39941</c:v>
                </c:pt>
                <c:pt idx="5426">
                  <c:v>39942</c:v>
                </c:pt>
                <c:pt idx="5427">
                  <c:v>39943</c:v>
                </c:pt>
                <c:pt idx="5428">
                  <c:v>39944</c:v>
                </c:pt>
                <c:pt idx="5429">
                  <c:v>39945</c:v>
                </c:pt>
                <c:pt idx="5430">
                  <c:v>39946</c:v>
                </c:pt>
                <c:pt idx="5431">
                  <c:v>39947</c:v>
                </c:pt>
                <c:pt idx="5432">
                  <c:v>39948</c:v>
                </c:pt>
                <c:pt idx="5433">
                  <c:v>39949</c:v>
                </c:pt>
                <c:pt idx="5434">
                  <c:v>39950</c:v>
                </c:pt>
                <c:pt idx="5435">
                  <c:v>39951</c:v>
                </c:pt>
                <c:pt idx="5436">
                  <c:v>39952</c:v>
                </c:pt>
                <c:pt idx="5437">
                  <c:v>39953</c:v>
                </c:pt>
                <c:pt idx="5438">
                  <c:v>39954</c:v>
                </c:pt>
                <c:pt idx="5439">
                  <c:v>39955</c:v>
                </c:pt>
                <c:pt idx="5440">
                  <c:v>39956</c:v>
                </c:pt>
                <c:pt idx="5441">
                  <c:v>39957</c:v>
                </c:pt>
                <c:pt idx="5442">
                  <c:v>39958</c:v>
                </c:pt>
                <c:pt idx="5443">
                  <c:v>39959</c:v>
                </c:pt>
                <c:pt idx="5444">
                  <c:v>39960</c:v>
                </c:pt>
                <c:pt idx="5445">
                  <c:v>39961</c:v>
                </c:pt>
                <c:pt idx="5446">
                  <c:v>39962</c:v>
                </c:pt>
                <c:pt idx="5447">
                  <c:v>39963</c:v>
                </c:pt>
                <c:pt idx="5448">
                  <c:v>39964</c:v>
                </c:pt>
                <c:pt idx="5449">
                  <c:v>39965</c:v>
                </c:pt>
                <c:pt idx="5450">
                  <c:v>39966</c:v>
                </c:pt>
                <c:pt idx="5451">
                  <c:v>39967</c:v>
                </c:pt>
                <c:pt idx="5452">
                  <c:v>39968</c:v>
                </c:pt>
                <c:pt idx="5453">
                  <c:v>39969</c:v>
                </c:pt>
                <c:pt idx="5454">
                  <c:v>39970</c:v>
                </c:pt>
                <c:pt idx="5455">
                  <c:v>39971</c:v>
                </c:pt>
                <c:pt idx="5456">
                  <c:v>39972</c:v>
                </c:pt>
                <c:pt idx="5457">
                  <c:v>39973</c:v>
                </c:pt>
                <c:pt idx="5458">
                  <c:v>39974</c:v>
                </c:pt>
                <c:pt idx="5459">
                  <c:v>39975</c:v>
                </c:pt>
                <c:pt idx="5460">
                  <c:v>39976</c:v>
                </c:pt>
                <c:pt idx="5461">
                  <c:v>39977</c:v>
                </c:pt>
                <c:pt idx="5462">
                  <c:v>39978</c:v>
                </c:pt>
                <c:pt idx="5463">
                  <c:v>39979</c:v>
                </c:pt>
                <c:pt idx="5464">
                  <c:v>39980</c:v>
                </c:pt>
                <c:pt idx="5465">
                  <c:v>39981</c:v>
                </c:pt>
                <c:pt idx="5466">
                  <c:v>39982</c:v>
                </c:pt>
                <c:pt idx="5467">
                  <c:v>39983</c:v>
                </c:pt>
                <c:pt idx="5468">
                  <c:v>39984</c:v>
                </c:pt>
                <c:pt idx="5469">
                  <c:v>39985</c:v>
                </c:pt>
                <c:pt idx="5470">
                  <c:v>39986</c:v>
                </c:pt>
                <c:pt idx="5471">
                  <c:v>39987</c:v>
                </c:pt>
                <c:pt idx="5472">
                  <c:v>39988</c:v>
                </c:pt>
                <c:pt idx="5473">
                  <c:v>39989</c:v>
                </c:pt>
                <c:pt idx="5474">
                  <c:v>39990</c:v>
                </c:pt>
                <c:pt idx="5475">
                  <c:v>39991</c:v>
                </c:pt>
                <c:pt idx="5476">
                  <c:v>39992</c:v>
                </c:pt>
                <c:pt idx="5477">
                  <c:v>39993</c:v>
                </c:pt>
                <c:pt idx="5478">
                  <c:v>39994</c:v>
                </c:pt>
                <c:pt idx="5479">
                  <c:v>39995</c:v>
                </c:pt>
                <c:pt idx="5480">
                  <c:v>39996</c:v>
                </c:pt>
                <c:pt idx="5481">
                  <c:v>39997</c:v>
                </c:pt>
                <c:pt idx="5482">
                  <c:v>39998</c:v>
                </c:pt>
                <c:pt idx="5483">
                  <c:v>39999</c:v>
                </c:pt>
                <c:pt idx="5484">
                  <c:v>40000</c:v>
                </c:pt>
                <c:pt idx="5485">
                  <c:v>40001</c:v>
                </c:pt>
                <c:pt idx="5486">
                  <c:v>40002</c:v>
                </c:pt>
                <c:pt idx="5487">
                  <c:v>40003</c:v>
                </c:pt>
                <c:pt idx="5488">
                  <c:v>40004</c:v>
                </c:pt>
                <c:pt idx="5489">
                  <c:v>40005</c:v>
                </c:pt>
                <c:pt idx="5490">
                  <c:v>40006</c:v>
                </c:pt>
                <c:pt idx="5491">
                  <c:v>40007</c:v>
                </c:pt>
                <c:pt idx="5492">
                  <c:v>40008</c:v>
                </c:pt>
                <c:pt idx="5493">
                  <c:v>40009</c:v>
                </c:pt>
                <c:pt idx="5494">
                  <c:v>40010</c:v>
                </c:pt>
                <c:pt idx="5495">
                  <c:v>40011</c:v>
                </c:pt>
                <c:pt idx="5496">
                  <c:v>40012</c:v>
                </c:pt>
                <c:pt idx="5497">
                  <c:v>40013</c:v>
                </c:pt>
                <c:pt idx="5498">
                  <c:v>40014</c:v>
                </c:pt>
                <c:pt idx="5499">
                  <c:v>40015</c:v>
                </c:pt>
                <c:pt idx="5500">
                  <c:v>40016</c:v>
                </c:pt>
                <c:pt idx="5501">
                  <c:v>40017</c:v>
                </c:pt>
                <c:pt idx="5502">
                  <c:v>40018</c:v>
                </c:pt>
                <c:pt idx="5503">
                  <c:v>40019</c:v>
                </c:pt>
                <c:pt idx="5504">
                  <c:v>40020</c:v>
                </c:pt>
                <c:pt idx="5505">
                  <c:v>40021</c:v>
                </c:pt>
                <c:pt idx="5506">
                  <c:v>40022</c:v>
                </c:pt>
                <c:pt idx="5507">
                  <c:v>40023</c:v>
                </c:pt>
                <c:pt idx="5508">
                  <c:v>40024</c:v>
                </c:pt>
                <c:pt idx="5509">
                  <c:v>40025</c:v>
                </c:pt>
                <c:pt idx="5510">
                  <c:v>40026</c:v>
                </c:pt>
                <c:pt idx="5511">
                  <c:v>40027</c:v>
                </c:pt>
                <c:pt idx="5512">
                  <c:v>40028</c:v>
                </c:pt>
                <c:pt idx="5513">
                  <c:v>40029</c:v>
                </c:pt>
                <c:pt idx="5514">
                  <c:v>40030</c:v>
                </c:pt>
                <c:pt idx="5515">
                  <c:v>40031</c:v>
                </c:pt>
                <c:pt idx="5516">
                  <c:v>40032</c:v>
                </c:pt>
                <c:pt idx="5517">
                  <c:v>40033</c:v>
                </c:pt>
                <c:pt idx="5518">
                  <c:v>40034</c:v>
                </c:pt>
                <c:pt idx="5519">
                  <c:v>40035</c:v>
                </c:pt>
                <c:pt idx="5520">
                  <c:v>40036</c:v>
                </c:pt>
                <c:pt idx="5521">
                  <c:v>40037</c:v>
                </c:pt>
                <c:pt idx="5522">
                  <c:v>40038</c:v>
                </c:pt>
                <c:pt idx="5523">
                  <c:v>40039</c:v>
                </c:pt>
                <c:pt idx="5524">
                  <c:v>40040</c:v>
                </c:pt>
                <c:pt idx="5525">
                  <c:v>40041</c:v>
                </c:pt>
                <c:pt idx="5526">
                  <c:v>40042</c:v>
                </c:pt>
                <c:pt idx="5527">
                  <c:v>40043</c:v>
                </c:pt>
                <c:pt idx="5528">
                  <c:v>40044</c:v>
                </c:pt>
                <c:pt idx="5529">
                  <c:v>40045</c:v>
                </c:pt>
                <c:pt idx="5530">
                  <c:v>40046</c:v>
                </c:pt>
                <c:pt idx="5531">
                  <c:v>40047</c:v>
                </c:pt>
                <c:pt idx="5532">
                  <c:v>40048</c:v>
                </c:pt>
                <c:pt idx="5533">
                  <c:v>40049</c:v>
                </c:pt>
                <c:pt idx="5534">
                  <c:v>40050</c:v>
                </c:pt>
                <c:pt idx="5535">
                  <c:v>40051</c:v>
                </c:pt>
                <c:pt idx="5536">
                  <c:v>40052</c:v>
                </c:pt>
                <c:pt idx="5537">
                  <c:v>40053</c:v>
                </c:pt>
                <c:pt idx="5538">
                  <c:v>40054</c:v>
                </c:pt>
                <c:pt idx="5539">
                  <c:v>40055</c:v>
                </c:pt>
                <c:pt idx="5540">
                  <c:v>40056</c:v>
                </c:pt>
                <c:pt idx="5541">
                  <c:v>40057</c:v>
                </c:pt>
                <c:pt idx="5542">
                  <c:v>40058</c:v>
                </c:pt>
                <c:pt idx="5543">
                  <c:v>40059</c:v>
                </c:pt>
                <c:pt idx="5544">
                  <c:v>40060</c:v>
                </c:pt>
                <c:pt idx="5545">
                  <c:v>40061</c:v>
                </c:pt>
                <c:pt idx="5546">
                  <c:v>40062</c:v>
                </c:pt>
                <c:pt idx="5547">
                  <c:v>40063</c:v>
                </c:pt>
                <c:pt idx="5548">
                  <c:v>40064</c:v>
                </c:pt>
                <c:pt idx="5549">
                  <c:v>40065</c:v>
                </c:pt>
                <c:pt idx="5550">
                  <c:v>40066</c:v>
                </c:pt>
                <c:pt idx="5551">
                  <c:v>40067</c:v>
                </c:pt>
                <c:pt idx="5552">
                  <c:v>40068</c:v>
                </c:pt>
                <c:pt idx="5553">
                  <c:v>40069</c:v>
                </c:pt>
                <c:pt idx="5554">
                  <c:v>40070</c:v>
                </c:pt>
                <c:pt idx="5555">
                  <c:v>40071</c:v>
                </c:pt>
                <c:pt idx="5556">
                  <c:v>40072</c:v>
                </c:pt>
                <c:pt idx="5557">
                  <c:v>40073</c:v>
                </c:pt>
                <c:pt idx="5558">
                  <c:v>40074</c:v>
                </c:pt>
                <c:pt idx="5559">
                  <c:v>40075</c:v>
                </c:pt>
                <c:pt idx="5560">
                  <c:v>40076</c:v>
                </c:pt>
                <c:pt idx="5561">
                  <c:v>40077</c:v>
                </c:pt>
                <c:pt idx="5562">
                  <c:v>40078</c:v>
                </c:pt>
                <c:pt idx="5563">
                  <c:v>40079</c:v>
                </c:pt>
                <c:pt idx="5564">
                  <c:v>40080</c:v>
                </c:pt>
                <c:pt idx="5565">
                  <c:v>40081</c:v>
                </c:pt>
                <c:pt idx="5566">
                  <c:v>40082</c:v>
                </c:pt>
                <c:pt idx="5567">
                  <c:v>40083</c:v>
                </c:pt>
                <c:pt idx="5568">
                  <c:v>40084</c:v>
                </c:pt>
                <c:pt idx="5569">
                  <c:v>40085</c:v>
                </c:pt>
                <c:pt idx="5570">
                  <c:v>40086</c:v>
                </c:pt>
                <c:pt idx="5571">
                  <c:v>40087</c:v>
                </c:pt>
                <c:pt idx="5572">
                  <c:v>40088</c:v>
                </c:pt>
                <c:pt idx="5573">
                  <c:v>40089</c:v>
                </c:pt>
                <c:pt idx="5574">
                  <c:v>40090</c:v>
                </c:pt>
                <c:pt idx="5575">
                  <c:v>40091</c:v>
                </c:pt>
                <c:pt idx="5576">
                  <c:v>40092</c:v>
                </c:pt>
                <c:pt idx="5577">
                  <c:v>40093</c:v>
                </c:pt>
                <c:pt idx="5578">
                  <c:v>40094</c:v>
                </c:pt>
                <c:pt idx="5579">
                  <c:v>40095</c:v>
                </c:pt>
                <c:pt idx="5580">
                  <c:v>40096</c:v>
                </c:pt>
                <c:pt idx="5581">
                  <c:v>40097</c:v>
                </c:pt>
                <c:pt idx="5582">
                  <c:v>40098</c:v>
                </c:pt>
                <c:pt idx="5583">
                  <c:v>40099</c:v>
                </c:pt>
                <c:pt idx="5584">
                  <c:v>40100</c:v>
                </c:pt>
                <c:pt idx="5585">
                  <c:v>40101</c:v>
                </c:pt>
                <c:pt idx="5586">
                  <c:v>40102</c:v>
                </c:pt>
                <c:pt idx="5587">
                  <c:v>40103</c:v>
                </c:pt>
                <c:pt idx="5588">
                  <c:v>40104</c:v>
                </c:pt>
                <c:pt idx="5589">
                  <c:v>40105</c:v>
                </c:pt>
                <c:pt idx="5590">
                  <c:v>40106</c:v>
                </c:pt>
                <c:pt idx="5591">
                  <c:v>40107</c:v>
                </c:pt>
                <c:pt idx="5592">
                  <c:v>40108</c:v>
                </c:pt>
                <c:pt idx="5593">
                  <c:v>40109</c:v>
                </c:pt>
                <c:pt idx="5594">
                  <c:v>40110</c:v>
                </c:pt>
                <c:pt idx="5595">
                  <c:v>40111</c:v>
                </c:pt>
                <c:pt idx="5596">
                  <c:v>40112</c:v>
                </c:pt>
                <c:pt idx="5597">
                  <c:v>40113</c:v>
                </c:pt>
                <c:pt idx="5598">
                  <c:v>40114</c:v>
                </c:pt>
                <c:pt idx="5599">
                  <c:v>40115</c:v>
                </c:pt>
                <c:pt idx="5600">
                  <c:v>40116</c:v>
                </c:pt>
                <c:pt idx="5601">
                  <c:v>40117</c:v>
                </c:pt>
                <c:pt idx="5602">
                  <c:v>40118</c:v>
                </c:pt>
                <c:pt idx="5603">
                  <c:v>40119</c:v>
                </c:pt>
                <c:pt idx="5604">
                  <c:v>40120</c:v>
                </c:pt>
                <c:pt idx="5605">
                  <c:v>40121</c:v>
                </c:pt>
                <c:pt idx="5606">
                  <c:v>40122</c:v>
                </c:pt>
                <c:pt idx="5607">
                  <c:v>40123</c:v>
                </c:pt>
                <c:pt idx="5608">
                  <c:v>40124</c:v>
                </c:pt>
                <c:pt idx="5609">
                  <c:v>40125</c:v>
                </c:pt>
                <c:pt idx="5610">
                  <c:v>40126</c:v>
                </c:pt>
                <c:pt idx="5611">
                  <c:v>40127</c:v>
                </c:pt>
                <c:pt idx="5612">
                  <c:v>40128</c:v>
                </c:pt>
                <c:pt idx="5613">
                  <c:v>40129</c:v>
                </c:pt>
                <c:pt idx="5614">
                  <c:v>40130</c:v>
                </c:pt>
                <c:pt idx="5615">
                  <c:v>40131</c:v>
                </c:pt>
                <c:pt idx="5616">
                  <c:v>40132</c:v>
                </c:pt>
                <c:pt idx="5617">
                  <c:v>40133</c:v>
                </c:pt>
                <c:pt idx="5618">
                  <c:v>40134</c:v>
                </c:pt>
                <c:pt idx="5619">
                  <c:v>40135</c:v>
                </c:pt>
                <c:pt idx="5620">
                  <c:v>40136</c:v>
                </c:pt>
                <c:pt idx="5621">
                  <c:v>40137</c:v>
                </c:pt>
                <c:pt idx="5622">
                  <c:v>40138</c:v>
                </c:pt>
                <c:pt idx="5623">
                  <c:v>40139</c:v>
                </c:pt>
                <c:pt idx="5624">
                  <c:v>40140</c:v>
                </c:pt>
                <c:pt idx="5625">
                  <c:v>40141</c:v>
                </c:pt>
                <c:pt idx="5626">
                  <c:v>40142</c:v>
                </c:pt>
                <c:pt idx="5627">
                  <c:v>40143</c:v>
                </c:pt>
                <c:pt idx="5628">
                  <c:v>40144</c:v>
                </c:pt>
                <c:pt idx="5629">
                  <c:v>40145</c:v>
                </c:pt>
                <c:pt idx="5630">
                  <c:v>40146</c:v>
                </c:pt>
                <c:pt idx="5631">
                  <c:v>40147</c:v>
                </c:pt>
                <c:pt idx="5632">
                  <c:v>40148</c:v>
                </c:pt>
                <c:pt idx="5633">
                  <c:v>40149</c:v>
                </c:pt>
                <c:pt idx="5634">
                  <c:v>40150</c:v>
                </c:pt>
                <c:pt idx="5635">
                  <c:v>40151</c:v>
                </c:pt>
                <c:pt idx="5636">
                  <c:v>40152</c:v>
                </c:pt>
                <c:pt idx="5637">
                  <c:v>40153</c:v>
                </c:pt>
                <c:pt idx="5638">
                  <c:v>40154</c:v>
                </c:pt>
                <c:pt idx="5639">
                  <c:v>40155</c:v>
                </c:pt>
                <c:pt idx="5640">
                  <c:v>40156</c:v>
                </c:pt>
                <c:pt idx="5641">
                  <c:v>40157</c:v>
                </c:pt>
                <c:pt idx="5642">
                  <c:v>40158</c:v>
                </c:pt>
                <c:pt idx="5643">
                  <c:v>40159</c:v>
                </c:pt>
                <c:pt idx="5644">
                  <c:v>40160</c:v>
                </c:pt>
                <c:pt idx="5645">
                  <c:v>40161</c:v>
                </c:pt>
                <c:pt idx="5646">
                  <c:v>40162</c:v>
                </c:pt>
                <c:pt idx="5647">
                  <c:v>40163</c:v>
                </c:pt>
                <c:pt idx="5648">
                  <c:v>40164</c:v>
                </c:pt>
                <c:pt idx="5649">
                  <c:v>40165</c:v>
                </c:pt>
                <c:pt idx="5650">
                  <c:v>40166</c:v>
                </c:pt>
                <c:pt idx="5651">
                  <c:v>40167</c:v>
                </c:pt>
                <c:pt idx="5652">
                  <c:v>40168</c:v>
                </c:pt>
                <c:pt idx="5653">
                  <c:v>40169</c:v>
                </c:pt>
                <c:pt idx="5654">
                  <c:v>40170</c:v>
                </c:pt>
                <c:pt idx="5655">
                  <c:v>40171</c:v>
                </c:pt>
                <c:pt idx="5656">
                  <c:v>40172</c:v>
                </c:pt>
                <c:pt idx="5657">
                  <c:v>40173</c:v>
                </c:pt>
                <c:pt idx="5658">
                  <c:v>40174</c:v>
                </c:pt>
                <c:pt idx="5659">
                  <c:v>40175</c:v>
                </c:pt>
                <c:pt idx="5660">
                  <c:v>40176</c:v>
                </c:pt>
                <c:pt idx="5661">
                  <c:v>40177</c:v>
                </c:pt>
                <c:pt idx="5662">
                  <c:v>40178</c:v>
                </c:pt>
                <c:pt idx="5663">
                  <c:v>40179</c:v>
                </c:pt>
                <c:pt idx="5664">
                  <c:v>40180</c:v>
                </c:pt>
                <c:pt idx="5665">
                  <c:v>40181</c:v>
                </c:pt>
                <c:pt idx="5666">
                  <c:v>40182</c:v>
                </c:pt>
                <c:pt idx="5667">
                  <c:v>40183</c:v>
                </c:pt>
                <c:pt idx="5668">
                  <c:v>40184</c:v>
                </c:pt>
                <c:pt idx="5669">
                  <c:v>40185</c:v>
                </c:pt>
                <c:pt idx="5670">
                  <c:v>40186</c:v>
                </c:pt>
                <c:pt idx="5671">
                  <c:v>40187</c:v>
                </c:pt>
                <c:pt idx="5672">
                  <c:v>40188</c:v>
                </c:pt>
                <c:pt idx="5673">
                  <c:v>40189</c:v>
                </c:pt>
                <c:pt idx="5674">
                  <c:v>40190</c:v>
                </c:pt>
                <c:pt idx="5675">
                  <c:v>40191</c:v>
                </c:pt>
                <c:pt idx="5676">
                  <c:v>40192</c:v>
                </c:pt>
                <c:pt idx="5677">
                  <c:v>40193</c:v>
                </c:pt>
                <c:pt idx="5678">
                  <c:v>40194</c:v>
                </c:pt>
                <c:pt idx="5679">
                  <c:v>40195</c:v>
                </c:pt>
                <c:pt idx="5680">
                  <c:v>40196</c:v>
                </c:pt>
                <c:pt idx="5681">
                  <c:v>40197</c:v>
                </c:pt>
                <c:pt idx="5682">
                  <c:v>40198</c:v>
                </c:pt>
                <c:pt idx="5683">
                  <c:v>40199</c:v>
                </c:pt>
                <c:pt idx="5684">
                  <c:v>40200</c:v>
                </c:pt>
                <c:pt idx="5685">
                  <c:v>40201</c:v>
                </c:pt>
                <c:pt idx="5686">
                  <c:v>40202</c:v>
                </c:pt>
                <c:pt idx="5687">
                  <c:v>40203</c:v>
                </c:pt>
                <c:pt idx="5688">
                  <c:v>40204</c:v>
                </c:pt>
                <c:pt idx="5689">
                  <c:v>40205</c:v>
                </c:pt>
                <c:pt idx="5690">
                  <c:v>40206</c:v>
                </c:pt>
                <c:pt idx="5691">
                  <c:v>40207</c:v>
                </c:pt>
                <c:pt idx="5692">
                  <c:v>40208</c:v>
                </c:pt>
                <c:pt idx="5693">
                  <c:v>40209</c:v>
                </c:pt>
                <c:pt idx="5694">
                  <c:v>40210</c:v>
                </c:pt>
                <c:pt idx="5695">
                  <c:v>40211</c:v>
                </c:pt>
                <c:pt idx="5696">
                  <c:v>40212</c:v>
                </c:pt>
                <c:pt idx="5697">
                  <c:v>40213</c:v>
                </c:pt>
                <c:pt idx="5698">
                  <c:v>40214</c:v>
                </c:pt>
                <c:pt idx="5699">
                  <c:v>40215</c:v>
                </c:pt>
                <c:pt idx="5700">
                  <c:v>40216</c:v>
                </c:pt>
                <c:pt idx="5701">
                  <c:v>40217</c:v>
                </c:pt>
                <c:pt idx="5702">
                  <c:v>40218</c:v>
                </c:pt>
                <c:pt idx="5703">
                  <c:v>40219</c:v>
                </c:pt>
                <c:pt idx="5704">
                  <c:v>40220</c:v>
                </c:pt>
                <c:pt idx="5705">
                  <c:v>40221</c:v>
                </c:pt>
                <c:pt idx="5706">
                  <c:v>40222</c:v>
                </c:pt>
                <c:pt idx="5707">
                  <c:v>40223</c:v>
                </c:pt>
                <c:pt idx="5708">
                  <c:v>40224</c:v>
                </c:pt>
                <c:pt idx="5709">
                  <c:v>40225</c:v>
                </c:pt>
                <c:pt idx="5710">
                  <c:v>40226</c:v>
                </c:pt>
                <c:pt idx="5711">
                  <c:v>40227</c:v>
                </c:pt>
                <c:pt idx="5712">
                  <c:v>40228</c:v>
                </c:pt>
                <c:pt idx="5713">
                  <c:v>40229</c:v>
                </c:pt>
                <c:pt idx="5714">
                  <c:v>40230</c:v>
                </c:pt>
                <c:pt idx="5715">
                  <c:v>40231</c:v>
                </c:pt>
                <c:pt idx="5716">
                  <c:v>40232</c:v>
                </c:pt>
                <c:pt idx="5717">
                  <c:v>40233</c:v>
                </c:pt>
                <c:pt idx="5718">
                  <c:v>40234</c:v>
                </c:pt>
                <c:pt idx="5719">
                  <c:v>40235</c:v>
                </c:pt>
                <c:pt idx="5720">
                  <c:v>40236</c:v>
                </c:pt>
                <c:pt idx="5721">
                  <c:v>40237</c:v>
                </c:pt>
                <c:pt idx="5722">
                  <c:v>40238</c:v>
                </c:pt>
                <c:pt idx="5723">
                  <c:v>40239</c:v>
                </c:pt>
                <c:pt idx="5724">
                  <c:v>40240</c:v>
                </c:pt>
                <c:pt idx="5725">
                  <c:v>40241</c:v>
                </c:pt>
                <c:pt idx="5726">
                  <c:v>40242</c:v>
                </c:pt>
                <c:pt idx="5727">
                  <c:v>40243</c:v>
                </c:pt>
                <c:pt idx="5728">
                  <c:v>40244</c:v>
                </c:pt>
                <c:pt idx="5729">
                  <c:v>40245</c:v>
                </c:pt>
                <c:pt idx="5730">
                  <c:v>40246</c:v>
                </c:pt>
                <c:pt idx="5731">
                  <c:v>40247</c:v>
                </c:pt>
                <c:pt idx="5732">
                  <c:v>40248</c:v>
                </c:pt>
                <c:pt idx="5733">
                  <c:v>40249</c:v>
                </c:pt>
                <c:pt idx="5734">
                  <c:v>40250</c:v>
                </c:pt>
                <c:pt idx="5735">
                  <c:v>40251</c:v>
                </c:pt>
                <c:pt idx="5736">
                  <c:v>40252</c:v>
                </c:pt>
                <c:pt idx="5737">
                  <c:v>40253</c:v>
                </c:pt>
                <c:pt idx="5738">
                  <c:v>40254</c:v>
                </c:pt>
                <c:pt idx="5739">
                  <c:v>40255</c:v>
                </c:pt>
                <c:pt idx="5740">
                  <c:v>40256</c:v>
                </c:pt>
                <c:pt idx="5741">
                  <c:v>40257</c:v>
                </c:pt>
                <c:pt idx="5742">
                  <c:v>40258</c:v>
                </c:pt>
                <c:pt idx="5743">
                  <c:v>40259</c:v>
                </c:pt>
                <c:pt idx="5744">
                  <c:v>40260</c:v>
                </c:pt>
                <c:pt idx="5745">
                  <c:v>40261</c:v>
                </c:pt>
                <c:pt idx="5746">
                  <c:v>40262</c:v>
                </c:pt>
                <c:pt idx="5747">
                  <c:v>40263</c:v>
                </c:pt>
                <c:pt idx="5748">
                  <c:v>40264</c:v>
                </c:pt>
                <c:pt idx="5749">
                  <c:v>40265</c:v>
                </c:pt>
                <c:pt idx="5750">
                  <c:v>40266</c:v>
                </c:pt>
                <c:pt idx="5751">
                  <c:v>40267</c:v>
                </c:pt>
                <c:pt idx="5752">
                  <c:v>40268</c:v>
                </c:pt>
                <c:pt idx="5753">
                  <c:v>40269</c:v>
                </c:pt>
                <c:pt idx="5754">
                  <c:v>40270</c:v>
                </c:pt>
                <c:pt idx="5755">
                  <c:v>40271</c:v>
                </c:pt>
                <c:pt idx="5756">
                  <c:v>40272</c:v>
                </c:pt>
                <c:pt idx="5757">
                  <c:v>40273</c:v>
                </c:pt>
                <c:pt idx="5758">
                  <c:v>40274</c:v>
                </c:pt>
                <c:pt idx="5759">
                  <c:v>40275</c:v>
                </c:pt>
                <c:pt idx="5760">
                  <c:v>40276</c:v>
                </c:pt>
                <c:pt idx="5761">
                  <c:v>40277</c:v>
                </c:pt>
                <c:pt idx="5762">
                  <c:v>40278</c:v>
                </c:pt>
                <c:pt idx="5763">
                  <c:v>40279</c:v>
                </c:pt>
                <c:pt idx="5764">
                  <c:v>40280</c:v>
                </c:pt>
                <c:pt idx="5765">
                  <c:v>40281</c:v>
                </c:pt>
                <c:pt idx="5766">
                  <c:v>40282</c:v>
                </c:pt>
                <c:pt idx="5767">
                  <c:v>40283</c:v>
                </c:pt>
                <c:pt idx="5768">
                  <c:v>40284</c:v>
                </c:pt>
                <c:pt idx="5769">
                  <c:v>40285</c:v>
                </c:pt>
                <c:pt idx="5770">
                  <c:v>40286</c:v>
                </c:pt>
                <c:pt idx="5771">
                  <c:v>40287</c:v>
                </c:pt>
                <c:pt idx="5772">
                  <c:v>40288</c:v>
                </c:pt>
                <c:pt idx="5773">
                  <c:v>40289</c:v>
                </c:pt>
                <c:pt idx="5774">
                  <c:v>40290</c:v>
                </c:pt>
                <c:pt idx="5775">
                  <c:v>40291</c:v>
                </c:pt>
                <c:pt idx="5776">
                  <c:v>40292</c:v>
                </c:pt>
                <c:pt idx="5777">
                  <c:v>40293</c:v>
                </c:pt>
                <c:pt idx="5778">
                  <c:v>40294</c:v>
                </c:pt>
                <c:pt idx="5779">
                  <c:v>40295</c:v>
                </c:pt>
                <c:pt idx="5780">
                  <c:v>40296</c:v>
                </c:pt>
                <c:pt idx="5781">
                  <c:v>40297</c:v>
                </c:pt>
                <c:pt idx="5782">
                  <c:v>40298</c:v>
                </c:pt>
                <c:pt idx="5783">
                  <c:v>40299</c:v>
                </c:pt>
                <c:pt idx="5784">
                  <c:v>40300</c:v>
                </c:pt>
                <c:pt idx="5785">
                  <c:v>40301</c:v>
                </c:pt>
                <c:pt idx="5786">
                  <c:v>40302</c:v>
                </c:pt>
                <c:pt idx="5787">
                  <c:v>40303</c:v>
                </c:pt>
                <c:pt idx="5788">
                  <c:v>40304</c:v>
                </c:pt>
                <c:pt idx="5789">
                  <c:v>40305</c:v>
                </c:pt>
                <c:pt idx="5790">
                  <c:v>40306</c:v>
                </c:pt>
                <c:pt idx="5791">
                  <c:v>40307</c:v>
                </c:pt>
                <c:pt idx="5792">
                  <c:v>40308</c:v>
                </c:pt>
                <c:pt idx="5793">
                  <c:v>40309</c:v>
                </c:pt>
                <c:pt idx="5794">
                  <c:v>40310</c:v>
                </c:pt>
                <c:pt idx="5795">
                  <c:v>40311</c:v>
                </c:pt>
                <c:pt idx="5796">
                  <c:v>40312</c:v>
                </c:pt>
                <c:pt idx="5797">
                  <c:v>40313</c:v>
                </c:pt>
                <c:pt idx="5798">
                  <c:v>40314</c:v>
                </c:pt>
                <c:pt idx="5799">
                  <c:v>40315</c:v>
                </c:pt>
                <c:pt idx="5800">
                  <c:v>40316</c:v>
                </c:pt>
                <c:pt idx="5801">
                  <c:v>40317</c:v>
                </c:pt>
                <c:pt idx="5802">
                  <c:v>40318</c:v>
                </c:pt>
                <c:pt idx="5803">
                  <c:v>40319</c:v>
                </c:pt>
                <c:pt idx="5804">
                  <c:v>40320</c:v>
                </c:pt>
                <c:pt idx="5805">
                  <c:v>40321</c:v>
                </c:pt>
                <c:pt idx="5806">
                  <c:v>40322</c:v>
                </c:pt>
                <c:pt idx="5807">
                  <c:v>40323</c:v>
                </c:pt>
                <c:pt idx="5808">
                  <c:v>40324</c:v>
                </c:pt>
                <c:pt idx="5809">
                  <c:v>40325</c:v>
                </c:pt>
                <c:pt idx="5810">
                  <c:v>40326</c:v>
                </c:pt>
                <c:pt idx="5811">
                  <c:v>40327</c:v>
                </c:pt>
                <c:pt idx="5812">
                  <c:v>40328</c:v>
                </c:pt>
                <c:pt idx="5813">
                  <c:v>40329</c:v>
                </c:pt>
                <c:pt idx="5814">
                  <c:v>40330</c:v>
                </c:pt>
                <c:pt idx="5815">
                  <c:v>40331</c:v>
                </c:pt>
                <c:pt idx="5816">
                  <c:v>40332</c:v>
                </c:pt>
                <c:pt idx="5817">
                  <c:v>40333</c:v>
                </c:pt>
                <c:pt idx="5818">
                  <c:v>40334</c:v>
                </c:pt>
                <c:pt idx="5819">
                  <c:v>40335</c:v>
                </c:pt>
                <c:pt idx="5820">
                  <c:v>40336</c:v>
                </c:pt>
                <c:pt idx="5821">
                  <c:v>40337</c:v>
                </c:pt>
                <c:pt idx="5822">
                  <c:v>40338</c:v>
                </c:pt>
                <c:pt idx="5823">
                  <c:v>40339</c:v>
                </c:pt>
                <c:pt idx="5824">
                  <c:v>40340</c:v>
                </c:pt>
                <c:pt idx="5825">
                  <c:v>40341</c:v>
                </c:pt>
                <c:pt idx="5826">
                  <c:v>40342</c:v>
                </c:pt>
                <c:pt idx="5827">
                  <c:v>40343</c:v>
                </c:pt>
                <c:pt idx="5828">
                  <c:v>40344</c:v>
                </c:pt>
                <c:pt idx="5829">
                  <c:v>40345</c:v>
                </c:pt>
                <c:pt idx="5830">
                  <c:v>40346</c:v>
                </c:pt>
                <c:pt idx="5831">
                  <c:v>40347</c:v>
                </c:pt>
                <c:pt idx="5832">
                  <c:v>40348</c:v>
                </c:pt>
                <c:pt idx="5833">
                  <c:v>40349</c:v>
                </c:pt>
                <c:pt idx="5834">
                  <c:v>40350</c:v>
                </c:pt>
                <c:pt idx="5835">
                  <c:v>40351</c:v>
                </c:pt>
                <c:pt idx="5836">
                  <c:v>40352</c:v>
                </c:pt>
                <c:pt idx="5837">
                  <c:v>40353</c:v>
                </c:pt>
                <c:pt idx="5838">
                  <c:v>40354</c:v>
                </c:pt>
                <c:pt idx="5839">
                  <c:v>40355</c:v>
                </c:pt>
                <c:pt idx="5840">
                  <c:v>40356</c:v>
                </c:pt>
                <c:pt idx="5841">
                  <c:v>40357</c:v>
                </c:pt>
                <c:pt idx="5842">
                  <c:v>40358</c:v>
                </c:pt>
                <c:pt idx="5843">
                  <c:v>40359</c:v>
                </c:pt>
                <c:pt idx="5844">
                  <c:v>40360</c:v>
                </c:pt>
                <c:pt idx="5845">
                  <c:v>40361</c:v>
                </c:pt>
                <c:pt idx="5846">
                  <c:v>40362</c:v>
                </c:pt>
                <c:pt idx="5847">
                  <c:v>40363</c:v>
                </c:pt>
                <c:pt idx="5848">
                  <c:v>40364</c:v>
                </c:pt>
                <c:pt idx="5849">
                  <c:v>40365</c:v>
                </c:pt>
                <c:pt idx="5850">
                  <c:v>40366</c:v>
                </c:pt>
                <c:pt idx="5851">
                  <c:v>40367</c:v>
                </c:pt>
                <c:pt idx="5852">
                  <c:v>40368</c:v>
                </c:pt>
                <c:pt idx="5853">
                  <c:v>40369</c:v>
                </c:pt>
                <c:pt idx="5854">
                  <c:v>40370</c:v>
                </c:pt>
                <c:pt idx="5855">
                  <c:v>40371</c:v>
                </c:pt>
                <c:pt idx="5856">
                  <c:v>40372</c:v>
                </c:pt>
                <c:pt idx="5857">
                  <c:v>40373</c:v>
                </c:pt>
                <c:pt idx="5858">
                  <c:v>40374</c:v>
                </c:pt>
                <c:pt idx="5859">
                  <c:v>40375</c:v>
                </c:pt>
                <c:pt idx="5860">
                  <c:v>40376</c:v>
                </c:pt>
                <c:pt idx="5861">
                  <c:v>40377</c:v>
                </c:pt>
                <c:pt idx="5862">
                  <c:v>40378</c:v>
                </c:pt>
                <c:pt idx="5863">
                  <c:v>40379</c:v>
                </c:pt>
                <c:pt idx="5864">
                  <c:v>40380</c:v>
                </c:pt>
                <c:pt idx="5865">
                  <c:v>40381</c:v>
                </c:pt>
                <c:pt idx="5866">
                  <c:v>40382</c:v>
                </c:pt>
                <c:pt idx="5867">
                  <c:v>40383</c:v>
                </c:pt>
                <c:pt idx="5868">
                  <c:v>40384</c:v>
                </c:pt>
                <c:pt idx="5869">
                  <c:v>40385</c:v>
                </c:pt>
                <c:pt idx="5870">
                  <c:v>40386</c:v>
                </c:pt>
                <c:pt idx="5871">
                  <c:v>40387</c:v>
                </c:pt>
                <c:pt idx="5872">
                  <c:v>40388</c:v>
                </c:pt>
                <c:pt idx="5873">
                  <c:v>40389</c:v>
                </c:pt>
                <c:pt idx="5874">
                  <c:v>40390</c:v>
                </c:pt>
                <c:pt idx="5875">
                  <c:v>40391</c:v>
                </c:pt>
                <c:pt idx="5876">
                  <c:v>40392</c:v>
                </c:pt>
                <c:pt idx="5877">
                  <c:v>40393</c:v>
                </c:pt>
                <c:pt idx="5878">
                  <c:v>40394</c:v>
                </c:pt>
                <c:pt idx="5879">
                  <c:v>40395</c:v>
                </c:pt>
                <c:pt idx="5880">
                  <c:v>40396</c:v>
                </c:pt>
                <c:pt idx="5881">
                  <c:v>40397</c:v>
                </c:pt>
                <c:pt idx="5882">
                  <c:v>40398</c:v>
                </c:pt>
                <c:pt idx="5883">
                  <c:v>40399</c:v>
                </c:pt>
                <c:pt idx="5884">
                  <c:v>40400</c:v>
                </c:pt>
                <c:pt idx="5885">
                  <c:v>40401</c:v>
                </c:pt>
                <c:pt idx="5886">
                  <c:v>40402</c:v>
                </c:pt>
                <c:pt idx="5887">
                  <c:v>40403</c:v>
                </c:pt>
                <c:pt idx="5888">
                  <c:v>40404</c:v>
                </c:pt>
                <c:pt idx="5889">
                  <c:v>40405</c:v>
                </c:pt>
                <c:pt idx="5890">
                  <c:v>40406</c:v>
                </c:pt>
                <c:pt idx="5891">
                  <c:v>40407</c:v>
                </c:pt>
                <c:pt idx="5892">
                  <c:v>40408</c:v>
                </c:pt>
                <c:pt idx="5893">
                  <c:v>40409</c:v>
                </c:pt>
                <c:pt idx="5894">
                  <c:v>40410</c:v>
                </c:pt>
                <c:pt idx="5895">
                  <c:v>40411</c:v>
                </c:pt>
                <c:pt idx="5896">
                  <c:v>40412</c:v>
                </c:pt>
                <c:pt idx="5897">
                  <c:v>40413</c:v>
                </c:pt>
                <c:pt idx="5898">
                  <c:v>40414</c:v>
                </c:pt>
                <c:pt idx="5899">
                  <c:v>40415</c:v>
                </c:pt>
                <c:pt idx="5900">
                  <c:v>40416</c:v>
                </c:pt>
                <c:pt idx="5901">
                  <c:v>40417</c:v>
                </c:pt>
                <c:pt idx="5902">
                  <c:v>40418</c:v>
                </c:pt>
                <c:pt idx="5903">
                  <c:v>40419</c:v>
                </c:pt>
                <c:pt idx="5904">
                  <c:v>40420</c:v>
                </c:pt>
                <c:pt idx="5905">
                  <c:v>40421</c:v>
                </c:pt>
                <c:pt idx="5906">
                  <c:v>40422</c:v>
                </c:pt>
                <c:pt idx="5907">
                  <c:v>40423</c:v>
                </c:pt>
                <c:pt idx="5908">
                  <c:v>40424</c:v>
                </c:pt>
                <c:pt idx="5909">
                  <c:v>40425</c:v>
                </c:pt>
                <c:pt idx="5910">
                  <c:v>40426</c:v>
                </c:pt>
                <c:pt idx="5911">
                  <c:v>40427</c:v>
                </c:pt>
                <c:pt idx="5912">
                  <c:v>40428</c:v>
                </c:pt>
                <c:pt idx="5913">
                  <c:v>40429</c:v>
                </c:pt>
                <c:pt idx="5914">
                  <c:v>40430</c:v>
                </c:pt>
                <c:pt idx="5915">
                  <c:v>40431</c:v>
                </c:pt>
                <c:pt idx="5916">
                  <c:v>40432</c:v>
                </c:pt>
                <c:pt idx="5917">
                  <c:v>40433</c:v>
                </c:pt>
                <c:pt idx="5918">
                  <c:v>40434</c:v>
                </c:pt>
                <c:pt idx="5919">
                  <c:v>40435</c:v>
                </c:pt>
                <c:pt idx="5920">
                  <c:v>40436</c:v>
                </c:pt>
                <c:pt idx="5921">
                  <c:v>40437</c:v>
                </c:pt>
                <c:pt idx="5922">
                  <c:v>40438</c:v>
                </c:pt>
                <c:pt idx="5923">
                  <c:v>40439</c:v>
                </c:pt>
                <c:pt idx="5924">
                  <c:v>40440</c:v>
                </c:pt>
                <c:pt idx="5925">
                  <c:v>40441</c:v>
                </c:pt>
                <c:pt idx="5926">
                  <c:v>40442</c:v>
                </c:pt>
                <c:pt idx="5927">
                  <c:v>40443</c:v>
                </c:pt>
                <c:pt idx="5928">
                  <c:v>40444</c:v>
                </c:pt>
                <c:pt idx="5929">
                  <c:v>40445</c:v>
                </c:pt>
                <c:pt idx="5930">
                  <c:v>40446</c:v>
                </c:pt>
                <c:pt idx="5931">
                  <c:v>40447</c:v>
                </c:pt>
                <c:pt idx="5932">
                  <c:v>40448</c:v>
                </c:pt>
                <c:pt idx="5933">
                  <c:v>40449</c:v>
                </c:pt>
                <c:pt idx="5934">
                  <c:v>40450</c:v>
                </c:pt>
                <c:pt idx="5935">
                  <c:v>40451</c:v>
                </c:pt>
                <c:pt idx="5936">
                  <c:v>40452</c:v>
                </c:pt>
                <c:pt idx="5937">
                  <c:v>40453</c:v>
                </c:pt>
                <c:pt idx="5938">
                  <c:v>40454</c:v>
                </c:pt>
                <c:pt idx="5939">
                  <c:v>40455</c:v>
                </c:pt>
                <c:pt idx="5940">
                  <c:v>40456</c:v>
                </c:pt>
                <c:pt idx="5941">
                  <c:v>40457</c:v>
                </c:pt>
                <c:pt idx="5942">
                  <c:v>40458</c:v>
                </c:pt>
                <c:pt idx="5943">
                  <c:v>40459</c:v>
                </c:pt>
                <c:pt idx="5944">
                  <c:v>40460</c:v>
                </c:pt>
                <c:pt idx="5945">
                  <c:v>40461</c:v>
                </c:pt>
                <c:pt idx="5946">
                  <c:v>40462</c:v>
                </c:pt>
                <c:pt idx="5947">
                  <c:v>40463</c:v>
                </c:pt>
                <c:pt idx="5948">
                  <c:v>40464</c:v>
                </c:pt>
                <c:pt idx="5949">
                  <c:v>40465</c:v>
                </c:pt>
                <c:pt idx="5950">
                  <c:v>40466</c:v>
                </c:pt>
                <c:pt idx="5951">
                  <c:v>40467</c:v>
                </c:pt>
                <c:pt idx="5952">
                  <c:v>40468</c:v>
                </c:pt>
                <c:pt idx="5953">
                  <c:v>40469</c:v>
                </c:pt>
                <c:pt idx="5954">
                  <c:v>40470</c:v>
                </c:pt>
                <c:pt idx="5955">
                  <c:v>40471</c:v>
                </c:pt>
                <c:pt idx="5956">
                  <c:v>40472</c:v>
                </c:pt>
                <c:pt idx="5957">
                  <c:v>40473</c:v>
                </c:pt>
                <c:pt idx="5958">
                  <c:v>40474</c:v>
                </c:pt>
                <c:pt idx="5959">
                  <c:v>40475</c:v>
                </c:pt>
                <c:pt idx="5960">
                  <c:v>40476</c:v>
                </c:pt>
                <c:pt idx="5961">
                  <c:v>40477</c:v>
                </c:pt>
                <c:pt idx="5962">
                  <c:v>40478</c:v>
                </c:pt>
                <c:pt idx="5963">
                  <c:v>40479</c:v>
                </c:pt>
                <c:pt idx="5964">
                  <c:v>40480</c:v>
                </c:pt>
                <c:pt idx="5965">
                  <c:v>40481</c:v>
                </c:pt>
                <c:pt idx="5966">
                  <c:v>40482</c:v>
                </c:pt>
                <c:pt idx="5967">
                  <c:v>40483</c:v>
                </c:pt>
                <c:pt idx="5968">
                  <c:v>40484</c:v>
                </c:pt>
                <c:pt idx="5969">
                  <c:v>40485</c:v>
                </c:pt>
                <c:pt idx="5970">
                  <c:v>40486</c:v>
                </c:pt>
                <c:pt idx="5971">
                  <c:v>40487</c:v>
                </c:pt>
                <c:pt idx="5972">
                  <c:v>40488</c:v>
                </c:pt>
                <c:pt idx="5973">
                  <c:v>40489</c:v>
                </c:pt>
                <c:pt idx="5974">
                  <c:v>40490</c:v>
                </c:pt>
                <c:pt idx="5975">
                  <c:v>40491</c:v>
                </c:pt>
                <c:pt idx="5976">
                  <c:v>40492</c:v>
                </c:pt>
                <c:pt idx="5977">
                  <c:v>40493</c:v>
                </c:pt>
                <c:pt idx="5978">
                  <c:v>40494</c:v>
                </c:pt>
                <c:pt idx="5979">
                  <c:v>40495</c:v>
                </c:pt>
                <c:pt idx="5980">
                  <c:v>40496</c:v>
                </c:pt>
                <c:pt idx="5981">
                  <c:v>40497</c:v>
                </c:pt>
                <c:pt idx="5982">
                  <c:v>40498</c:v>
                </c:pt>
                <c:pt idx="5983">
                  <c:v>40499</c:v>
                </c:pt>
                <c:pt idx="5984">
                  <c:v>40500</c:v>
                </c:pt>
                <c:pt idx="5985">
                  <c:v>40501</c:v>
                </c:pt>
                <c:pt idx="5986">
                  <c:v>40502</c:v>
                </c:pt>
                <c:pt idx="5987">
                  <c:v>40503</c:v>
                </c:pt>
                <c:pt idx="5988">
                  <c:v>40504</c:v>
                </c:pt>
                <c:pt idx="5989">
                  <c:v>40505</c:v>
                </c:pt>
                <c:pt idx="5990">
                  <c:v>40506</c:v>
                </c:pt>
                <c:pt idx="5991">
                  <c:v>40507</c:v>
                </c:pt>
                <c:pt idx="5992">
                  <c:v>40508</c:v>
                </c:pt>
                <c:pt idx="5993">
                  <c:v>40509</c:v>
                </c:pt>
                <c:pt idx="5994">
                  <c:v>40510</c:v>
                </c:pt>
                <c:pt idx="5995">
                  <c:v>40511</c:v>
                </c:pt>
                <c:pt idx="5996">
                  <c:v>40512</c:v>
                </c:pt>
                <c:pt idx="5997">
                  <c:v>40513</c:v>
                </c:pt>
                <c:pt idx="5998">
                  <c:v>40514</c:v>
                </c:pt>
                <c:pt idx="5999">
                  <c:v>40515</c:v>
                </c:pt>
                <c:pt idx="6000">
                  <c:v>40516</c:v>
                </c:pt>
                <c:pt idx="6001">
                  <c:v>40517</c:v>
                </c:pt>
                <c:pt idx="6002">
                  <c:v>40518</c:v>
                </c:pt>
                <c:pt idx="6003">
                  <c:v>40519</c:v>
                </c:pt>
                <c:pt idx="6004">
                  <c:v>40520</c:v>
                </c:pt>
                <c:pt idx="6005">
                  <c:v>40521</c:v>
                </c:pt>
                <c:pt idx="6006">
                  <c:v>40522</c:v>
                </c:pt>
                <c:pt idx="6007">
                  <c:v>40523</c:v>
                </c:pt>
                <c:pt idx="6008">
                  <c:v>40524</c:v>
                </c:pt>
                <c:pt idx="6009">
                  <c:v>40525</c:v>
                </c:pt>
                <c:pt idx="6010">
                  <c:v>40526</c:v>
                </c:pt>
                <c:pt idx="6011">
                  <c:v>40527</c:v>
                </c:pt>
                <c:pt idx="6012">
                  <c:v>40528</c:v>
                </c:pt>
                <c:pt idx="6013">
                  <c:v>40529</c:v>
                </c:pt>
                <c:pt idx="6014">
                  <c:v>40530</c:v>
                </c:pt>
                <c:pt idx="6015">
                  <c:v>40531</c:v>
                </c:pt>
                <c:pt idx="6016">
                  <c:v>40532</c:v>
                </c:pt>
                <c:pt idx="6017">
                  <c:v>40533</c:v>
                </c:pt>
                <c:pt idx="6018">
                  <c:v>40534</c:v>
                </c:pt>
                <c:pt idx="6019">
                  <c:v>40535</c:v>
                </c:pt>
                <c:pt idx="6020">
                  <c:v>40536</c:v>
                </c:pt>
                <c:pt idx="6021">
                  <c:v>40537</c:v>
                </c:pt>
                <c:pt idx="6022">
                  <c:v>40538</c:v>
                </c:pt>
                <c:pt idx="6023">
                  <c:v>40539</c:v>
                </c:pt>
                <c:pt idx="6024">
                  <c:v>40540</c:v>
                </c:pt>
                <c:pt idx="6025">
                  <c:v>40541</c:v>
                </c:pt>
                <c:pt idx="6026">
                  <c:v>40542</c:v>
                </c:pt>
                <c:pt idx="6027">
                  <c:v>40543</c:v>
                </c:pt>
                <c:pt idx="6028">
                  <c:v>40544</c:v>
                </c:pt>
                <c:pt idx="6029">
                  <c:v>40545</c:v>
                </c:pt>
                <c:pt idx="6030">
                  <c:v>40546</c:v>
                </c:pt>
                <c:pt idx="6031">
                  <c:v>40547</c:v>
                </c:pt>
                <c:pt idx="6032">
                  <c:v>40548</c:v>
                </c:pt>
                <c:pt idx="6033">
                  <c:v>40549</c:v>
                </c:pt>
                <c:pt idx="6034">
                  <c:v>40550</c:v>
                </c:pt>
                <c:pt idx="6035">
                  <c:v>40551</c:v>
                </c:pt>
                <c:pt idx="6036">
                  <c:v>40552</c:v>
                </c:pt>
                <c:pt idx="6037">
                  <c:v>40553</c:v>
                </c:pt>
                <c:pt idx="6038">
                  <c:v>40554</c:v>
                </c:pt>
                <c:pt idx="6039">
                  <c:v>40555</c:v>
                </c:pt>
                <c:pt idx="6040">
                  <c:v>40556</c:v>
                </c:pt>
                <c:pt idx="6041">
                  <c:v>40557</c:v>
                </c:pt>
                <c:pt idx="6042">
                  <c:v>40558</c:v>
                </c:pt>
                <c:pt idx="6043">
                  <c:v>40559</c:v>
                </c:pt>
                <c:pt idx="6044">
                  <c:v>40560</c:v>
                </c:pt>
                <c:pt idx="6045">
                  <c:v>40561</c:v>
                </c:pt>
                <c:pt idx="6046">
                  <c:v>40562</c:v>
                </c:pt>
                <c:pt idx="6047">
                  <c:v>40563</c:v>
                </c:pt>
                <c:pt idx="6048">
                  <c:v>40564</c:v>
                </c:pt>
                <c:pt idx="6049">
                  <c:v>40565</c:v>
                </c:pt>
                <c:pt idx="6050">
                  <c:v>40566</c:v>
                </c:pt>
                <c:pt idx="6051">
                  <c:v>40567</c:v>
                </c:pt>
                <c:pt idx="6052">
                  <c:v>40568</c:v>
                </c:pt>
                <c:pt idx="6053">
                  <c:v>40569</c:v>
                </c:pt>
                <c:pt idx="6054">
                  <c:v>40570</c:v>
                </c:pt>
                <c:pt idx="6055">
                  <c:v>40571</c:v>
                </c:pt>
                <c:pt idx="6056">
                  <c:v>40572</c:v>
                </c:pt>
                <c:pt idx="6057">
                  <c:v>40573</c:v>
                </c:pt>
                <c:pt idx="6058">
                  <c:v>40574</c:v>
                </c:pt>
                <c:pt idx="6059">
                  <c:v>40575</c:v>
                </c:pt>
                <c:pt idx="6060">
                  <c:v>40576</c:v>
                </c:pt>
                <c:pt idx="6061">
                  <c:v>40577</c:v>
                </c:pt>
                <c:pt idx="6062">
                  <c:v>40578</c:v>
                </c:pt>
                <c:pt idx="6063">
                  <c:v>40579</c:v>
                </c:pt>
                <c:pt idx="6064">
                  <c:v>40580</c:v>
                </c:pt>
                <c:pt idx="6065">
                  <c:v>40581</c:v>
                </c:pt>
                <c:pt idx="6066">
                  <c:v>40582</c:v>
                </c:pt>
                <c:pt idx="6067">
                  <c:v>40583</c:v>
                </c:pt>
                <c:pt idx="6068">
                  <c:v>40584</c:v>
                </c:pt>
                <c:pt idx="6069">
                  <c:v>40585</c:v>
                </c:pt>
                <c:pt idx="6070">
                  <c:v>40586</c:v>
                </c:pt>
                <c:pt idx="6071">
                  <c:v>40587</c:v>
                </c:pt>
                <c:pt idx="6072">
                  <c:v>40588</c:v>
                </c:pt>
                <c:pt idx="6073">
                  <c:v>40589</c:v>
                </c:pt>
                <c:pt idx="6074">
                  <c:v>40590</c:v>
                </c:pt>
                <c:pt idx="6075">
                  <c:v>40591</c:v>
                </c:pt>
                <c:pt idx="6076">
                  <c:v>40592</c:v>
                </c:pt>
                <c:pt idx="6077">
                  <c:v>40593</c:v>
                </c:pt>
                <c:pt idx="6078">
                  <c:v>40594</c:v>
                </c:pt>
                <c:pt idx="6079">
                  <c:v>40595</c:v>
                </c:pt>
                <c:pt idx="6080">
                  <c:v>40596</c:v>
                </c:pt>
                <c:pt idx="6081">
                  <c:v>40597</c:v>
                </c:pt>
                <c:pt idx="6082">
                  <c:v>40598</c:v>
                </c:pt>
                <c:pt idx="6083">
                  <c:v>40599</c:v>
                </c:pt>
                <c:pt idx="6084">
                  <c:v>40600</c:v>
                </c:pt>
                <c:pt idx="6085">
                  <c:v>40601</c:v>
                </c:pt>
                <c:pt idx="6086">
                  <c:v>40602</c:v>
                </c:pt>
                <c:pt idx="6087">
                  <c:v>40603</c:v>
                </c:pt>
                <c:pt idx="6088">
                  <c:v>40604</c:v>
                </c:pt>
                <c:pt idx="6089">
                  <c:v>40605</c:v>
                </c:pt>
                <c:pt idx="6090">
                  <c:v>40606</c:v>
                </c:pt>
                <c:pt idx="6091">
                  <c:v>40607</c:v>
                </c:pt>
                <c:pt idx="6092">
                  <c:v>40608</c:v>
                </c:pt>
                <c:pt idx="6093">
                  <c:v>40609</c:v>
                </c:pt>
                <c:pt idx="6094">
                  <c:v>40610</c:v>
                </c:pt>
                <c:pt idx="6095">
                  <c:v>40611</c:v>
                </c:pt>
                <c:pt idx="6096">
                  <c:v>40612</c:v>
                </c:pt>
                <c:pt idx="6097">
                  <c:v>40613</c:v>
                </c:pt>
                <c:pt idx="6098">
                  <c:v>40614</c:v>
                </c:pt>
                <c:pt idx="6099">
                  <c:v>40615</c:v>
                </c:pt>
                <c:pt idx="6100">
                  <c:v>40616</c:v>
                </c:pt>
                <c:pt idx="6101">
                  <c:v>40617</c:v>
                </c:pt>
                <c:pt idx="6102">
                  <c:v>40618</c:v>
                </c:pt>
                <c:pt idx="6103">
                  <c:v>40619</c:v>
                </c:pt>
                <c:pt idx="6104">
                  <c:v>40620</c:v>
                </c:pt>
                <c:pt idx="6105">
                  <c:v>40621</c:v>
                </c:pt>
                <c:pt idx="6106">
                  <c:v>40622</c:v>
                </c:pt>
                <c:pt idx="6107">
                  <c:v>40623</c:v>
                </c:pt>
                <c:pt idx="6108">
                  <c:v>40624</c:v>
                </c:pt>
                <c:pt idx="6109">
                  <c:v>40625</c:v>
                </c:pt>
                <c:pt idx="6110">
                  <c:v>40626</c:v>
                </c:pt>
                <c:pt idx="6111">
                  <c:v>40627</c:v>
                </c:pt>
                <c:pt idx="6112">
                  <c:v>40628</c:v>
                </c:pt>
                <c:pt idx="6113">
                  <c:v>40629</c:v>
                </c:pt>
                <c:pt idx="6114">
                  <c:v>40630</c:v>
                </c:pt>
                <c:pt idx="6115">
                  <c:v>40631</c:v>
                </c:pt>
                <c:pt idx="6116">
                  <c:v>40632</c:v>
                </c:pt>
                <c:pt idx="6117">
                  <c:v>40633</c:v>
                </c:pt>
                <c:pt idx="6118">
                  <c:v>40634</c:v>
                </c:pt>
                <c:pt idx="6119">
                  <c:v>40635</c:v>
                </c:pt>
                <c:pt idx="6120">
                  <c:v>40636</c:v>
                </c:pt>
                <c:pt idx="6121">
                  <c:v>40637</c:v>
                </c:pt>
                <c:pt idx="6122">
                  <c:v>40638</c:v>
                </c:pt>
                <c:pt idx="6123">
                  <c:v>40639</c:v>
                </c:pt>
                <c:pt idx="6124">
                  <c:v>40640</c:v>
                </c:pt>
                <c:pt idx="6125">
                  <c:v>40641</c:v>
                </c:pt>
                <c:pt idx="6126">
                  <c:v>40642</c:v>
                </c:pt>
                <c:pt idx="6127">
                  <c:v>40643</c:v>
                </c:pt>
                <c:pt idx="6128">
                  <c:v>40644</c:v>
                </c:pt>
                <c:pt idx="6129">
                  <c:v>40645</c:v>
                </c:pt>
                <c:pt idx="6130">
                  <c:v>40646</c:v>
                </c:pt>
                <c:pt idx="6131">
                  <c:v>40647</c:v>
                </c:pt>
                <c:pt idx="6132">
                  <c:v>40648</c:v>
                </c:pt>
                <c:pt idx="6133">
                  <c:v>40649</c:v>
                </c:pt>
                <c:pt idx="6134">
                  <c:v>40650</c:v>
                </c:pt>
                <c:pt idx="6135">
                  <c:v>40651</c:v>
                </c:pt>
                <c:pt idx="6136">
                  <c:v>40652</c:v>
                </c:pt>
                <c:pt idx="6137">
                  <c:v>40653</c:v>
                </c:pt>
                <c:pt idx="6138">
                  <c:v>40654</c:v>
                </c:pt>
                <c:pt idx="6139">
                  <c:v>40655</c:v>
                </c:pt>
                <c:pt idx="6140">
                  <c:v>40656</c:v>
                </c:pt>
                <c:pt idx="6141">
                  <c:v>40657</c:v>
                </c:pt>
                <c:pt idx="6142">
                  <c:v>40658</c:v>
                </c:pt>
                <c:pt idx="6143">
                  <c:v>40659</c:v>
                </c:pt>
                <c:pt idx="6144">
                  <c:v>40660</c:v>
                </c:pt>
                <c:pt idx="6145">
                  <c:v>40661</c:v>
                </c:pt>
                <c:pt idx="6146">
                  <c:v>40662</c:v>
                </c:pt>
                <c:pt idx="6147">
                  <c:v>40663</c:v>
                </c:pt>
                <c:pt idx="6148">
                  <c:v>40664</c:v>
                </c:pt>
                <c:pt idx="6149">
                  <c:v>40665</c:v>
                </c:pt>
                <c:pt idx="6150">
                  <c:v>40666</c:v>
                </c:pt>
                <c:pt idx="6151">
                  <c:v>40667</c:v>
                </c:pt>
                <c:pt idx="6152">
                  <c:v>40668</c:v>
                </c:pt>
                <c:pt idx="6153">
                  <c:v>40669</c:v>
                </c:pt>
                <c:pt idx="6154">
                  <c:v>40670</c:v>
                </c:pt>
                <c:pt idx="6155">
                  <c:v>40671</c:v>
                </c:pt>
                <c:pt idx="6156">
                  <c:v>40672</c:v>
                </c:pt>
                <c:pt idx="6157">
                  <c:v>40673</c:v>
                </c:pt>
                <c:pt idx="6158">
                  <c:v>40674</c:v>
                </c:pt>
                <c:pt idx="6159">
                  <c:v>40675</c:v>
                </c:pt>
                <c:pt idx="6160">
                  <c:v>40676</c:v>
                </c:pt>
                <c:pt idx="6161">
                  <c:v>40677</c:v>
                </c:pt>
                <c:pt idx="6162">
                  <c:v>40678</c:v>
                </c:pt>
                <c:pt idx="6163">
                  <c:v>40679</c:v>
                </c:pt>
                <c:pt idx="6164">
                  <c:v>40680</c:v>
                </c:pt>
                <c:pt idx="6165">
                  <c:v>40681</c:v>
                </c:pt>
                <c:pt idx="6166">
                  <c:v>40682</c:v>
                </c:pt>
                <c:pt idx="6167">
                  <c:v>40683</c:v>
                </c:pt>
                <c:pt idx="6168">
                  <c:v>40684</c:v>
                </c:pt>
                <c:pt idx="6169">
                  <c:v>40685</c:v>
                </c:pt>
                <c:pt idx="6170">
                  <c:v>40686</c:v>
                </c:pt>
                <c:pt idx="6171">
                  <c:v>40687</c:v>
                </c:pt>
                <c:pt idx="6172">
                  <c:v>40688</c:v>
                </c:pt>
                <c:pt idx="6173">
                  <c:v>40689</c:v>
                </c:pt>
                <c:pt idx="6174">
                  <c:v>40690</c:v>
                </c:pt>
                <c:pt idx="6175">
                  <c:v>40691</c:v>
                </c:pt>
                <c:pt idx="6176">
                  <c:v>40692</c:v>
                </c:pt>
                <c:pt idx="6177">
                  <c:v>40693</c:v>
                </c:pt>
                <c:pt idx="6178">
                  <c:v>40694</c:v>
                </c:pt>
                <c:pt idx="6179">
                  <c:v>40695</c:v>
                </c:pt>
                <c:pt idx="6180">
                  <c:v>40696</c:v>
                </c:pt>
                <c:pt idx="6181">
                  <c:v>40697</c:v>
                </c:pt>
                <c:pt idx="6182">
                  <c:v>40698</c:v>
                </c:pt>
                <c:pt idx="6183">
                  <c:v>40699</c:v>
                </c:pt>
                <c:pt idx="6184">
                  <c:v>40700</c:v>
                </c:pt>
                <c:pt idx="6185">
                  <c:v>40701</c:v>
                </c:pt>
                <c:pt idx="6186">
                  <c:v>40702</c:v>
                </c:pt>
                <c:pt idx="6187">
                  <c:v>40703</c:v>
                </c:pt>
                <c:pt idx="6188">
                  <c:v>40704</c:v>
                </c:pt>
                <c:pt idx="6189">
                  <c:v>40705</c:v>
                </c:pt>
                <c:pt idx="6190">
                  <c:v>40706</c:v>
                </c:pt>
                <c:pt idx="6191">
                  <c:v>40707</c:v>
                </c:pt>
                <c:pt idx="6192">
                  <c:v>40708</c:v>
                </c:pt>
                <c:pt idx="6193">
                  <c:v>40709</c:v>
                </c:pt>
                <c:pt idx="6194">
                  <c:v>40710</c:v>
                </c:pt>
                <c:pt idx="6195">
                  <c:v>40711</c:v>
                </c:pt>
                <c:pt idx="6196">
                  <c:v>40712</c:v>
                </c:pt>
                <c:pt idx="6197">
                  <c:v>40713</c:v>
                </c:pt>
                <c:pt idx="6198">
                  <c:v>40714</c:v>
                </c:pt>
                <c:pt idx="6199">
                  <c:v>40715</c:v>
                </c:pt>
                <c:pt idx="6200">
                  <c:v>40716</c:v>
                </c:pt>
                <c:pt idx="6201">
                  <c:v>40717</c:v>
                </c:pt>
                <c:pt idx="6202">
                  <c:v>40718</c:v>
                </c:pt>
                <c:pt idx="6203">
                  <c:v>40719</c:v>
                </c:pt>
                <c:pt idx="6204">
                  <c:v>40720</c:v>
                </c:pt>
                <c:pt idx="6205">
                  <c:v>40721</c:v>
                </c:pt>
                <c:pt idx="6206">
                  <c:v>40722</c:v>
                </c:pt>
                <c:pt idx="6207">
                  <c:v>40723</c:v>
                </c:pt>
                <c:pt idx="6208">
                  <c:v>40724</c:v>
                </c:pt>
                <c:pt idx="6209">
                  <c:v>40725</c:v>
                </c:pt>
                <c:pt idx="6210">
                  <c:v>40726</c:v>
                </c:pt>
                <c:pt idx="6211">
                  <c:v>40727</c:v>
                </c:pt>
                <c:pt idx="6212">
                  <c:v>40728</c:v>
                </c:pt>
                <c:pt idx="6213">
                  <c:v>40729</c:v>
                </c:pt>
                <c:pt idx="6214">
                  <c:v>40730</c:v>
                </c:pt>
                <c:pt idx="6215">
                  <c:v>40731</c:v>
                </c:pt>
                <c:pt idx="6216">
                  <c:v>40732</c:v>
                </c:pt>
                <c:pt idx="6217">
                  <c:v>40733</c:v>
                </c:pt>
                <c:pt idx="6218">
                  <c:v>40734</c:v>
                </c:pt>
                <c:pt idx="6219">
                  <c:v>40735</c:v>
                </c:pt>
                <c:pt idx="6220">
                  <c:v>40736</c:v>
                </c:pt>
                <c:pt idx="6221">
                  <c:v>40737</c:v>
                </c:pt>
                <c:pt idx="6222">
                  <c:v>40738</c:v>
                </c:pt>
                <c:pt idx="6223">
                  <c:v>40739</c:v>
                </c:pt>
                <c:pt idx="6224">
                  <c:v>40740</c:v>
                </c:pt>
                <c:pt idx="6225">
                  <c:v>40741</c:v>
                </c:pt>
                <c:pt idx="6226">
                  <c:v>40742</c:v>
                </c:pt>
                <c:pt idx="6227">
                  <c:v>40743</c:v>
                </c:pt>
                <c:pt idx="6228">
                  <c:v>40744</c:v>
                </c:pt>
                <c:pt idx="6229">
                  <c:v>40745</c:v>
                </c:pt>
                <c:pt idx="6230">
                  <c:v>40746</c:v>
                </c:pt>
                <c:pt idx="6231">
                  <c:v>40747</c:v>
                </c:pt>
                <c:pt idx="6232">
                  <c:v>40748</c:v>
                </c:pt>
                <c:pt idx="6233">
                  <c:v>40749</c:v>
                </c:pt>
                <c:pt idx="6234">
                  <c:v>40750</c:v>
                </c:pt>
                <c:pt idx="6235">
                  <c:v>40751</c:v>
                </c:pt>
                <c:pt idx="6236">
                  <c:v>40752</c:v>
                </c:pt>
                <c:pt idx="6237">
                  <c:v>40753</c:v>
                </c:pt>
                <c:pt idx="6238">
                  <c:v>40754</c:v>
                </c:pt>
                <c:pt idx="6239">
                  <c:v>40755</c:v>
                </c:pt>
                <c:pt idx="6240">
                  <c:v>40756</c:v>
                </c:pt>
                <c:pt idx="6241">
                  <c:v>40757</c:v>
                </c:pt>
                <c:pt idx="6242">
                  <c:v>40758</c:v>
                </c:pt>
                <c:pt idx="6243">
                  <c:v>40759</c:v>
                </c:pt>
                <c:pt idx="6244">
                  <c:v>40760</c:v>
                </c:pt>
                <c:pt idx="6245">
                  <c:v>40761</c:v>
                </c:pt>
                <c:pt idx="6246">
                  <c:v>40762</c:v>
                </c:pt>
                <c:pt idx="6247">
                  <c:v>40763</c:v>
                </c:pt>
                <c:pt idx="6248">
                  <c:v>40764</c:v>
                </c:pt>
                <c:pt idx="6249">
                  <c:v>40765</c:v>
                </c:pt>
                <c:pt idx="6250">
                  <c:v>40766</c:v>
                </c:pt>
                <c:pt idx="6251">
                  <c:v>40767</c:v>
                </c:pt>
                <c:pt idx="6252">
                  <c:v>40768</c:v>
                </c:pt>
                <c:pt idx="6253">
                  <c:v>40769</c:v>
                </c:pt>
                <c:pt idx="6254">
                  <c:v>40770</c:v>
                </c:pt>
                <c:pt idx="6255">
                  <c:v>40771</c:v>
                </c:pt>
                <c:pt idx="6256">
                  <c:v>40772</c:v>
                </c:pt>
                <c:pt idx="6257">
                  <c:v>40773</c:v>
                </c:pt>
                <c:pt idx="6258">
                  <c:v>40774</c:v>
                </c:pt>
                <c:pt idx="6259">
                  <c:v>40775</c:v>
                </c:pt>
                <c:pt idx="6260">
                  <c:v>40776</c:v>
                </c:pt>
                <c:pt idx="6261">
                  <c:v>40777</c:v>
                </c:pt>
                <c:pt idx="6262">
                  <c:v>40778</c:v>
                </c:pt>
                <c:pt idx="6263">
                  <c:v>40779</c:v>
                </c:pt>
                <c:pt idx="6264">
                  <c:v>40780</c:v>
                </c:pt>
                <c:pt idx="6265">
                  <c:v>40781</c:v>
                </c:pt>
                <c:pt idx="6266">
                  <c:v>40782</c:v>
                </c:pt>
                <c:pt idx="6267">
                  <c:v>40783</c:v>
                </c:pt>
                <c:pt idx="6268">
                  <c:v>40784</c:v>
                </c:pt>
                <c:pt idx="6269">
                  <c:v>40785</c:v>
                </c:pt>
                <c:pt idx="6270">
                  <c:v>40786</c:v>
                </c:pt>
                <c:pt idx="6271">
                  <c:v>40787</c:v>
                </c:pt>
                <c:pt idx="6272">
                  <c:v>40788</c:v>
                </c:pt>
                <c:pt idx="6273">
                  <c:v>40789</c:v>
                </c:pt>
                <c:pt idx="6274">
                  <c:v>40790</c:v>
                </c:pt>
                <c:pt idx="6275">
                  <c:v>40791</c:v>
                </c:pt>
                <c:pt idx="6276">
                  <c:v>40792</c:v>
                </c:pt>
                <c:pt idx="6277">
                  <c:v>40793</c:v>
                </c:pt>
                <c:pt idx="6278">
                  <c:v>40794</c:v>
                </c:pt>
                <c:pt idx="6279">
                  <c:v>40795</c:v>
                </c:pt>
                <c:pt idx="6280">
                  <c:v>40796</c:v>
                </c:pt>
                <c:pt idx="6281">
                  <c:v>40797</c:v>
                </c:pt>
                <c:pt idx="6282">
                  <c:v>40798</c:v>
                </c:pt>
                <c:pt idx="6283">
                  <c:v>40799</c:v>
                </c:pt>
                <c:pt idx="6284">
                  <c:v>40800</c:v>
                </c:pt>
                <c:pt idx="6285">
                  <c:v>40801</c:v>
                </c:pt>
                <c:pt idx="6286">
                  <c:v>40802</c:v>
                </c:pt>
                <c:pt idx="6287">
                  <c:v>40803</c:v>
                </c:pt>
                <c:pt idx="6288">
                  <c:v>40804</c:v>
                </c:pt>
                <c:pt idx="6289">
                  <c:v>40805</c:v>
                </c:pt>
                <c:pt idx="6290">
                  <c:v>40806</c:v>
                </c:pt>
                <c:pt idx="6291">
                  <c:v>40807</c:v>
                </c:pt>
                <c:pt idx="6292">
                  <c:v>40808</c:v>
                </c:pt>
                <c:pt idx="6293">
                  <c:v>40809</c:v>
                </c:pt>
                <c:pt idx="6294">
                  <c:v>40810</c:v>
                </c:pt>
                <c:pt idx="6295">
                  <c:v>40811</c:v>
                </c:pt>
                <c:pt idx="6296">
                  <c:v>40812</c:v>
                </c:pt>
                <c:pt idx="6297">
                  <c:v>40813</c:v>
                </c:pt>
                <c:pt idx="6298">
                  <c:v>40814</c:v>
                </c:pt>
                <c:pt idx="6299">
                  <c:v>40815</c:v>
                </c:pt>
                <c:pt idx="6300">
                  <c:v>40816</c:v>
                </c:pt>
                <c:pt idx="6301">
                  <c:v>40817</c:v>
                </c:pt>
                <c:pt idx="6302">
                  <c:v>40818</c:v>
                </c:pt>
                <c:pt idx="6303">
                  <c:v>40819</c:v>
                </c:pt>
                <c:pt idx="6304">
                  <c:v>40820</c:v>
                </c:pt>
                <c:pt idx="6305">
                  <c:v>40821</c:v>
                </c:pt>
                <c:pt idx="6306">
                  <c:v>40822</c:v>
                </c:pt>
                <c:pt idx="6307">
                  <c:v>40823</c:v>
                </c:pt>
                <c:pt idx="6308">
                  <c:v>40824</c:v>
                </c:pt>
                <c:pt idx="6309">
                  <c:v>40825</c:v>
                </c:pt>
                <c:pt idx="6310">
                  <c:v>40826</c:v>
                </c:pt>
                <c:pt idx="6311">
                  <c:v>40827</c:v>
                </c:pt>
                <c:pt idx="6312">
                  <c:v>40828</c:v>
                </c:pt>
                <c:pt idx="6313">
                  <c:v>40829</c:v>
                </c:pt>
                <c:pt idx="6314">
                  <c:v>40830</c:v>
                </c:pt>
                <c:pt idx="6315">
                  <c:v>40831</c:v>
                </c:pt>
                <c:pt idx="6316">
                  <c:v>40832</c:v>
                </c:pt>
                <c:pt idx="6317">
                  <c:v>40833</c:v>
                </c:pt>
                <c:pt idx="6318">
                  <c:v>40834</c:v>
                </c:pt>
                <c:pt idx="6319">
                  <c:v>40835</c:v>
                </c:pt>
                <c:pt idx="6320">
                  <c:v>40836</c:v>
                </c:pt>
                <c:pt idx="6321">
                  <c:v>40837</c:v>
                </c:pt>
                <c:pt idx="6322">
                  <c:v>40838</c:v>
                </c:pt>
                <c:pt idx="6323">
                  <c:v>40839</c:v>
                </c:pt>
                <c:pt idx="6324">
                  <c:v>40840</c:v>
                </c:pt>
                <c:pt idx="6325">
                  <c:v>40841</c:v>
                </c:pt>
                <c:pt idx="6326">
                  <c:v>40842</c:v>
                </c:pt>
                <c:pt idx="6327">
                  <c:v>40843</c:v>
                </c:pt>
                <c:pt idx="6328">
                  <c:v>40844</c:v>
                </c:pt>
                <c:pt idx="6329">
                  <c:v>40845</c:v>
                </c:pt>
                <c:pt idx="6330">
                  <c:v>40846</c:v>
                </c:pt>
                <c:pt idx="6331">
                  <c:v>40847</c:v>
                </c:pt>
                <c:pt idx="6332">
                  <c:v>40848</c:v>
                </c:pt>
                <c:pt idx="6333">
                  <c:v>40849</c:v>
                </c:pt>
                <c:pt idx="6334">
                  <c:v>40850</c:v>
                </c:pt>
                <c:pt idx="6335">
                  <c:v>40851</c:v>
                </c:pt>
                <c:pt idx="6336">
                  <c:v>40852</c:v>
                </c:pt>
                <c:pt idx="6337">
                  <c:v>40853</c:v>
                </c:pt>
                <c:pt idx="6338">
                  <c:v>40854</c:v>
                </c:pt>
                <c:pt idx="6339">
                  <c:v>40855</c:v>
                </c:pt>
                <c:pt idx="6340">
                  <c:v>40856</c:v>
                </c:pt>
                <c:pt idx="6341">
                  <c:v>40857</c:v>
                </c:pt>
                <c:pt idx="6342">
                  <c:v>40858</c:v>
                </c:pt>
                <c:pt idx="6343">
                  <c:v>40859</c:v>
                </c:pt>
                <c:pt idx="6344">
                  <c:v>40860</c:v>
                </c:pt>
                <c:pt idx="6345">
                  <c:v>40861</c:v>
                </c:pt>
                <c:pt idx="6346">
                  <c:v>40862</c:v>
                </c:pt>
                <c:pt idx="6347">
                  <c:v>40863</c:v>
                </c:pt>
                <c:pt idx="6348">
                  <c:v>40864</c:v>
                </c:pt>
                <c:pt idx="6349">
                  <c:v>40865</c:v>
                </c:pt>
                <c:pt idx="6350">
                  <c:v>40866</c:v>
                </c:pt>
                <c:pt idx="6351">
                  <c:v>40867</c:v>
                </c:pt>
                <c:pt idx="6352">
                  <c:v>40868</c:v>
                </c:pt>
                <c:pt idx="6353">
                  <c:v>40869</c:v>
                </c:pt>
                <c:pt idx="6354">
                  <c:v>40870</c:v>
                </c:pt>
                <c:pt idx="6355">
                  <c:v>40871</c:v>
                </c:pt>
                <c:pt idx="6356">
                  <c:v>40872</c:v>
                </c:pt>
                <c:pt idx="6357">
                  <c:v>40873</c:v>
                </c:pt>
                <c:pt idx="6358">
                  <c:v>40874</c:v>
                </c:pt>
                <c:pt idx="6359">
                  <c:v>40875</c:v>
                </c:pt>
                <c:pt idx="6360">
                  <c:v>40876</c:v>
                </c:pt>
                <c:pt idx="6361">
                  <c:v>40877</c:v>
                </c:pt>
                <c:pt idx="6362">
                  <c:v>40878</c:v>
                </c:pt>
                <c:pt idx="6363">
                  <c:v>40879</c:v>
                </c:pt>
                <c:pt idx="6364">
                  <c:v>40880</c:v>
                </c:pt>
                <c:pt idx="6365">
                  <c:v>40881</c:v>
                </c:pt>
                <c:pt idx="6366">
                  <c:v>40882</c:v>
                </c:pt>
                <c:pt idx="6367">
                  <c:v>40883</c:v>
                </c:pt>
                <c:pt idx="6368">
                  <c:v>40884</c:v>
                </c:pt>
                <c:pt idx="6369">
                  <c:v>40885</c:v>
                </c:pt>
                <c:pt idx="6370">
                  <c:v>40886</c:v>
                </c:pt>
                <c:pt idx="6371">
                  <c:v>40887</c:v>
                </c:pt>
                <c:pt idx="6372">
                  <c:v>40888</c:v>
                </c:pt>
                <c:pt idx="6373">
                  <c:v>40889</c:v>
                </c:pt>
                <c:pt idx="6374">
                  <c:v>40890</c:v>
                </c:pt>
                <c:pt idx="6375">
                  <c:v>40891</c:v>
                </c:pt>
                <c:pt idx="6376">
                  <c:v>40892</c:v>
                </c:pt>
                <c:pt idx="6377">
                  <c:v>40893</c:v>
                </c:pt>
                <c:pt idx="6378">
                  <c:v>40894</c:v>
                </c:pt>
                <c:pt idx="6379">
                  <c:v>40895</c:v>
                </c:pt>
                <c:pt idx="6380">
                  <c:v>40896</c:v>
                </c:pt>
                <c:pt idx="6381">
                  <c:v>40897</c:v>
                </c:pt>
                <c:pt idx="6382">
                  <c:v>40898</c:v>
                </c:pt>
                <c:pt idx="6383">
                  <c:v>40899</c:v>
                </c:pt>
                <c:pt idx="6384">
                  <c:v>40900</c:v>
                </c:pt>
                <c:pt idx="6385">
                  <c:v>40901</c:v>
                </c:pt>
                <c:pt idx="6386">
                  <c:v>40902</c:v>
                </c:pt>
                <c:pt idx="6387">
                  <c:v>40903</c:v>
                </c:pt>
                <c:pt idx="6388">
                  <c:v>40904</c:v>
                </c:pt>
                <c:pt idx="6389">
                  <c:v>40905</c:v>
                </c:pt>
                <c:pt idx="6390">
                  <c:v>40906</c:v>
                </c:pt>
                <c:pt idx="6391">
                  <c:v>40907</c:v>
                </c:pt>
                <c:pt idx="6392">
                  <c:v>40908</c:v>
                </c:pt>
                <c:pt idx="6393">
                  <c:v>40909</c:v>
                </c:pt>
                <c:pt idx="6394">
                  <c:v>40910</c:v>
                </c:pt>
                <c:pt idx="6395">
                  <c:v>40911</c:v>
                </c:pt>
                <c:pt idx="6396">
                  <c:v>40912</c:v>
                </c:pt>
                <c:pt idx="6397">
                  <c:v>40913</c:v>
                </c:pt>
                <c:pt idx="6398">
                  <c:v>40914</c:v>
                </c:pt>
                <c:pt idx="6399">
                  <c:v>40915</c:v>
                </c:pt>
                <c:pt idx="6400">
                  <c:v>40916</c:v>
                </c:pt>
                <c:pt idx="6401">
                  <c:v>40917</c:v>
                </c:pt>
                <c:pt idx="6402">
                  <c:v>40918</c:v>
                </c:pt>
                <c:pt idx="6403">
                  <c:v>40919</c:v>
                </c:pt>
                <c:pt idx="6404">
                  <c:v>40920</c:v>
                </c:pt>
                <c:pt idx="6405">
                  <c:v>40921</c:v>
                </c:pt>
                <c:pt idx="6406">
                  <c:v>40922</c:v>
                </c:pt>
                <c:pt idx="6407">
                  <c:v>40923</c:v>
                </c:pt>
                <c:pt idx="6408">
                  <c:v>40924</c:v>
                </c:pt>
                <c:pt idx="6409">
                  <c:v>40925</c:v>
                </c:pt>
                <c:pt idx="6410">
                  <c:v>40926</c:v>
                </c:pt>
                <c:pt idx="6411">
                  <c:v>40927</c:v>
                </c:pt>
                <c:pt idx="6412">
                  <c:v>40928</c:v>
                </c:pt>
                <c:pt idx="6413">
                  <c:v>40929</c:v>
                </c:pt>
                <c:pt idx="6414">
                  <c:v>40930</c:v>
                </c:pt>
                <c:pt idx="6415">
                  <c:v>40931</c:v>
                </c:pt>
                <c:pt idx="6416">
                  <c:v>40932</c:v>
                </c:pt>
                <c:pt idx="6417">
                  <c:v>40933</c:v>
                </c:pt>
                <c:pt idx="6418">
                  <c:v>40934</c:v>
                </c:pt>
                <c:pt idx="6419">
                  <c:v>40935</c:v>
                </c:pt>
                <c:pt idx="6420">
                  <c:v>40936</c:v>
                </c:pt>
                <c:pt idx="6421">
                  <c:v>40937</c:v>
                </c:pt>
                <c:pt idx="6422">
                  <c:v>40938</c:v>
                </c:pt>
                <c:pt idx="6423">
                  <c:v>40939</c:v>
                </c:pt>
                <c:pt idx="6424">
                  <c:v>40940</c:v>
                </c:pt>
                <c:pt idx="6425">
                  <c:v>40941</c:v>
                </c:pt>
                <c:pt idx="6426">
                  <c:v>40942</c:v>
                </c:pt>
                <c:pt idx="6427">
                  <c:v>40943</c:v>
                </c:pt>
                <c:pt idx="6428">
                  <c:v>40944</c:v>
                </c:pt>
                <c:pt idx="6429">
                  <c:v>40945</c:v>
                </c:pt>
                <c:pt idx="6430">
                  <c:v>40946</c:v>
                </c:pt>
                <c:pt idx="6431">
                  <c:v>40947</c:v>
                </c:pt>
                <c:pt idx="6432">
                  <c:v>40948</c:v>
                </c:pt>
                <c:pt idx="6433">
                  <c:v>40949</c:v>
                </c:pt>
                <c:pt idx="6434">
                  <c:v>40950</c:v>
                </c:pt>
                <c:pt idx="6435">
                  <c:v>40951</c:v>
                </c:pt>
                <c:pt idx="6436">
                  <c:v>40952</c:v>
                </c:pt>
                <c:pt idx="6437">
                  <c:v>40953</c:v>
                </c:pt>
                <c:pt idx="6438">
                  <c:v>40954</c:v>
                </c:pt>
                <c:pt idx="6439">
                  <c:v>40955</c:v>
                </c:pt>
                <c:pt idx="6440">
                  <c:v>40956</c:v>
                </c:pt>
                <c:pt idx="6441">
                  <c:v>40957</c:v>
                </c:pt>
                <c:pt idx="6442">
                  <c:v>40958</c:v>
                </c:pt>
                <c:pt idx="6443">
                  <c:v>40959</c:v>
                </c:pt>
                <c:pt idx="6444">
                  <c:v>40960</c:v>
                </c:pt>
                <c:pt idx="6445">
                  <c:v>40961</c:v>
                </c:pt>
                <c:pt idx="6446">
                  <c:v>40962</c:v>
                </c:pt>
                <c:pt idx="6447">
                  <c:v>40963</c:v>
                </c:pt>
                <c:pt idx="6448">
                  <c:v>40964</c:v>
                </c:pt>
                <c:pt idx="6449">
                  <c:v>40965</c:v>
                </c:pt>
                <c:pt idx="6450">
                  <c:v>40966</c:v>
                </c:pt>
                <c:pt idx="6451">
                  <c:v>40967</c:v>
                </c:pt>
                <c:pt idx="6452">
                  <c:v>40968</c:v>
                </c:pt>
                <c:pt idx="6453">
                  <c:v>40969</c:v>
                </c:pt>
                <c:pt idx="6454">
                  <c:v>40970</c:v>
                </c:pt>
                <c:pt idx="6455">
                  <c:v>40971</c:v>
                </c:pt>
                <c:pt idx="6456">
                  <c:v>40972</c:v>
                </c:pt>
                <c:pt idx="6457">
                  <c:v>40973</c:v>
                </c:pt>
                <c:pt idx="6458">
                  <c:v>40974</c:v>
                </c:pt>
                <c:pt idx="6459">
                  <c:v>40975</c:v>
                </c:pt>
                <c:pt idx="6460">
                  <c:v>40976</c:v>
                </c:pt>
                <c:pt idx="6461">
                  <c:v>40977</c:v>
                </c:pt>
                <c:pt idx="6462">
                  <c:v>40978</c:v>
                </c:pt>
                <c:pt idx="6463">
                  <c:v>40979</c:v>
                </c:pt>
                <c:pt idx="6464">
                  <c:v>40980</c:v>
                </c:pt>
                <c:pt idx="6465">
                  <c:v>40981</c:v>
                </c:pt>
                <c:pt idx="6466">
                  <c:v>40982</c:v>
                </c:pt>
                <c:pt idx="6467">
                  <c:v>40983</c:v>
                </c:pt>
                <c:pt idx="6468">
                  <c:v>40984</c:v>
                </c:pt>
                <c:pt idx="6469">
                  <c:v>40985</c:v>
                </c:pt>
                <c:pt idx="6470">
                  <c:v>40986</c:v>
                </c:pt>
                <c:pt idx="6471">
                  <c:v>40987</c:v>
                </c:pt>
                <c:pt idx="6472">
                  <c:v>40988</c:v>
                </c:pt>
                <c:pt idx="6473">
                  <c:v>40989</c:v>
                </c:pt>
                <c:pt idx="6474">
                  <c:v>40990</c:v>
                </c:pt>
                <c:pt idx="6475">
                  <c:v>40991</c:v>
                </c:pt>
                <c:pt idx="6476">
                  <c:v>40992</c:v>
                </c:pt>
                <c:pt idx="6477">
                  <c:v>40993</c:v>
                </c:pt>
                <c:pt idx="6478">
                  <c:v>40994</c:v>
                </c:pt>
                <c:pt idx="6479">
                  <c:v>40995</c:v>
                </c:pt>
                <c:pt idx="6480">
                  <c:v>40996</c:v>
                </c:pt>
                <c:pt idx="6481">
                  <c:v>40997</c:v>
                </c:pt>
                <c:pt idx="6482">
                  <c:v>40998</c:v>
                </c:pt>
                <c:pt idx="6483">
                  <c:v>40999</c:v>
                </c:pt>
                <c:pt idx="6484">
                  <c:v>41000</c:v>
                </c:pt>
                <c:pt idx="6485">
                  <c:v>41001</c:v>
                </c:pt>
                <c:pt idx="6486">
                  <c:v>41002</c:v>
                </c:pt>
                <c:pt idx="6487">
                  <c:v>41003</c:v>
                </c:pt>
                <c:pt idx="6488">
                  <c:v>41004</c:v>
                </c:pt>
                <c:pt idx="6489">
                  <c:v>41005</c:v>
                </c:pt>
                <c:pt idx="6490">
                  <c:v>41006</c:v>
                </c:pt>
                <c:pt idx="6491">
                  <c:v>41007</c:v>
                </c:pt>
                <c:pt idx="6492">
                  <c:v>41008</c:v>
                </c:pt>
                <c:pt idx="6493">
                  <c:v>41009</c:v>
                </c:pt>
                <c:pt idx="6494">
                  <c:v>41010</c:v>
                </c:pt>
                <c:pt idx="6495">
                  <c:v>41011</c:v>
                </c:pt>
                <c:pt idx="6496">
                  <c:v>41012</c:v>
                </c:pt>
                <c:pt idx="6497">
                  <c:v>41013</c:v>
                </c:pt>
                <c:pt idx="6498">
                  <c:v>41014</c:v>
                </c:pt>
                <c:pt idx="6499">
                  <c:v>41015</c:v>
                </c:pt>
                <c:pt idx="6500">
                  <c:v>41016</c:v>
                </c:pt>
                <c:pt idx="6501">
                  <c:v>41017</c:v>
                </c:pt>
                <c:pt idx="6502">
                  <c:v>41018</c:v>
                </c:pt>
                <c:pt idx="6503">
                  <c:v>41019</c:v>
                </c:pt>
                <c:pt idx="6504">
                  <c:v>41020</c:v>
                </c:pt>
                <c:pt idx="6505">
                  <c:v>41021</c:v>
                </c:pt>
                <c:pt idx="6506">
                  <c:v>41022</c:v>
                </c:pt>
                <c:pt idx="6507">
                  <c:v>41023</c:v>
                </c:pt>
                <c:pt idx="6508">
                  <c:v>41024</c:v>
                </c:pt>
                <c:pt idx="6509">
                  <c:v>41025</c:v>
                </c:pt>
                <c:pt idx="6510">
                  <c:v>41026</c:v>
                </c:pt>
                <c:pt idx="6511">
                  <c:v>41027</c:v>
                </c:pt>
                <c:pt idx="6512">
                  <c:v>41028</c:v>
                </c:pt>
                <c:pt idx="6513">
                  <c:v>41029</c:v>
                </c:pt>
                <c:pt idx="6514">
                  <c:v>41030</c:v>
                </c:pt>
                <c:pt idx="6515">
                  <c:v>41031</c:v>
                </c:pt>
                <c:pt idx="6516">
                  <c:v>41032</c:v>
                </c:pt>
                <c:pt idx="6517">
                  <c:v>41033</c:v>
                </c:pt>
                <c:pt idx="6518">
                  <c:v>41034</c:v>
                </c:pt>
                <c:pt idx="6519">
                  <c:v>41035</c:v>
                </c:pt>
                <c:pt idx="6520">
                  <c:v>41036</c:v>
                </c:pt>
                <c:pt idx="6521">
                  <c:v>41037</c:v>
                </c:pt>
                <c:pt idx="6522">
                  <c:v>41038</c:v>
                </c:pt>
                <c:pt idx="6523">
                  <c:v>41039</c:v>
                </c:pt>
                <c:pt idx="6524">
                  <c:v>41040</c:v>
                </c:pt>
                <c:pt idx="6525">
                  <c:v>41041</c:v>
                </c:pt>
                <c:pt idx="6526">
                  <c:v>41042</c:v>
                </c:pt>
                <c:pt idx="6527">
                  <c:v>41043</c:v>
                </c:pt>
                <c:pt idx="6528">
                  <c:v>41044</c:v>
                </c:pt>
                <c:pt idx="6529">
                  <c:v>41045</c:v>
                </c:pt>
                <c:pt idx="6530">
                  <c:v>41046</c:v>
                </c:pt>
                <c:pt idx="6531">
                  <c:v>41047</c:v>
                </c:pt>
                <c:pt idx="6532">
                  <c:v>41048</c:v>
                </c:pt>
                <c:pt idx="6533">
                  <c:v>41049</c:v>
                </c:pt>
                <c:pt idx="6534">
                  <c:v>41050</c:v>
                </c:pt>
                <c:pt idx="6535">
                  <c:v>41051</c:v>
                </c:pt>
                <c:pt idx="6536">
                  <c:v>41052</c:v>
                </c:pt>
                <c:pt idx="6537">
                  <c:v>41053</c:v>
                </c:pt>
                <c:pt idx="6538">
                  <c:v>41054</c:v>
                </c:pt>
                <c:pt idx="6539">
                  <c:v>41055</c:v>
                </c:pt>
                <c:pt idx="6540">
                  <c:v>41056</c:v>
                </c:pt>
                <c:pt idx="6541">
                  <c:v>41057</c:v>
                </c:pt>
                <c:pt idx="6542">
                  <c:v>41058</c:v>
                </c:pt>
                <c:pt idx="6543">
                  <c:v>41059</c:v>
                </c:pt>
                <c:pt idx="6544">
                  <c:v>41060</c:v>
                </c:pt>
                <c:pt idx="6545">
                  <c:v>41061</c:v>
                </c:pt>
                <c:pt idx="6546">
                  <c:v>41062</c:v>
                </c:pt>
                <c:pt idx="6547">
                  <c:v>41063</c:v>
                </c:pt>
                <c:pt idx="6548">
                  <c:v>41064</c:v>
                </c:pt>
                <c:pt idx="6549">
                  <c:v>41065</c:v>
                </c:pt>
                <c:pt idx="6550">
                  <c:v>41066</c:v>
                </c:pt>
                <c:pt idx="6551">
                  <c:v>41067</c:v>
                </c:pt>
                <c:pt idx="6552">
                  <c:v>41068</c:v>
                </c:pt>
                <c:pt idx="6553">
                  <c:v>41069</c:v>
                </c:pt>
                <c:pt idx="6554">
                  <c:v>41070</c:v>
                </c:pt>
                <c:pt idx="6555">
                  <c:v>41071</c:v>
                </c:pt>
                <c:pt idx="6556">
                  <c:v>41072</c:v>
                </c:pt>
                <c:pt idx="6557">
                  <c:v>41073</c:v>
                </c:pt>
                <c:pt idx="6558">
                  <c:v>41074</c:v>
                </c:pt>
                <c:pt idx="6559">
                  <c:v>41075</c:v>
                </c:pt>
                <c:pt idx="6560">
                  <c:v>41076</c:v>
                </c:pt>
                <c:pt idx="6561">
                  <c:v>41077</c:v>
                </c:pt>
                <c:pt idx="6562">
                  <c:v>41078</c:v>
                </c:pt>
                <c:pt idx="6563">
                  <c:v>41079</c:v>
                </c:pt>
                <c:pt idx="6564">
                  <c:v>41080</c:v>
                </c:pt>
                <c:pt idx="6565">
                  <c:v>41081</c:v>
                </c:pt>
                <c:pt idx="6566">
                  <c:v>41082</c:v>
                </c:pt>
                <c:pt idx="6567">
                  <c:v>41083</c:v>
                </c:pt>
                <c:pt idx="6568">
                  <c:v>41084</c:v>
                </c:pt>
                <c:pt idx="6569">
                  <c:v>41085</c:v>
                </c:pt>
                <c:pt idx="6570">
                  <c:v>41086</c:v>
                </c:pt>
                <c:pt idx="6571">
                  <c:v>41087</c:v>
                </c:pt>
                <c:pt idx="6572">
                  <c:v>41088</c:v>
                </c:pt>
                <c:pt idx="6573">
                  <c:v>41089</c:v>
                </c:pt>
                <c:pt idx="6574">
                  <c:v>41090</c:v>
                </c:pt>
                <c:pt idx="6575">
                  <c:v>41091</c:v>
                </c:pt>
                <c:pt idx="6576">
                  <c:v>41092</c:v>
                </c:pt>
                <c:pt idx="6577">
                  <c:v>41093</c:v>
                </c:pt>
                <c:pt idx="6578">
                  <c:v>41094</c:v>
                </c:pt>
                <c:pt idx="6579">
                  <c:v>41095</c:v>
                </c:pt>
                <c:pt idx="6580">
                  <c:v>41096</c:v>
                </c:pt>
                <c:pt idx="6581">
                  <c:v>41097</c:v>
                </c:pt>
                <c:pt idx="6582">
                  <c:v>41098</c:v>
                </c:pt>
                <c:pt idx="6583">
                  <c:v>41099</c:v>
                </c:pt>
                <c:pt idx="6584">
                  <c:v>41100</c:v>
                </c:pt>
                <c:pt idx="6585">
                  <c:v>41101</c:v>
                </c:pt>
                <c:pt idx="6586">
                  <c:v>41102</c:v>
                </c:pt>
                <c:pt idx="6587">
                  <c:v>41103</c:v>
                </c:pt>
                <c:pt idx="6588">
                  <c:v>41104</c:v>
                </c:pt>
                <c:pt idx="6589">
                  <c:v>41105</c:v>
                </c:pt>
                <c:pt idx="6590">
                  <c:v>41106</c:v>
                </c:pt>
                <c:pt idx="6591">
                  <c:v>41107</c:v>
                </c:pt>
                <c:pt idx="6592">
                  <c:v>41108</c:v>
                </c:pt>
                <c:pt idx="6593">
                  <c:v>41109</c:v>
                </c:pt>
                <c:pt idx="6594">
                  <c:v>41110</c:v>
                </c:pt>
                <c:pt idx="6595">
                  <c:v>41111</c:v>
                </c:pt>
                <c:pt idx="6596">
                  <c:v>41112</c:v>
                </c:pt>
                <c:pt idx="6597">
                  <c:v>41113</c:v>
                </c:pt>
                <c:pt idx="6598">
                  <c:v>41114</c:v>
                </c:pt>
                <c:pt idx="6599">
                  <c:v>41115</c:v>
                </c:pt>
                <c:pt idx="6600">
                  <c:v>41116</c:v>
                </c:pt>
                <c:pt idx="6601">
                  <c:v>41117</c:v>
                </c:pt>
                <c:pt idx="6602">
                  <c:v>41118</c:v>
                </c:pt>
                <c:pt idx="6603">
                  <c:v>41119</c:v>
                </c:pt>
                <c:pt idx="6604">
                  <c:v>41120</c:v>
                </c:pt>
                <c:pt idx="6605">
                  <c:v>41121</c:v>
                </c:pt>
                <c:pt idx="6606">
                  <c:v>41122</c:v>
                </c:pt>
                <c:pt idx="6607">
                  <c:v>41123</c:v>
                </c:pt>
                <c:pt idx="6608">
                  <c:v>41124</c:v>
                </c:pt>
                <c:pt idx="6609">
                  <c:v>41125</c:v>
                </c:pt>
                <c:pt idx="6610">
                  <c:v>41126</c:v>
                </c:pt>
                <c:pt idx="6611">
                  <c:v>41127</c:v>
                </c:pt>
                <c:pt idx="6612">
                  <c:v>41128</c:v>
                </c:pt>
                <c:pt idx="6613">
                  <c:v>41129</c:v>
                </c:pt>
                <c:pt idx="6614">
                  <c:v>41130</c:v>
                </c:pt>
                <c:pt idx="6615">
                  <c:v>41131</c:v>
                </c:pt>
                <c:pt idx="6616">
                  <c:v>41132</c:v>
                </c:pt>
                <c:pt idx="6617">
                  <c:v>41133</c:v>
                </c:pt>
                <c:pt idx="6618">
                  <c:v>41134</c:v>
                </c:pt>
                <c:pt idx="6619">
                  <c:v>41135</c:v>
                </c:pt>
                <c:pt idx="6620">
                  <c:v>41136</c:v>
                </c:pt>
                <c:pt idx="6621">
                  <c:v>41137</c:v>
                </c:pt>
                <c:pt idx="6622">
                  <c:v>41138</c:v>
                </c:pt>
                <c:pt idx="6623">
                  <c:v>41139</c:v>
                </c:pt>
                <c:pt idx="6624">
                  <c:v>41140</c:v>
                </c:pt>
                <c:pt idx="6625">
                  <c:v>41141</c:v>
                </c:pt>
                <c:pt idx="6626">
                  <c:v>41142</c:v>
                </c:pt>
                <c:pt idx="6627">
                  <c:v>41143</c:v>
                </c:pt>
                <c:pt idx="6628">
                  <c:v>41144</c:v>
                </c:pt>
                <c:pt idx="6629">
                  <c:v>41145</c:v>
                </c:pt>
                <c:pt idx="6630">
                  <c:v>41146</c:v>
                </c:pt>
                <c:pt idx="6631">
                  <c:v>41147</c:v>
                </c:pt>
                <c:pt idx="6632">
                  <c:v>41148</c:v>
                </c:pt>
                <c:pt idx="6633">
                  <c:v>41149</c:v>
                </c:pt>
                <c:pt idx="6634">
                  <c:v>41150</c:v>
                </c:pt>
                <c:pt idx="6635">
                  <c:v>41151</c:v>
                </c:pt>
                <c:pt idx="6636">
                  <c:v>41152</c:v>
                </c:pt>
                <c:pt idx="6637">
                  <c:v>41153</c:v>
                </c:pt>
                <c:pt idx="6638">
                  <c:v>41154</c:v>
                </c:pt>
                <c:pt idx="6639">
                  <c:v>41155</c:v>
                </c:pt>
                <c:pt idx="6640">
                  <c:v>41156</c:v>
                </c:pt>
                <c:pt idx="6641">
                  <c:v>41157</c:v>
                </c:pt>
                <c:pt idx="6642">
                  <c:v>41158</c:v>
                </c:pt>
                <c:pt idx="6643">
                  <c:v>41159</c:v>
                </c:pt>
                <c:pt idx="6644">
                  <c:v>41160</c:v>
                </c:pt>
                <c:pt idx="6645">
                  <c:v>41161</c:v>
                </c:pt>
                <c:pt idx="6646">
                  <c:v>41162</c:v>
                </c:pt>
                <c:pt idx="6647">
                  <c:v>41163</c:v>
                </c:pt>
                <c:pt idx="6648">
                  <c:v>41164</c:v>
                </c:pt>
                <c:pt idx="6649">
                  <c:v>41165</c:v>
                </c:pt>
                <c:pt idx="6650">
                  <c:v>41166</c:v>
                </c:pt>
                <c:pt idx="6651">
                  <c:v>41167</c:v>
                </c:pt>
                <c:pt idx="6652">
                  <c:v>41168</c:v>
                </c:pt>
                <c:pt idx="6653">
                  <c:v>41169</c:v>
                </c:pt>
                <c:pt idx="6654">
                  <c:v>41170</c:v>
                </c:pt>
                <c:pt idx="6655">
                  <c:v>41171</c:v>
                </c:pt>
                <c:pt idx="6656">
                  <c:v>41172</c:v>
                </c:pt>
                <c:pt idx="6657">
                  <c:v>41173</c:v>
                </c:pt>
                <c:pt idx="6658">
                  <c:v>41174</c:v>
                </c:pt>
                <c:pt idx="6659">
                  <c:v>41175</c:v>
                </c:pt>
                <c:pt idx="6660">
                  <c:v>41176</c:v>
                </c:pt>
                <c:pt idx="6661">
                  <c:v>41177</c:v>
                </c:pt>
                <c:pt idx="6662">
                  <c:v>41178</c:v>
                </c:pt>
                <c:pt idx="6663">
                  <c:v>41179</c:v>
                </c:pt>
                <c:pt idx="6664">
                  <c:v>41180</c:v>
                </c:pt>
                <c:pt idx="6665">
                  <c:v>41181</c:v>
                </c:pt>
                <c:pt idx="6666">
                  <c:v>41182</c:v>
                </c:pt>
                <c:pt idx="6667">
                  <c:v>41183</c:v>
                </c:pt>
                <c:pt idx="6668">
                  <c:v>41184</c:v>
                </c:pt>
                <c:pt idx="6669">
                  <c:v>41185</c:v>
                </c:pt>
                <c:pt idx="6670">
                  <c:v>41186</c:v>
                </c:pt>
                <c:pt idx="6671">
                  <c:v>41187</c:v>
                </c:pt>
                <c:pt idx="6672">
                  <c:v>41188</c:v>
                </c:pt>
                <c:pt idx="6673">
                  <c:v>41189</c:v>
                </c:pt>
                <c:pt idx="6674">
                  <c:v>41190</c:v>
                </c:pt>
                <c:pt idx="6675">
                  <c:v>41191</c:v>
                </c:pt>
                <c:pt idx="6676">
                  <c:v>41192</c:v>
                </c:pt>
                <c:pt idx="6677">
                  <c:v>41193</c:v>
                </c:pt>
                <c:pt idx="6678">
                  <c:v>41194</c:v>
                </c:pt>
                <c:pt idx="6679">
                  <c:v>41195</c:v>
                </c:pt>
                <c:pt idx="6680">
                  <c:v>41196</c:v>
                </c:pt>
                <c:pt idx="6681">
                  <c:v>41197</c:v>
                </c:pt>
                <c:pt idx="6682">
                  <c:v>41198</c:v>
                </c:pt>
                <c:pt idx="6683">
                  <c:v>41199</c:v>
                </c:pt>
                <c:pt idx="6684">
                  <c:v>41200</c:v>
                </c:pt>
                <c:pt idx="6685">
                  <c:v>41201</c:v>
                </c:pt>
                <c:pt idx="6686">
                  <c:v>41202</c:v>
                </c:pt>
                <c:pt idx="6687">
                  <c:v>41203</c:v>
                </c:pt>
                <c:pt idx="6688">
                  <c:v>41204</c:v>
                </c:pt>
                <c:pt idx="6689">
                  <c:v>41205</c:v>
                </c:pt>
                <c:pt idx="6690">
                  <c:v>41206</c:v>
                </c:pt>
                <c:pt idx="6691">
                  <c:v>41207</c:v>
                </c:pt>
                <c:pt idx="6692">
                  <c:v>41208</c:v>
                </c:pt>
                <c:pt idx="6693">
                  <c:v>41209</c:v>
                </c:pt>
                <c:pt idx="6694">
                  <c:v>41210</c:v>
                </c:pt>
                <c:pt idx="6695">
                  <c:v>41211</c:v>
                </c:pt>
                <c:pt idx="6696">
                  <c:v>41212</c:v>
                </c:pt>
                <c:pt idx="6697">
                  <c:v>41213</c:v>
                </c:pt>
                <c:pt idx="6698">
                  <c:v>41214</c:v>
                </c:pt>
                <c:pt idx="6699">
                  <c:v>41215</c:v>
                </c:pt>
                <c:pt idx="6700">
                  <c:v>41216</c:v>
                </c:pt>
                <c:pt idx="6701">
                  <c:v>41217</c:v>
                </c:pt>
                <c:pt idx="6702">
                  <c:v>41218</c:v>
                </c:pt>
                <c:pt idx="6703">
                  <c:v>41219</c:v>
                </c:pt>
                <c:pt idx="6704">
                  <c:v>41220</c:v>
                </c:pt>
                <c:pt idx="6705">
                  <c:v>41221</c:v>
                </c:pt>
                <c:pt idx="6706">
                  <c:v>41222</c:v>
                </c:pt>
                <c:pt idx="6707">
                  <c:v>41223</c:v>
                </c:pt>
                <c:pt idx="6708">
                  <c:v>41224</c:v>
                </c:pt>
                <c:pt idx="6709">
                  <c:v>41225</c:v>
                </c:pt>
                <c:pt idx="6710">
                  <c:v>41226</c:v>
                </c:pt>
                <c:pt idx="6711">
                  <c:v>41227</c:v>
                </c:pt>
                <c:pt idx="6712">
                  <c:v>41228</c:v>
                </c:pt>
                <c:pt idx="6713">
                  <c:v>41229</c:v>
                </c:pt>
                <c:pt idx="6714">
                  <c:v>41230</c:v>
                </c:pt>
                <c:pt idx="6715">
                  <c:v>41231</c:v>
                </c:pt>
                <c:pt idx="6716">
                  <c:v>41232</c:v>
                </c:pt>
                <c:pt idx="6717">
                  <c:v>41233</c:v>
                </c:pt>
                <c:pt idx="6718">
                  <c:v>41234</c:v>
                </c:pt>
                <c:pt idx="6719">
                  <c:v>41235</c:v>
                </c:pt>
                <c:pt idx="6720">
                  <c:v>41236</c:v>
                </c:pt>
                <c:pt idx="6721">
                  <c:v>41237</c:v>
                </c:pt>
                <c:pt idx="6722">
                  <c:v>41238</c:v>
                </c:pt>
                <c:pt idx="6723">
                  <c:v>41239</c:v>
                </c:pt>
                <c:pt idx="6724">
                  <c:v>41240</c:v>
                </c:pt>
                <c:pt idx="6725">
                  <c:v>41241</c:v>
                </c:pt>
                <c:pt idx="6726">
                  <c:v>41242</c:v>
                </c:pt>
                <c:pt idx="6727">
                  <c:v>41243</c:v>
                </c:pt>
                <c:pt idx="6728">
                  <c:v>41244</c:v>
                </c:pt>
                <c:pt idx="6729">
                  <c:v>41245</c:v>
                </c:pt>
                <c:pt idx="6730">
                  <c:v>41246</c:v>
                </c:pt>
                <c:pt idx="6731">
                  <c:v>41247</c:v>
                </c:pt>
                <c:pt idx="6732">
                  <c:v>41248</c:v>
                </c:pt>
                <c:pt idx="6733">
                  <c:v>41249</c:v>
                </c:pt>
                <c:pt idx="6734">
                  <c:v>41250</c:v>
                </c:pt>
                <c:pt idx="6735">
                  <c:v>41251</c:v>
                </c:pt>
                <c:pt idx="6736">
                  <c:v>41252</c:v>
                </c:pt>
                <c:pt idx="6737">
                  <c:v>41253</c:v>
                </c:pt>
                <c:pt idx="6738">
                  <c:v>41254</c:v>
                </c:pt>
                <c:pt idx="6739">
                  <c:v>41255</c:v>
                </c:pt>
                <c:pt idx="6740">
                  <c:v>41256</c:v>
                </c:pt>
                <c:pt idx="6741">
                  <c:v>41257</c:v>
                </c:pt>
                <c:pt idx="6742">
                  <c:v>41258</c:v>
                </c:pt>
                <c:pt idx="6743">
                  <c:v>41259</c:v>
                </c:pt>
                <c:pt idx="6744">
                  <c:v>41260</c:v>
                </c:pt>
                <c:pt idx="6745">
                  <c:v>41261</c:v>
                </c:pt>
                <c:pt idx="6746">
                  <c:v>41262</c:v>
                </c:pt>
                <c:pt idx="6747">
                  <c:v>41263</c:v>
                </c:pt>
                <c:pt idx="6748">
                  <c:v>41264</c:v>
                </c:pt>
                <c:pt idx="6749">
                  <c:v>41265</c:v>
                </c:pt>
                <c:pt idx="6750">
                  <c:v>41266</c:v>
                </c:pt>
                <c:pt idx="6751">
                  <c:v>41267</c:v>
                </c:pt>
                <c:pt idx="6752">
                  <c:v>41268</c:v>
                </c:pt>
                <c:pt idx="6753">
                  <c:v>41269</c:v>
                </c:pt>
                <c:pt idx="6754">
                  <c:v>41270</c:v>
                </c:pt>
                <c:pt idx="6755">
                  <c:v>41271</c:v>
                </c:pt>
                <c:pt idx="6756">
                  <c:v>41272</c:v>
                </c:pt>
                <c:pt idx="6757">
                  <c:v>41273</c:v>
                </c:pt>
                <c:pt idx="6758">
                  <c:v>41274</c:v>
                </c:pt>
                <c:pt idx="6759">
                  <c:v>41275</c:v>
                </c:pt>
                <c:pt idx="6760">
                  <c:v>41276</c:v>
                </c:pt>
                <c:pt idx="6761">
                  <c:v>41277</c:v>
                </c:pt>
                <c:pt idx="6762">
                  <c:v>41278</c:v>
                </c:pt>
                <c:pt idx="6763">
                  <c:v>41279</c:v>
                </c:pt>
                <c:pt idx="6764">
                  <c:v>41280</c:v>
                </c:pt>
                <c:pt idx="6765">
                  <c:v>41281</c:v>
                </c:pt>
                <c:pt idx="6766">
                  <c:v>41282</c:v>
                </c:pt>
                <c:pt idx="6767">
                  <c:v>41283</c:v>
                </c:pt>
                <c:pt idx="6768">
                  <c:v>41284</c:v>
                </c:pt>
                <c:pt idx="6769">
                  <c:v>41285</c:v>
                </c:pt>
                <c:pt idx="6770">
                  <c:v>41286</c:v>
                </c:pt>
                <c:pt idx="6771">
                  <c:v>41287</c:v>
                </c:pt>
                <c:pt idx="6772">
                  <c:v>41288</c:v>
                </c:pt>
                <c:pt idx="6773">
                  <c:v>41289</c:v>
                </c:pt>
                <c:pt idx="6774">
                  <c:v>41290</c:v>
                </c:pt>
                <c:pt idx="6775">
                  <c:v>41291</c:v>
                </c:pt>
                <c:pt idx="6776">
                  <c:v>41292</c:v>
                </c:pt>
                <c:pt idx="6777">
                  <c:v>41293</c:v>
                </c:pt>
                <c:pt idx="6778">
                  <c:v>41294</c:v>
                </c:pt>
                <c:pt idx="6779">
                  <c:v>41295</c:v>
                </c:pt>
                <c:pt idx="6780">
                  <c:v>41296</c:v>
                </c:pt>
                <c:pt idx="6781">
                  <c:v>41297</c:v>
                </c:pt>
                <c:pt idx="6782">
                  <c:v>41298</c:v>
                </c:pt>
                <c:pt idx="6783">
                  <c:v>41299</c:v>
                </c:pt>
                <c:pt idx="6784">
                  <c:v>41300</c:v>
                </c:pt>
                <c:pt idx="6785">
                  <c:v>41301</c:v>
                </c:pt>
                <c:pt idx="6786">
                  <c:v>41302</c:v>
                </c:pt>
                <c:pt idx="6787">
                  <c:v>41303</c:v>
                </c:pt>
                <c:pt idx="6788">
                  <c:v>41304</c:v>
                </c:pt>
                <c:pt idx="6789">
                  <c:v>41305</c:v>
                </c:pt>
                <c:pt idx="6790">
                  <c:v>41306</c:v>
                </c:pt>
                <c:pt idx="6791">
                  <c:v>41307</c:v>
                </c:pt>
                <c:pt idx="6792">
                  <c:v>41308</c:v>
                </c:pt>
                <c:pt idx="6793">
                  <c:v>41309</c:v>
                </c:pt>
                <c:pt idx="6794">
                  <c:v>41310</c:v>
                </c:pt>
                <c:pt idx="6795">
                  <c:v>41311</c:v>
                </c:pt>
                <c:pt idx="6796">
                  <c:v>41312</c:v>
                </c:pt>
                <c:pt idx="6797">
                  <c:v>41313</c:v>
                </c:pt>
                <c:pt idx="6798">
                  <c:v>41314</c:v>
                </c:pt>
                <c:pt idx="6799">
                  <c:v>41315</c:v>
                </c:pt>
                <c:pt idx="6800">
                  <c:v>41316</c:v>
                </c:pt>
                <c:pt idx="6801">
                  <c:v>41317</c:v>
                </c:pt>
                <c:pt idx="6802">
                  <c:v>41318</c:v>
                </c:pt>
                <c:pt idx="6803">
                  <c:v>41319</c:v>
                </c:pt>
                <c:pt idx="6804">
                  <c:v>41320</c:v>
                </c:pt>
                <c:pt idx="6805">
                  <c:v>41321</c:v>
                </c:pt>
                <c:pt idx="6806">
                  <c:v>41322</c:v>
                </c:pt>
                <c:pt idx="6807">
                  <c:v>41323</c:v>
                </c:pt>
                <c:pt idx="6808">
                  <c:v>41324</c:v>
                </c:pt>
                <c:pt idx="6809">
                  <c:v>41325</c:v>
                </c:pt>
                <c:pt idx="6810">
                  <c:v>41326</c:v>
                </c:pt>
                <c:pt idx="6811">
                  <c:v>41327</c:v>
                </c:pt>
                <c:pt idx="6812">
                  <c:v>41328</c:v>
                </c:pt>
                <c:pt idx="6813">
                  <c:v>41329</c:v>
                </c:pt>
                <c:pt idx="6814">
                  <c:v>41330</c:v>
                </c:pt>
                <c:pt idx="6815">
                  <c:v>41331</c:v>
                </c:pt>
                <c:pt idx="6816">
                  <c:v>41332</c:v>
                </c:pt>
                <c:pt idx="6817">
                  <c:v>41333</c:v>
                </c:pt>
                <c:pt idx="6818">
                  <c:v>41334</c:v>
                </c:pt>
                <c:pt idx="6819">
                  <c:v>41335</c:v>
                </c:pt>
                <c:pt idx="6820">
                  <c:v>41336</c:v>
                </c:pt>
                <c:pt idx="6821">
                  <c:v>41337</c:v>
                </c:pt>
                <c:pt idx="6822">
                  <c:v>41338</c:v>
                </c:pt>
                <c:pt idx="6823">
                  <c:v>41339</c:v>
                </c:pt>
                <c:pt idx="6824">
                  <c:v>41340</c:v>
                </c:pt>
                <c:pt idx="6825">
                  <c:v>41341</c:v>
                </c:pt>
                <c:pt idx="6826">
                  <c:v>41342</c:v>
                </c:pt>
                <c:pt idx="6827">
                  <c:v>41343</c:v>
                </c:pt>
                <c:pt idx="6828">
                  <c:v>41344</c:v>
                </c:pt>
                <c:pt idx="6829">
                  <c:v>41345</c:v>
                </c:pt>
                <c:pt idx="6830">
                  <c:v>41346</c:v>
                </c:pt>
                <c:pt idx="6831">
                  <c:v>41347</c:v>
                </c:pt>
                <c:pt idx="6832">
                  <c:v>41348</c:v>
                </c:pt>
                <c:pt idx="6833">
                  <c:v>41349</c:v>
                </c:pt>
                <c:pt idx="6834">
                  <c:v>41350</c:v>
                </c:pt>
                <c:pt idx="6835">
                  <c:v>41351</c:v>
                </c:pt>
                <c:pt idx="6836">
                  <c:v>41352</c:v>
                </c:pt>
                <c:pt idx="6837">
                  <c:v>41353</c:v>
                </c:pt>
                <c:pt idx="6838">
                  <c:v>41354</c:v>
                </c:pt>
                <c:pt idx="6839">
                  <c:v>41355</c:v>
                </c:pt>
                <c:pt idx="6840">
                  <c:v>41356</c:v>
                </c:pt>
                <c:pt idx="6841">
                  <c:v>41357</c:v>
                </c:pt>
                <c:pt idx="6842">
                  <c:v>41358</c:v>
                </c:pt>
                <c:pt idx="6843">
                  <c:v>41359</c:v>
                </c:pt>
                <c:pt idx="6844">
                  <c:v>41360</c:v>
                </c:pt>
                <c:pt idx="6845">
                  <c:v>41361</c:v>
                </c:pt>
                <c:pt idx="6846">
                  <c:v>41362</c:v>
                </c:pt>
                <c:pt idx="6847">
                  <c:v>41363</c:v>
                </c:pt>
                <c:pt idx="6848">
                  <c:v>41364</c:v>
                </c:pt>
                <c:pt idx="6849">
                  <c:v>41365</c:v>
                </c:pt>
                <c:pt idx="6850">
                  <c:v>41366</c:v>
                </c:pt>
                <c:pt idx="6851">
                  <c:v>41367</c:v>
                </c:pt>
                <c:pt idx="6852">
                  <c:v>41368</c:v>
                </c:pt>
                <c:pt idx="6853">
                  <c:v>41369</c:v>
                </c:pt>
                <c:pt idx="6854">
                  <c:v>41370</c:v>
                </c:pt>
                <c:pt idx="6855">
                  <c:v>41371</c:v>
                </c:pt>
                <c:pt idx="6856">
                  <c:v>41372</c:v>
                </c:pt>
                <c:pt idx="6857">
                  <c:v>41373</c:v>
                </c:pt>
                <c:pt idx="6858">
                  <c:v>41374</c:v>
                </c:pt>
                <c:pt idx="6859">
                  <c:v>41375</c:v>
                </c:pt>
                <c:pt idx="6860">
                  <c:v>41376</c:v>
                </c:pt>
                <c:pt idx="6861">
                  <c:v>41377</c:v>
                </c:pt>
                <c:pt idx="6862">
                  <c:v>41378</c:v>
                </c:pt>
                <c:pt idx="6863">
                  <c:v>41379</c:v>
                </c:pt>
                <c:pt idx="6864">
                  <c:v>41380</c:v>
                </c:pt>
                <c:pt idx="6865">
                  <c:v>41381</c:v>
                </c:pt>
                <c:pt idx="6866">
                  <c:v>41382</c:v>
                </c:pt>
                <c:pt idx="6867">
                  <c:v>41383</c:v>
                </c:pt>
                <c:pt idx="6868">
                  <c:v>41384</c:v>
                </c:pt>
                <c:pt idx="6869">
                  <c:v>41385</c:v>
                </c:pt>
                <c:pt idx="6870">
                  <c:v>41386</c:v>
                </c:pt>
                <c:pt idx="6871">
                  <c:v>41387</c:v>
                </c:pt>
                <c:pt idx="6872">
                  <c:v>41388</c:v>
                </c:pt>
                <c:pt idx="6873">
                  <c:v>41389</c:v>
                </c:pt>
                <c:pt idx="6874">
                  <c:v>41390</c:v>
                </c:pt>
                <c:pt idx="6875">
                  <c:v>41391</c:v>
                </c:pt>
                <c:pt idx="6876">
                  <c:v>41392</c:v>
                </c:pt>
                <c:pt idx="6877">
                  <c:v>41393</c:v>
                </c:pt>
                <c:pt idx="6878">
                  <c:v>41394</c:v>
                </c:pt>
              </c:numCache>
            </c:numRef>
          </c:cat>
          <c:val>
            <c:numRef>
              <c:f>Money!$B$20:$JDP$20</c:f>
              <c:numCache>
                <c:formatCode>0.0%</c:formatCode>
                <c:ptCount val="687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8.2485625000000007E-2</c:v>
                </c:pt>
                <c:pt idx="216">
                  <c:v>8.2105506912442394E-2</c:v>
                </c:pt>
                <c:pt idx="217">
                  <c:v>8.1728876146789003E-2</c:v>
                </c:pt>
                <c:pt idx="218">
                  <c:v>8.13556849315068E-2</c:v>
                </c:pt>
                <c:pt idx="219">
                  <c:v>8.0985886363636406E-2</c:v>
                </c:pt>
                <c:pt idx="220">
                  <c:v>8.0619434389140293E-2</c:v>
                </c:pt>
                <c:pt idx="221">
                  <c:v>8.0256283783783799E-2</c:v>
                </c:pt>
                <c:pt idx="222">
                  <c:v>7.9896390134529205E-2</c:v>
                </c:pt>
                <c:pt idx="223">
                  <c:v>7.9539709821428606E-2</c:v>
                </c:pt>
                <c:pt idx="224">
                  <c:v>7.9186199999999998E-2</c:v>
                </c:pt>
                <c:pt idx="225">
                  <c:v>7.8835818584070794E-2</c:v>
                </c:pt>
                <c:pt idx="226">
                  <c:v>7.8488524229074902E-2</c:v>
                </c:pt>
                <c:pt idx="227">
                  <c:v>7.8144276315789504E-2</c:v>
                </c:pt>
                <c:pt idx="228">
                  <c:v>7.7803034934497806E-2</c:v>
                </c:pt>
                <c:pt idx="229">
                  <c:v>7.7464760869565205E-2</c:v>
                </c:pt>
                <c:pt idx="230">
                  <c:v>7.7129415584415606E-2</c:v>
                </c:pt>
                <c:pt idx="231">
                  <c:v>7.6796961206896594E-2</c:v>
                </c:pt>
                <c:pt idx="232">
                  <c:v>7.6467360515021496E-2</c:v>
                </c:pt>
                <c:pt idx="233">
                  <c:v>7.6140576923076894E-2</c:v>
                </c:pt>
                <c:pt idx="234">
                  <c:v>7.5816574468085096E-2</c:v>
                </c:pt>
                <c:pt idx="235">
                  <c:v>7.5495317796610201E-2</c:v>
                </c:pt>
                <c:pt idx="236">
                  <c:v>7.5176772151898705E-2</c:v>
                </c:pt>
                <c:pt idx="237">
                  <c:v>7.4860903361344502E-2</c:v>
                </c:pt>
                <c:pt idx="238">
                  <c:v>7.45476778242678E-2</c:v>
                </c:pt>
                <c:pt idx="239">
                  <c:v>7.4237062500000006E-2</c:v>
                </c:pt>
                <c:pt idx="240">
                  <c:v>7.3929024896265599E-2</c:v>
                </c:pt>
                <c:pt idx="241">
                  <c:v>7.3623533057851298E-2</c:v>
                </c:pt>
                <c:pt idx="242">
                  <c:v>7.3320555555555597E-2</c:v>
                </c:pt>
                <c:pt idx="243">
                  <c:v>7.3020061475409806E-2</c:v>
                </c:pt>
                <c:pt idx="244">
                  <c:v>7.2722020408163293E-2</c:v>
                </c:pt>
                <c:pt idx="245">
                  <c:v>7.2426402439024401E-2</c:v>
                </c:pt>
                <c:pt idx="246">
                  <c:v>7.2133178137651799E-2</c:v>
                </c:pt>
                <c:pt idx="247">
                  <c:v>7.1842318548387102E-2</c:v>
                </c:pt>
                <c:pt idx="248">
                  <c:v>7.1553795180722898E-2</c:v>
                </c:pt>
                <c:pt idx="249">
                  <c:v>7.1267579999999997E-2</c:v>
                </c:pt>
                <c:pt idx="250">
                  <c:v>7.0983645418326705E-2</c:v>
                </c:pt>
                <c:pt idx="251">
                  <c:v>7.0701964285714305E-2</c:v>
                </c:pt>
                <c:pt idx="252">
                  <c:v>7.0422509881422901E-2</c:v>
                </c:pt>
                <c:pt idx="253">
                  <c:v>7.0145255905511794E-2</c:v>
                </c:pt>
                <c:pt idx="254">
                  <c:v>6.9870176470588199E-2</c:v>
                </c:pt>
                <c:pt idx="255">
                  <c:v>6.9597246093749995E-2</c:v>
                </c:pt>
                <c:pt idx="256">
                  <c:v>6.9326439688716004E-2</c:v>
                </c:pt>
                <c:pt idx="257">
                  <c:v>6.9057732558139504E-2</c:v>
                </c:pt>
                <c:pt idx="258">
                  <c:v>6.8791100386100396E-2</c:v>
                </c:pt>
                <c:pt idx="259">
                  <c:v>6.8526519230769203E-2</c:v>
                </c:pt>
                <c:pt idx="260">
                  <c:v>6.8263965517241398E-2</c:v>
                </c:pt>
                <c:pt idx="261">
                  <c:v>6.8003416030534405E-2</c:v>
                </c:pt>
                <c:pt idx="262">
                  <c:v>6.7744847908745298E-2</c:v>
                </c:pt>
                <c:pt idx="263">
                  <c:v>6.7488238636363607E-2</c:v>
                </c:pt>
                <c:pt idx="264">
                  <c:v>6.7233566037735906E-2</c:v>
                </c:pt>
                <c:pt idx="265">
                  <c:v>6.6980808270676706E-2</c:v>
                </c:pt>
                <c:pt idx="266">
                  <c:v>6.6729943820224694E-2</c:v>
                </c:pt>
                <c:pt idx="267">
                  <c:v>6.6480951492537299E-2</c:v>
                </c:pt>
                <c:pt idx="268">
                  <c:v>6.62338104089219E-2</c:v>
                </c:pt>
                <c:pt idx="269">
                  <c:v>6.5988500000000005E-2</c:v>
                </c:pt>
                <c:pt idx="270">
                  <c:v>6.5744999999999998E-2</c:v>
                </c:pt>
                <c:pt idx="271">
                  <c:v>6.5503290441176504E-2</c:v>
                </c:pt>
                <c:pt idx="272">
                  <c:v>6.5263351648351606E-2</c:v>
                </c:pt>
                <c:pt idx="273">
                  <c:v>6.5025164233576599E-2</c:v>
                </c:pt>
                <c:pt idx="274">
                  <c:v>6.47887090909091E-2</c:v>
                </c:pt>
                <c:pt idx="275">
                  <c:v>6.4553967391304395E-2</c:v>
                </c:pt>
                <c:pt idx="276">
                  <c:v>6.4320920577617305E-2</c:v>
                </c:pt>
                <c:pt idx="277">
                  <c:v>6.40895503597122E-2</c:v>
                </c:pt>
                <c:pt idx="278">
                  <c:v>6.3859838709677402E-2</c:v>
                </c:pt>
                <c:pt idx="279">
                  <c:v>6.3631767857142904E-2</c:v>
                </c:pt>
                <c:pt idx="280">
                  <c:v>6.3405320284697503E-2</c:v>
                </c:pt>
                <c:pt idx="281">
                  <c:v>6.3180478723404307E-2</c:v>
                </c:pt>
                <c:pt idx="282">
                  <c:v>6.2957226148409901E-2</c:v>
                </c:pt>
                <c:pt idx="283">
                  <c:v>6.2735545774647905E-2</c:v>
                </c:pt>
                <c:pt idx="284">
                  <c:v>6.2515421052631595E-2</c:v>
                </c:pt>
                <c:pt idx="285">
                  <c:v>6.2296835664335699E-2</c:v>
                </c:pt>
                <c:pt idx="286">
                  <c:v>6.20797735191638E-2</c:v>
                </c:pt>
                <c:pt idx="287">
                  <c:v>6.1864218749999998E-2</c:v>
                </c:pt>
                <c:pt idx="288">
                  <c:v>6.16501557093425E-2</c:v>
                </c:pt>
                <c:pt idx="289">
                  <c:v>6.1437568965517199E-2</c:v>
                </c:pt>
                <c:pt idx="290">
                  <c:v>6.1226443298969098E-2</c:v>
                </c:pt>
                <c:pt idx="291">
                  <c:v>6.10167636986301E-2</c:v>
                </c:pt>
                <c:pt idx="292">
                  <c:v>6.0808515358361799E-2</c:v>
                </c:pt>
                <c:pt idx="293">
                  <c:v>6.0601683673469402E-2</c:v>
                </c:pt>
                <c:pt idx="294">
                  <c:v>6.0396254237288102E-2</c:v>
                </c:pt>
                <c:pt idx="295">
                  <c:v>6.0192212837837898E-2</c:v>
                </c:pt>
                <c:pt idx="296">
                  <c:v>5.9989545454545497E-2</c:v>
                </c:pt>
                <c:pt idx="297">
                  <c:v>5.9788238255033599E-2</c:v>
                </c:pt>
                <c:pt idx="298">
                  <c:v>5.9588277591973202E-2</c:v>
                </c:pt>
                <c:pt idx="299">
                  <c:v>5.9389650000000002E-2</c:v>
                </c:pt>
                <c:pt idx="300">
                  <c:v>5.9192342192690997E-2</c:v>
                </c:pt>
                <c:pt idx="301">
                  <c:v>5.8996341059602699E-2</c:v>
                </c:pt>
                <c:pt idx="302">
                  <c:v>5.8801633663366298E-2</c:v>
                </c:pt>
                <c:pt idx="303">
                  <c:v>5.8608207236842097E-2</c:v>
                </c:pt>
                <c:pt idx="304">
                  <c:v>9.7623540983606594E-2</c:v>
                </c:pt>
                <c:pt idx="305">
                  <c:v>9.7304509803921496E-2</c:v>
                </c:pt>
                <c:pt idx="306">
                  <c:v>0.18582064006514701</c:v>
                </c:pt>
                <c:pt idx="307">
                  <c:v>0.288625767857143</c:v>
                </c:pt>
                <c:pt idx="308">
                  <c:v>0.28769170388349502</c:v>
                </c:pt>
                <c:pt idx="309">
                  <c:v>0.28676366612903198</c:v>
                </c:pt>
                <c:pt idx="310">
                  <c:v>0.28584159646302298</c:v>
                </c:pt>
                <c:pt idx="311">
                  <c:v>0.28492543749999999</c:v>
                </c:pt>
                <c:pt idx="312">
                  <c:v>0.28401513258785899</c:v>
                </c:pt>
                <c:pt idx="313">
                  <c:v>0.28311062579617802</c:v>
                </c:pt>
                <c:pt idx="314">
                  <c:v>0.282211861904762</c:v>
                </c:pt>
                <c:pt idx="315">
                  <c:v>0.28131878639240498</c:v>
                </c:pt>
                <c:pt idx="316">
                  <c:v>0.28043134542586701</c:v>
                </c:pt>
                <c:pt idx="317">
                  <c:v>0.27954948584905698</c:v>
                </c:pt>
                <c:pt idx="318">
                  <c:v>0.23383556896551699</c:v>
                </c:pt>
                <c:pt idx="319">
                  <c:v>0.2331048328125</c:v>
                </c:pt>
                <c:pt idx="320">
                  <c:v>0.23237864953271001</c:v>
                </c:pt>
                <c:pt idx="321">
                  <c:v>0.231656976708074</c:v>
                </c:pt>
                <c:pt idx="322">
                  <c:v>0.23093977244582001</c:v>
                </c:pt>
                <c:pt idx="323">
                  <c:v>0.23022699537037</c:v>
                </c:pt>
                <c:pt idx="324">
                  <c:v>0.22951860461538501</c:v>
                </c:pt>
                <c:pt idx="325">
                  <c:v>0.228814559815951</c:v>
                </c:pt>
                <c:pt idx="326">
                  <c:v>0.22811482110091699</c:v>
                </c:pt>
                <c:pt idx="327">
                  <c:v>0.22741934908536601</c:v>
                </c:pt>
                <c:pt idx="328">
                  <c:v>0.22672810486322201</c:v>
                </c:pt>
                <c:pt idx="329">
                  <c:v>0.22604104999999999</c:v>
                </c:pt>
                <c:pt idx="330">
                  <c:v>0.22535814652568001</c:v>
                </c:pt>
                <c:pt idx="331">
                  <c:v>0.22467935692771099</c:v>
                </c:pt>
                <c:pt idx="332">
                  <c:v>0.22400464414414401</c:v>
                </c:pt>
                <c:pt idx="333">
                  <c:v>0.223333971556886</c:v>
                </c:pt>
                <c:pt idx="334">
                  <c:v>0.22266730298507501</c:v>
                </c:pt>
                <c:pt idx="335">
                  <c:v>0.222004602678571</c:v>
                </c:pt>
                <c:pt idx="336">
                  <c:v>0.22134583531157301</c:v>
                </c:pt>
                <c:pt idx="337">
                  <c:v>0.220690965976331</c:v>
                </c:pt>
                <c:pt idx="338">
                  <c:v>0.22003996017699101</c:v>
                </c:pt>
                <c:pt idx="339">
                  <c:v>0.219392783823529</c:v>
                </c:pt>
                <c:pt idx="340">
                  <c:v>0.21874940322580599</c:v>
                </c:pt>
                <c:pt idx="341">
                  <c:v>0.218109785087719</c:v>
                </c:pt>
                <c:pt idx="342">
                  <c:v>0.21747389650145801</c:v>
                </c:pt>
                <c:pt idx="343">
                  <c:v>0.21684170494186</c:v>
                </c:pt>
                <c:pt idx="344">
                  <c:v>0.21621317826087</c:v>
                </c:pt>
                <c:pt idx="345">
                  <c:v>0.21558828468208099</c:v>
                </c:pt>
                <c:pt idx="346">
                  <c:v>0.214966992795389</c:v>
                </c:pt>
                <c:pt idx="347">
                  <c:v>0.21434927155172401</c:v>
                </c:pt>
                <c:pt idx="348">
                  <c:v>0.21373509025788001</c:v>
                </c:pt>
                <c:pt idx="349">
                  <c:v>0.213124418571429</c:v>
                </c:pt>
                <c:pt idx="350">
                  <c:v>0.21251722649572699</c:v>
                </c:pt>
                <c:pt idx="351">
                  <c:v>0.21191348437499999</c:v>
                </c:pt>
                <c:pt idx="352">
                  <c:v>0.21131316288951801</c:v>
                </c:pt>
                <c:pt idx="353">
                  <c:v>0.210716233050848</c:v>
                </c:pt>
                <c:pt idx="354">
                  <c:v>0.21012266619718301</c:v>
                </c:pt>
                <c:pt idx="355">
                  <c:v>0.20953243398876401</c:v>
                </c:pt>
                <c:pt idx="356">
                  <c:v>0.20894550840336101</c:v>
                </c:pt>
                <c:pt idx="357">
                  <c:v>0.20836186173184401</c:v>
                </c:pt>
                <c:pt idx="358">
                  <c:v>0.20778146657381599</c:v>
                </c:pt>
                <c:pt idx="359">
                  <c:v>0.207204295833333</c:v>
                </c:pt>
                <c:pt idx="360">
                  <c:v>0.20663032271468099</c:v>
                </c:pt>
                <c:pt idx="361">
                  <c:v>0.206059520718232</c:v>
                </c:pt>
                <c:pt idx="362">
                  <c:v>0.20549186363636401</c:v>
                </c:pt>
                <c:pt idx="363">
                  <c:v>0.20492732554945101</c:v>
                </c:pt>
                <c:pt idx="364">
                  <c:v>0.20436588082191801</c:v>
                </c:pt>
                <c:pt idx="365">
                  <c:v>0.20767955327868801</c:v>
                </c:pt>
                <c:pt idx="366">
                  <c:v>0.20711366893732999</c:v>
                </c:pt>
                <c:pt idx="367">
                  <c:v>0.206550860054348</c:v>
                </c:pt>
                <c:pt idx="368">
                  <c:v>0.205991101626016</c:v>
                </c:pt>
                <c:pt idx="369">
                  <c:v>0.205434368918919</c:v>
                </c:pt>
                <c:pt idx="370">
                  <c:v>0.204880637466307</c:v>
                </c:pt>
                <c:pt idx="371">
                  <c:v>0.20432988306451599</c:v>
                </c:pt>
                <c:pt idx="372">
                  <c:v>0.20378208176943699</c:v>
                </c:pt>
                <c:pt idx="373">
                  <c:v>0.203237209893048</c:v>
                </c:pt>
                <c:pt idx="374">
                  <c:v>0.202695244</c:v>
                </c:pt>
                <c:pt idx="375">
                  <c:v>0.20215616090425501</c:v>
                </c:pt>
                <c:pt idx="376">
                  <c:v>0.20161993766578201</c:v>
                </c:pt>
                <c:pt idx="377">
                  <c:v>0.20108655158730199</c:v>
                </c:pt>
                <c:pt idx="378">
                  <c:v>0.20055598021108201</c:v>
                </c:pt>
                <c:pt idx="379">
                  <c:v>0.20002820131578899</c:v>
                </c:pt>
                <c:pt idx="380">
                  <c:v>0.199503192913386</c:v>
                </c:pt>
                <c:pt idx="381">
                  <c:v>0.19898093324607299</c:v>
                </c:pt>
                <c:pt idx="382">
                  <c:v>0.19846140078329</c:v>
                </c:pt>
                <c:pt idx="383">
                  <c:v>0.19794457421875</c:v>
                </c:pt>
                <c:pt idx="384">
                  <c:v>0.197430432467532</c:v>
                </c:pt>
                <c:pt idx="385">
                  <c:v>0.19691895466321199</c:v>
                </c:pt>
                <c:pt idx="386">
                  <c:v>0.196410120155039</c:v>
                </c:pt>
                <c:pt idx="387">
                  <c:v>0.19590390850515499</c:v>
                </c:pt>
                <c:pt idx="388">
                  <c:v>0.19540029948586099</c:v>
                </c:pt>
                <c:pt idx="389">
                  <c:v>0.19489927307692301</c:v>
                </c:pt>
                <c:pt idx="390">
                  <c:v>0.19440080946291599</c:v>
                </c:pt>
                <c:pt idx="391">
                  <c:v>0.19390488903061201</c:v>
                </c:pt>
                <c:pt idx="392">
                  <c:v>0.193411492366412</c:v>
                </c:pt>
                <c:pt idx="393">
                  <c:v>0.192920600253807</c:v>
                </c:pt>
                <c:pt idx="394">
                  <c:v>0.19243219367088599</c:v>
                </c:pt>
                <c:pt idx="395">
                  <c:v>0.191946253787879</c:v>
                </c:pt>
                <c:pt idx="396">
                  <c:v>0.191462761964735</c:v>
                </c:pt>
                <c:pt idx="397">
                  <c:v>0.19098169974874399</c:v>
                </c:pt>
                <c:pt idx="398">
                  <c:v>0.190503048872181</c:v>
                </c:pt>
                <c:pt idx="399">
                  <c:v>0.19002679124999999</c:v>
                </c:pt>
                <c:pt idx="400">
                  <c:v>0.189552908977556</c:v>
                </c:pt>
                <c:pt idx="401">
                  <c:v>0.189081384328358</c:v>
                </c:pt>
                <c:pt idx="402">
                  <c:v>0.188612199751861</c:v>
                </c:pt>
                <c:pt idx="403">
                  <c:v>0.18814533787128701</c:v>
                </c:pt>
                <c:pt idx="404">
                  <c:v>0.18768078148148101</c:v>
                </c:pt>
                <c:pt idx="405">
                  <c:v>0.187218513546798</c:v>
                </c:pt>
                <c:pt idx="406">
                  <c:v>0.18675851719901701</c:v>
                </c:pt>
                <c:pt idx="407">
                  <c:v>0.18630077573529399</c:v>
                </c:pt>
                <c:pt idx="408">
                  <c:v>0.18584527261613701</c:v>
                </c:pt>
                <c:pt idx="409">
                  <c:v>0.18539199146341501</c:v>
                </c:pt>
                <c:pt idx="410">
                  <c:v>0.18494091605839399</c:v>
                </c:pt>
                <c:pt idx="411">
                  <c:v>0.18449203033980599</c:v>
                </c:pt>
                <c:pt idx="412">
                  <c:v>0.184045318401937</c:v>
                </c:pt>
                <c:pt idx="413">
                  <c:v>0.183600764492754</c:v>
                </c:pt>
                <c:pt idx="414">
                  <c:v>0.183158353012048</c:v>
                </c:pt>
                <c:pt idx="415">
                  <c:v>0.182718068509615</c:v>
                </c:pt>
                <c:pt idx="416">
                  <c:v>0.18227989568345301</c:v>
                </c:pt>
                <c:pt idx="417">
                  <c:v>0.18184381937798999</c:v>
                </c:pt>
                <c:pt idx="418">
                  <c:v>0.18140982458233901</c:v>
                </c:pt>
                <c:pt idx="419">
                  <c:v>0.178890753571429</c:v>
                </c:pt>
                <c:pt idx="420">
                  <c:v>0.17846583491686499</c:v>
                </c:pt>
                <c:pt idx="421">
                  <c:v>0.178042930094787</c:v>
                </c:pt>
                <c:pt idx="422">
                  <c:v>0.17762202482269501</c:v>
                </c:pt>
                <c:pt idx="423">
                  <c:v>0.17720310495283001</c:v>
                </c:pt>
                <c:pt idx="424">
                  <c:v>0.17678615647058801</c:v>
                </c:pt>
                <c:pt idx="425">
                  <c:v>0.176371165492958</c:v>
                </c:pt>
                <c:pt idx="426">
                  <c:v>0.17595811826697899</c:v>
                </c:pt>
                <c:pt idx="427">
                  <c:v>0.175547001168224</c:v>
                </c:pt>
                <c:pt idx="428">
                  <c:v>0.17513780069930099</c:v>
                </c:pt>
                <c:pt idx="429">
                  <c:v>0.17473050348837199</c:v>
                </c:pt>
                <c:pt idx="430">
                  <c:v>0.17432509628770301</c:v>
                </c:pt>
                <c:pt idx="431">
                  <c:v>0.173921565972222</c:v>
                </c:pt>
                <c:pt idx="432">
                  <c:v>0.17351989953810601</c:v>
                </c:pt>
                <c:pt idx="433">
                  <c:v>0.17312008410138199</c:v>
                </c:pt>
                <c:pt idx="434">
                  <c:v>0.17272210689655201</c:v>
                </c:pt>
                <c:pt idx="435">
                  <c:v>0.17232595527522901</c:v>
                </c:pt>
                <c:pt idx="436">
                  <c:v>0.171931616704805</c:v>
                </c:pt>
                <c:pt idx="437">
                  <c:v>0.17153907876712299</c:v>
                </c:pt>
                <c:pt idx="438">
                  <c:v>0.17114832915717501</c:v>
                </c:pt>
                <c:pt idx="439">
                  <c:v>0.17075935568181799</c:v>
                </c:pt>
                <c:pt idx="440">
                  <c:v>0.170372146258503</c:v>
                </c:pt>
                <c:pt idx="441">
                  <c:v>0.16998668891402699</c:v>
                </c:pt>
                <c:pt idx="442">
                  <c:v>0.169602971783296</c:v>
                </c:pt>
                <c:pt idx="443">
                  <c:v>0.16922098310810799</c:v>
                </c:pt>
                <c:pt idx="444">
                  <c:v>0.16884071123595501</c:v>
                </c:pt>
                <c:pt idx="445">
                  <c:v>0.16846214461883399</c:v>
                </c:pt>
                <c:pt idx="446">
                  <c:v>0.16808527181208099</c:v>
                </c:pt>
                <c:pt idx="447">
                  <c:v>0.16771008147321401</c:v>
                </c:pt>
                <c:pt idx="448">
                  <c:v>0.150253600222717</c:v>
                </c:pt>
                <c:pt idx="449">
                  <c:v>0.14991970333333299</c:v>
                </c:pt>
                <c:pt idx="450">
                  <c:v>0.14958728713969</c:v>
                </c:pt>
                <c:pt idx="451">
                  <c:v>0.149256341814159</c:v>
                </c:pt>
                <c:pt idx="452">
                  <c:v>0.148926857615894</c:v>
                </c:pt>
                <c:pt idx="453">
                  <c:v>0.148598824889868</c:v>
                </c:pt>
                <c:pt idx="454">
                  <c:v>0.13831816813186801</c:v>
                </c:pt>
                <c:pt idx="455">
                  <c:v>0.12696122039473701</c:v>
                </c:pt>
                <c:pt idx="456">
                  <c:v>0.12668340590809599</c:v>
                </c:pt>
                <c:pt idx="457">
                  <c:v>0.24795345550218301</c:v>
                </c:pt>
                <c:pt idx="458">
                  <c:v>0.243388340130719</c:v>
                </c:pt>
                <c:pt idx="459">
                  <c:v>0.24285923504347801</c:v>
                </c:pt>
                <c:pt idx="460">
                  <c:v>0.24233242542299299</c:v>
                </c:pt>
                <c:pt idx="461">
                  <c:v>0.241807896363636</c:v>
                </c:pt>
                <c:pt idx="462">
                  <c:v>0.241285633088553</c:v>
                </c:pt>
                <c:pt idx="463">
                  <c:v>0.240765620948276</c:v>
                </c:pt>
                <c:pt idx="464">
                  <c:v>0.24024784541935501</c:v>
                </c:pt>
                <c:pt idx="465">
                  <c:v>0.23973229210300401</c:v>
                </c:pt>
                <c:pt idx="466">
                  <c:v>0.239218946723769</c:v>
                </c:pt>
                <c:pt idx="467">
                  <c:v>0.238707795128205</c:v>
                </c:pt>
                <c:pt idx="468">
                  <c:v>0.238198823283582</c:v>
                </c:pt>
                <c:pt idx="469">
                  <c:v>0.237692017276596</c:v>
                </c:pt>
                <c:pt idx="470">
                  <c:v>0.237187363312102</c:v>
                </c:pt>
                <c:pt idx="471">
                  <c:v>0.23668484771186399</c:v>
                </c:pt>
                <c:pt idx="472">
                  <c:v>0.23618445691331899</c:v>
                </c:pt>
                <c:pt idx="473">
                  <c:v>0.23568617746835399</c:v>
                </c:pt>
                <c:pt idx="474">
                  <c:v>0.235189996042105</c:v>
                </c:pt>
                <c:pt idx="475">
                  <c:v>0.234695899411765</c:v>
                </c:pt>
                <c:pt idx="476">
                  <c:v>0.234203874465409</c:v>
                </c:pt>
                <c:pt idx="477">
                  <c:v>0.23371390820083701</c:v>
                </c:pt>
                <c:pt idx="478">
                  <c:v>0.23322598772442599</c:v>
                </c:pt>
                <c:pt idx="479">
                  <c:v>0.23274010025</c:v>
                </c:pt>
                <c:pt idx="480">
                  <c:v>0.23225623309771301</c:v>
                </c:pt>
                <c:pt idx="481">
                  <c:v>0.23177437369294601</c:v>
                </c:pt>
                <c:pt idx="482">
                  <c:v>0.23129450956521699</c:v>
                </c:pt>
                <c:pt idx="483">
                  <c:v>0.234502332892562</c:v>
                </c:pt>
                <c:pt idx="484">
                  <c:v>0.23401882292783499</c:v>
                </c:pt>
                <c:pt idx="485">
                  <c:v>0.233537302716049</c:v>
                </c:pt>
                <c:pt idx="486">
                  <c:v>0.23305776</c:v>
                </c:pt>
                <c:pt idx="487">
                  <c:v>0.23258018262295099</c:v>
                </c:pt>
                <c:pt idx="488">
                  <c:v>0.232104558527607</c:v>
                </c:pt>
                <c:pt idx="489">
                  <c:v>0.23163087575510199</c:v>
                </c:pt>
                <c:pt idx="490">
                  <c:v>0.231159122443992</c:v>
                </c:pt>
                <c:pt idx="491">
                  <c:v>0.22044446975609799</c:v>
                </c:pt>
                <c:pt idx="492">
                  <c:v>0.21999732073022299</c:v>
                </c:pt>
                <c:pt idx="493">
                  <c:v>0.21955198202429199</c:v>
                </c:pt>
                <c:pt idx="494">
                  <c:v>0.21910844266666701</c:v>
                </c:pt>
                <c:pt idx="495">
                  <c:v>0.21866669177419401</c:v>
                </c:pt>
                <c:pt idx="496">
                  <c:v>0.21822671855130801</c:v>
                </c:pt>
                <c:pt idx="497">
                  <c:v>0.21778851228915699</c:v>
                </c:pt>
                <c:pt idx="498">
                  <c:v>0.21735206236472901</c:v>
                </c:pt>
                <c:pt idx="499">
                  <c:v>0.21691735824</c:v>
                </c:pt>
                <c:pt idx="500">
                  <c:v>0.215463730778443</c:v>
                </c:pt>
                <c:pt idx="501">
                  <c:v>0.215034520159363</c:v>
                </c:pt>
                <c:pt idx="502">
                  <c:v>0.21460701614314101</c:v>
                </c:pt>
                <c:pt idx="503">
                  <c:v>0.214181208571429</c:v>
                </c:pt>
                <c:pt idx="504">
                  <c:v>0.213757087366337</c:v>
                </c:pt>
                <c:pt idx="505">
                  <c:v>0.21333464252964399</c:v>
                </c:pt>
                <c:pt idx="506">
                  <c:v>0.21291386414201199</c:v>
                </c:pt>
                <c:pt idx="507">
                  <c:v>0.212494742362205</c:v>
                </c:pt>
                <c:pt idx="508">
                  <c:v>0.21207726742632599</c:v>
                </c:pt>
                <c:pt idx="509">
                  <c:v>0.211661429647059</c:v>
                </c:pt>
                <c:pt idx="510">
                  <c:v>0.21124721941291599</c:v>
                </c:pt>
                <c:pt idx="511">
                  <c:v>0.21083462718750001</c:v>
                </c:pt>
                <c:pt idx="512">
                  <c:v>0.21042364350877199</c:v>
                </c:pt>
                <c:pt idx="513">
                  <c:v>0.21001425898832701</c:v>
                </c:pt>
                <c:pt idx="514">
                  <c:v>0.20960646431068</c:v>
                </c:pt>
                <c:pt idx="515">
                  <c:v>0.209200250232558</c:v>
                </c:pt>
                <c:pt idx="516">
                  <c:v>0.208795607582205</c:v>
                </c:pt>
                <c:pt idx="517">
                  <c:v>0.20839252725868701</c:v>
                </c:pt>
                <c:pt idx="518">
                  <c:v>0.20526042219653201</c:v>
                </c:pt>
                <c:pt idx="519">
                  <c:v>0.20486569061538501</c:v>
                </c:pt>
                <c:pt idx="520">
                  <c:v>0.20447247431861801</c:v>
                </c:pt>
                <c:pt idx="521">
                  <c:v>0.204080764597701</c:v>
                </c:pt>
                <c:pt idx="522">
                  <c:v>0.203690552810707</c:v>
                </c:pt>
                <c:pt idx="523">
                  <c:v>0.20330183038167901</c:v>
                </c:pt>
                <c:pt idx="524">
                  <c:v>0.20291458879999999</c:v>
                </c:pt>
                <c:pt idx="525">
                  <c:v>0.20252881961977201</c:v>
                </c:pt>
                <c:pt idx="526">
                  <c:v>0.20214451445920301</c:v>
                </c:pt>
                <c:pt idx="527">
                  <c:v>0.20176166500000001</c:v>
                </c:pt>
                <c:pt idx="528">
                  <c:v>0.20138026298676701</c:v>
                </c:pt>
                <c:pt idx="529">
                  <c:v>0.20100030022641499</c:v>
                </c:pt>
                <c:pt idx="530">
                  <c:v>0.200621768587571</c:v>
                </c:pt>
                <c:pt idx="531">
                  <c:v>0.20024465999999999</c:v>
                </c:pt>
                <c:pt idx="532">
                  <c:v>0.19986896645403401</c:v>
                </c:pt>
                <c:pt idx="533">
                  <c:v>0.19949468000000001</c:v>
                </c:pt>
                <c:pt idx="534">
                  <c:v>0.19912179274766401</c:v>
                </c:pt>
                <c:pt idx="535">
                  <c:v>0.198750296865672</c:v>
                </c:pt>
                <c:pt idx="536">
                  <c:v>0.193619011396648</c:v>
                </c:pt>
                <c:pt idx="537">
                  <c:v>0.19325912475836399</c:v>
                </c:pt>
                <c:pt idx="538">
                  <c:v>0.19290057350649401</c:v>
                </c:pt>
                <c:pt idx="539">
                  <c:v>0.19254335022222199</c:v>
                </c:pt>
                <c:pt idx="540">
                  <c:v>0.19218744754159001</c:v>
                </c:pt>
                <c:pt idx="541">
                  <c:v>0.19183285815498199</c:v>
                </c:pt>
                <c:pt idx="542">
                  <c:v>0.19147957480663</c:v>
                </c:pt>
                <c:pt idx="543">
                  <c:v>0.19112759029411799</c:v>
                </c:pt>
                <c:pt idx="544">
                  <c:v>0.19077689746789001</c:v>
                </c:pt>
                <c:pt idx="545">
                  <c:v>0.19042748923076899</c:v>
                </c:pt>
                <c:pt idx="546">
                  <c:v>0.19007935853747701</c:v>
                </c:pt>
                <c:pt idx="547">
                  <c:v>0.18973249839416101</c:v>
                </c:pt>
                <c:pt idx="548">
                  <c:v>0.18938690185792401</c:v>
                </c:pt>
                <c:pt idx="549">
                  <c:v>0.18904256203636399</c:v>
                </c:pt>
                <c:pt idx="550">
                  <c:v>0.18869947208711399</c:v>
                </c:pt>
                <c:pt idx="551">
                  <c:v>0.18835762521739099</c:v>
                </c:pt>
                <c:pt idx="552">
                  <c:v>0.18801701468354401</c:v>
                </c:pt>
                <c:pt idx="553">
                  <c:v>0.16668564823104701</c:v>
                </c:pt>
                <c:pt idx="554">
                  <c:v>0.16638531372973001</c:v>
                </c:pt>
                <c:pt idx="555">
                  <c:v>0.16608605956834499</c:v>
                </c:pt>
                <c:pt idx="556">
                  <c:v>0.165787879928187</c:v>
                </c:pt>
                <c:pt idx="557">
                  <c:v>0.16549076903225801</c:v>
                </c:pt>
                <c:pt idx="558">
                  <c:v>0.165194721144902</c:v>
                </c:pt>
                <c:pt idx="559">
                  <c:v>0.163595266285714</c:v>
                </c:pt>
                <c:pt idx="560">
                  <c:v>0.16330365262032101</c:v>
                </c:pt>
                <c:pt idx="561">
                  <c:v>0.16301307672597901</c:v>
                </c:pt>
                <c:pt idx="562">
                  <c:v>0.162723533072824</c:v>
                </c:pt>
                <c:pt idx="563">
                  <c:v>0.162435016170213</c:v>
                </c:pt>
                <c:pt idx="564">
                  <c:v>0.16214752056637199</c:v>
                </c:pt>
                <c:pt idx="565">
                  <c:v>0.161861040848057</c:v>
                </c:pt>
                <c:pt idx="566">
                  <c:v>0.161575571640212</c:v>
                </c:pt>
                <c:pt idx="567">
                  <c:v>0.161291107605634</c:v>
                </c:pt>
                <c:pt idx="568">
                  <c:v>0.16100764344464</c:v>
                </c:pt>
                <c:pt idx="569">
                  <c:v>0.16072517389473701</c:v>
                </c:pt>
                <c:pt idx="570">
                  <c:v>0.16044369373029799</c:v>
                </c:pt>
                <c:pt idx="571">
                  <c:v>0.160163197762238</c:v>
                </c:pt>
                <c:pt idx="572">
                  <c:v>0.159883680837696</c:v>
                </c:pt>
                <c:pt idx="573">
                  <c:v>0.159605137839721</c:v>
                </c:pt>
                <c:pt idx="574">
                  <c:v>0.159327563686957</c:v>
                </c:pt>
                <c:pt idx="575">
                  <c:v>0.159050953333333</c:v>
                </c:pt>
                <c:pt idx="576">
                  <c:v>0.158775301767764</c:v>
                </c:pt>
                <c:pt idx="577">
                  <c:v>0.158500604013841</c:v>
                </c:pt>
                <c:pt idx="578">
                  <c:v>0.15822685512953399</c:v>
                </c:pt>
                <c:pt idx="579">
                  <c:v>0.15795405020689701</c:v>
                </c:pt>
                <c:pt idx="580">
                  <c:v>0.157682184371773</c:v>
                </c:pt>
                <c:pt idx="581">
                  <c:v>0.15741125278350501</c:v>
                </c:pt>
                <c:pt idx="582">
                  <c:v>0.15714125063464801</c:v>
                </c:pt>
                <c:pt idx="583">
                  <c:v>0.156872173150685</c:v>
                </c:pt>
                <c:pt idx="584">
                  <c:v>0.15660401558974399</c:v>
                </c:pt>
                <c:pt idx="585">
                  <c:v>0.15633677324232101</c:v>
                </c:pt>
                <c:pt idx="586">
                  <c:v>0.15607044143100501</c:v>
                </c:pt>
                <c:pt idx="587">
                  <c:v>0.15580501551020401</c:v>
                </c:pt>
                <c:pt idx="588">
                  <c:v>0.15554049086587399</c:v>
                </c:pt>
                <c:pt idx="589">
                  <c:v>0.155276862915254</c:v>
                </c:pt>
                <c:pt idx="590">
                  <c:v>0.15501412710659901</c:v>
                </c:pt>
                <c:pt idx="591">
                  <c:v>0.15475227891891899</c:v>
                </c:pt>
                <c:pt idx="592">
                  <c:v>0.15449131386171999</c:v>
                </c:pt>
                <c:pt idx="593">
                  <c:v>0.15423122747474699</c:v>
                </c:pt>
                <c:pt idx="594">
                  <c:v>0.153972015327731</c:v>
                </c:pt>
                <c:pt idx="595">
                  <c:v>0.153713673020134</c:v>
                </c:pt>
                <c:pt idx="596">
                  <c:v>0.153456196180905</c:v>
                </c:pt>
                <c:pt idx="597">
                  <c:v>0.15319958046822699</c:v>
                </c:pt>
                <c:pt idx="598">
                  <c:v>0.15294382156928199</c:v>
                </c:pt>
                <c:pt idx="599">
                  <c:v>0.1526889152</c:v>
                </c:pt>
                <c:pt idx="600">
                  <c:v>0.15243485710482499</c:v>
                </c:pt>
                <c:pt idx="601">
                  <c:v>0.15218164305647799</c:v>
                </c:pt>
                <c:pt idx="602">
                  <c:v>0.151929268855721</c:v>
                </c:pt>
                <c:pt idx="603">
                  <c:v>0.151677730331126</c:v>
                </c:pt>
                <c:pt idx="604">
                  <c:v>0.151427023338843</c:v>
                </c:pt>
                <c:pt idx="605">
                  <c:v>0.15117714376237601</c:v>
                </c:pt>
                <c:pt idx="606">
                  <c:v>0.15092808751235601</c:v>
                </c:pt>
                <c:pt idx="607">
                  <c:v>0.15067985052631599</c:v>
                </c:pt>
                <c:pt idx="608">
                  <c:v>0.15043242876847299</c:v>
                </c:pt>
                <c:pt idx="609">
                  <c:v>0.15018581822950799</c:v>
                </c:pt>
                <c:pt idx="610">
                  <c:v>0.14994001492635001</c:v>
                </c:pt>
                <c:pt idx="611">
                  <c:v>0.14969501490196099</c:v>
                </c:pt>
                <c:pt idx="612">
                  <c:v>0.14945081422512199</c:v>
                </c:pt>
                <c:pt idx="613">
                  <c:v>0.149207408990228</c:v>
                </c:pt>
                <c:pt idx="614">
                  <c:v>0.14896479531707299</c:v>
                </c:pt>
                <c:pt idx="615">
                  <c:v>0.14872296935064899</c:v>
                </c:pt>
                <c:pt idx="616">
                  <c:v>0.14848192726094001</c:v>
                </c:pt>
                <c:pt idx="617">
                  <c:v>0.14824166524271801</c:v>
                </c:pt>
                <c:pt idx="618">
                  <c:v>0.148002179515347</c:v>
                </c:pt>
                <c:pt idx="619">
                  <c:v>0.147763466322581</c:v>
                </c:pt>
                <c:pt idx="620">
                  <c:v>0.14752552193236701</c:v>
                </c:pt>
                <c:pt idx="621">
                  <c:v>0.14728834263665599</c:v>
                </c:pt>
                <c:pt idx="622">
                  <c:v>0.14705192475120399</c:v>
                </c:pt>
                <c:pt idx="623">
                  <c:v>0.14681626461538499</c:v>
                </c:pt>
                <c:pt idx="624">
                  <c:v>0.146581358592</c:v>
                </c:pt>
                <c:pt idx="625">
                  <c:v>0.14634720306709301</c:v>
                </c:pt>
                <c:pt idx="626">
                  <c:v>0.146113794449761</c:v>
                </c:pt>
                <c:pt idx="627">
                  <c:v>0.14588112917197499</c:v>
                </c:pt>
                <c:pt idx="628">
                  <c:v>0.14564920368839401</c:v>
                </c:pt>
                <c:pt idx="629">
                  <c:v>0.14541801447619099</c:v>
                </c:pt>
                <c:pt idx="630">
                  <c:v>0.14518755803486499</c:v>
                </c:pt>
                <c:pt idx="631">
                  <c:v>0.144957830886076</c:v>
                </c:pt>
                <c:pt idx="632">
                  <c:v>0.14472882957346</c:v>
                </c:pt>
                <c:pt idx="633">
                  <c:v>0.14450055066246101</c:v>
                </c:pt>
                <c:pt idx="634">
                  <c:v>0.14427299074015701</c:v>
                </c:pt>
                <c:pt idx="635">
                  <c:v>0.144046146415094</c:v>
                </c:pt>
                <c:pt idx="636">
                  <c:v>0.143820014317111</c:v>
                </c:pt>
                <c:pt idx="637">
                  <c:v>0.14359459109717901</c:v>
                </c:pt>
                <c:pt idx="638">
                  <c:v>0.14336987342723001</c:v>
                </c:pt>
                <c:pt idx="639">
                  <c:v>0.14314585799999999</c:v>
                </c:pt>
                <c:pt idx="640">
                  <c:v>0.38278364106084301</c:v>
                </c:pt>
                <c:pt idx="641">
                  <c:v>0.38218740485981301</c:v>
                </c:pt>
                <c:pt idx="642">
                  <c:v>0.38159302320373201</c:v>
                </c:pt>
                <c:pt idx="643">
                  <c:v>0.38100048745341603</c:v>
                </c:pt>
                <c:pt idx="644">
                  <c:v>0.38040978902325601</c:v>
                </c:pt>
                <c:pt idx="645">
                  <c:v>0.37982091938080498</c:v>
                </c:pt>
                <c:pt idx="646">
                  <c:v>0.37923387004636799</c:v>
                </c:pt>
                <c:pt idx="647">
                  <c:v>0.37864863259259302</c:v>
                </c:pt>
                <c:pt idx="648">
                  <c:v>0.37806519864406801</c:v>
                </c:pt>
                <c:pt idx="649">
                  <c:v>0.377483559876923</c:v>
                </c:pt>
                <c:pt idx="650">
                  <c:v>0.37690370801843298</c:v>
                </c:pt>
                <c:pt idx="651">
                  <c:v>0.37632563484662601</c:v>
                </c:pt>
                <c:pt idx="652">
                  <c:v>0.37574933218989298</c:v>
                </c:pt>
                <c:pt idx="653">
                  <c:v>0.37517479192660602</c:v>
                </c:pt>
                <c:pt idx="654">
                  <c:v>0.37460200598473298</c:v>
                </c:pt>
                <c:pt idx="655">
                  <c:v>0.37403096634146299</c:v>
                </c:pt>
                <c:pt idx="656">
                  <c:v>0.37346166502283101</c:v>
                </c:pt>
                <c:pt idx="657">
                  <c:v>0.37289409410334401</c:v>
                </c:pt>
                <c:pt idx="658">
                  <c:v>0.37232824570561501</c:v>
                </c:pt>
                <c:pt idx="659">
                  <c:v>0.37176411199999998</c:v>
                </c:pt>
                <c:pt idx="660">
                  <c:v>0.37120168520423602</c:v>
                </c:pt>
                <c:pt idx="661">
                  <c:v>0.36004760410876102</c:v>
                </c:pt>
                <c:pt idx="662">
                  <c:v>0.35950454588235298</c:v>
                </c:pt>
                <c:pt idx="663">
                  <c:v>0.35896312337349401</c:v>
                </c:pt>
                <c:pt idx="664">
                  <c:v>0.35842332920300801</c:v>
                </c:pt>
                <c:pt idx="665">
                  <c:v>0.35788515603603599</c:v>
                </c:pt>
                <c:pt idx="666">
                  <c:v>0.35734859658170898</c:v>
                </c:pt>
                <c:pt idx="667">
                  <c:v>0.35681364359281398</c:v>
                </c:pt>
                <c:pt idx="668">
                  <c:v>0.356280289865471</c:v>
                </c:pt>
                <c:pt idx="669">
                  <c:v>0.35574852823880598</c:v>
                </c:pt>
                <c:pt idx="670">
                  <c:v>0.36787418244411302</c:v>
                </c:pt>
                <c:pt idx="671">
                  <c:v>0.36732675062499998</c:v>
                </c:pt>
                <c:pt idx="672">
                  <c:v>0.36678094564635999</c:v>
                </c:pt>
                <c:pt idx="673">
                  <c:v>0.36623676026706198</c:v>
                </c:pt>
                <c:pt idx="674">
                  <c:v>0.36569418728888903</c:v>
                </c:pt>
                <c:pt idx="675">
                  <c:v>0.36515321955621299</c:v>
                </c:pt>
                <c:pt idx="676">
                  <c:v>0.36461384995568702</c:v>
                </c:pt>
                <c:pt idx="677">
                  <c:v>0.36407607141592901</c:v>
                </c:pt>
                <c:pt idx="678">
                  <c:v>0.36353987690721701</c:v>
                </c:pt>
                <c:pt idx="679">
                  <c:v>0.36300525944117601</c:v>
                </c:pt>
                <c:pt idx="680">
                  <c:v>0.36247221207048502</c:v>
                </c:pt>
                <c:pt idx="681">
                  <c:v>0.36194072788856302</c:v>
                </c:pt>
                <c:pt idx="682">
                  <c:v>0.361410800029283</c:v>
                </c:pt>
                <c:pt idx="683">
                  <c:v>0.35768381421052597</c:v>
                </c:pt>
                <c:pt idx="684">
                  <c:v>0.35716164805839401</c:v>
                </c:pt>
                <c:pt idx="685">
                  <c:v>0.35664100425655998</c:v>
                </c:pt>
                <c:pt idx="686">
                  <c:v>0.35612187615720498</c:v>
                </c:pt>
                <c:pt idx="687">
                  <c:v>0.35560425715116301</c:v>
                </c:pt>
                <c:pt idx="688">
                  <c:v>0.355088140667634</c:v>
                </c:pt>
                <c:pt idx="689">
                  <c:v>0.35457352017391303</c:v>
                </c:pt>
                <c:pt idx="690">
                  <c:v>0.35406038917510901</c:v>
                </c:pt>
                <c:pt idx="691">
                  <c:v>0.35354874121387297</c:v>
                </c:pt>
                <c:pt idx="692">
                  <c:v>0.35303856987012999</c:v>
                </c:pt>
                <c:pt idx="693">
                  <c:v>0.352529868760807</c:v>
                </c:pt>
                <c:pt idx="694">
                  <c:v>0.35202263153956798</c:v>
                </c:pt>
                <c:pt idx="695">
                  <c:v>0.35151685189655202</c:v>
                </c:pt>
                <c:pt idx="696">
                  <c:v>0.35101252355810603</c:v>
                </c:pt>
                <c:pt idx="697">
                  <c:v>0.35050964028653298</c:v>
                </c:pt>
                <c:pt idx="698">
                  <c:v>0.35000819587982801</c:v>
                </c:pt>
                <c:pt idx="699">
                  <c:v>0.34950818417142898</c:v>
                </c:pt>
                <c:pt idx="700">
                  <c:v>0.34900959902995699</c:v>
                </c:pt>
                <c:pt idx="701">
                  <c:v>0.348512434358974</c:v>
                </c:pt>
                <c:pt idx="702">
                  <c:v>0.34801668409672798</c:v>
                </c:pt>
                <c:pt idx="703">
                  <c:v>0.347522342215909</c:v>
                </c:pt>
                <c:pt idx="704">
                  <c:v>0.34398202612765999</c:v>
                </c:pt>
                <c:pt idx="705">
                  <c:v>0.34349479946175598</c:v>
                </c:pt>
                <c:pt idx="706">
                  <c:v>0.343008951089109</c:v>
                </c:pt>
                <c:pt idx="707">
                  <c:v>0.34252447516949203</c:v>
                </c:pt>
                <c:pt idx="708">
                  <c:v>0.342041365895628</c:v>
                </c:pt>
                <c:pt idx="709">
                  <c:v>0.34155961749295799</c:v>
                </c:pt>
                <c:pt idx="710">
                  <c:v>0.34107922421940901</c:v>
                </c:pt>
                <c:pt idx="711">
                  <c:v>0.34060018036516898</c:v>
                </c:pt>
                <c:pt idx="712">
                  <c:v>0.34012248025245501</c:v>
                </c:pt>
                <c:pt idx="713">
                  <c:v>0.339646118235294</c:v>
                </c:pt>
                <c:pt idx="714">
                  <c:v>0.33917108869930102</c:v>
                </c:pt>
                <c:pt idx="715">
                  <c:v>0.338697386061453</c:v>
                </c:pt>
                <c:pt idx="716">
                  <c:v>0.33822500476987399</c:v>
                </c:pt>
                <c:pt idx="717">
                  <c:v>0.33775393930362102</c:v>
                </c:pt>
                <c:pt idx="718">
                  <c:v>0.33728418417246198</c:v>
                </c:pt>
                <c:pt idx="719">
                  <c:v>0.33681573391666703</c:v>
                </c:pt>
                <c:pt idx="720">
                  <c:v>0.29906370099861301</c:v>
                </c:pt>
                <c:pt idx="721">
                  <c:v>0.29864948534626001</c:v>
                </c:pt>
                <c:pt idx="722">
                  <c:v>0.29823641551867203</c:v>
                </c:pt>
                <c:pt idx="723">
                  <c:v>0.29782448676795598</c:v>
                </c:pt>
                <c:pt idx="724">
                  <c:v>0.29741369437241399</c:v>
                </c:pt>
                <c:pt idx="725">
                  <c:v>0.29700403363636402</c:v>
                </c:pt>
                <c:pt idx="726">
                  <c:v>0.29659549988995898</c:v>
                </c:pt>
                <c:pt idx="727">
                  <c:v>0.29618808848901101</c:v>
                </c:pt>
                <c:pt idx="728">
                  <c:v>0.29578179481481498</c:v>
                </c:pt>
                <c:pt idx="729">
                  <c:v>0.27136017591780798</c:v>
                </c:pt>
                <c:pt idx="730">
                  <c:v>0.270199877263338</c:v>
                </c:pt>
                <c:pt idx="731">
                  <c:v>0.26983075174795101</c:v>
                </c:pt>
                <c:pt idx="732">
                  <c:v>0.26946263339631699</c:v>
                </c:pt>
                <c:pt idx="733">
                  <c:v>0.26909551809196203</c:v>
                </c:pt>
                <c:pt idx="734">
                  <c:v>0.268729401740816</c:v>
                </c:pt>
                <c:pt idx="735">
                  <c:v>0.26836428027106002</c:v>
                </c:pt>
                <c:pt idx="736">
                  <c:v>0.26800014963297097</c:v>
                </c:pt>
                <c:pt idx="737">
                  <c:v>0.26763700579878102</c:v>
                </c:pt>
                <c:pt idx="738">
                  <c:v>0.26727484476251701</c:v>
                </c:pt>
                <c:pt idx="739">
                  <c:v>0.26691366253986498</c:v>
                </c:pt>
                <c:pt idx="740">
                  <c:v>0.26655345516801598</c:v>
                </c:pt>
                <c:pt idx="741">
                  <c:v>0.26619421870552601</c:v>
                </c:pt>
                <c:pt idx="742">
                  <c:v>0.26583594923216702</c:v>
                </c:pt>
                <c:pt idx="743">
                  <c:v>0.26547864284879003</c:v>
                </c:pt>
                <c:pt idx="744">
                  <c:v>0.26512229567718099</c:v>
                </c:pt>
                <c:pt idx="745">
                  <c:v>0.26476690385992002</c:v>
                </c:pt>
                <c:pt idx="746">
                  <c:v>0.26441246356024101</c:v>
                </c:pt>
                <c:pt idx="747">
                  <c:v>0.26405897096189801</c:v>
                </c:pt>
                <c:pt idx="748">
                  <c:v>0.26370642226902502</c:v>
                </c:pt>
                <c:pt idx="749">
                  <c:v>0.263354813706</c:v>
                </c:pt>
                <c:pt idx="750">
                  <c:v>0.26300414151731</c:v>
                </c:pt>
                <c:pt idx="751">
                  <c:v>0.26265440196742001</c:v>
                </c:pt>
                <c:pt idx="752">
                  <c:v>0.26230559134063702</c:v>
                </c:pt>
                <c:pt idx="753">
                  <c:v>0.261957705940981</c:v>
                </c:pt>
                <c:pt idx="754">
                  <c:v>0.26161074209205298</c:v>
                </c:pt>
                <c:pt idx="755">
                  <c:v>0.26126469613690501</c:v>
                </c:pt>
                <c:pt idx="756">
                  <c:v>0.26091956443791298</c:v>
                </c:pt>
                <c:pt idx="757">
                  <c:v>0.260575343376649</c:v>
                </c:pt>
                <c:pt idx="758">
                  <c:v>0.260232029353755</c:v>
                </c:pt>
                <c:pt idx="759">
                  <c:v>0.259889618788816</c:v>
                </c:pt>
                <c:pt idx="760">
                  <c:v>0.25954810812023699</c:v>
                </c:pt>
                <c:pt idx="761">
                  <c:v>0.25920749380511798</c:v>
                </c:pt>
                <c:pt idx="762">
                  <c:v>0.28112648070707702</c:v>
                </c:pt>
                <c:pt idx="763">
                  <c:v>0.28075851410929298</c:v>
                </c:pt>
                <c:pt idx="764">
                  <c:v>0.28039150951568598</c:v>
                </c:pt>
                <c:pt idx="765">
                  <c:v>0.28002546315861598</c:v>
                </c:pt>
                <c:pt idx="766">
                  <c:v>0.260409267639505</c:v>
                </c:pt>
                <c:pt idx="767">
                  <c:v>0.26007019307226598</c:v>
                </c:pt>
                <c:pt idx="768">
                  <c:v>0.259732000363459</c:v>
                </c:pt>
                <c:pt idx="769">
                  <c:v>0.25939468607727301</c:v>
                </c:pt>
                <c:pt idx="770">
                  <c:v>0.25905824679571998</c:v>
                </c:pt>
                <c:pt idx="771">
                  <c:v>0.25872267911852298</c:v>
                </c:pt>
                <c:pt idx="772">
                  <c:v>0.25838797966300098</c:v>
                </c:pt>
                <c:pt idx="773">
                  <c:v>0.25805414506395302</c:v>
                </c:pt>
                <c:pt idx="774">
                  <c:v>0.25772117197354799</c:v>
                </c:pt>
                <c:pt idx="775">
                  <c:v>0.25738905706121101</c:v>
                </c:pt>
                <c:pt idx="776">
                  <c:v>0.257057797013513</c:v>
                </c:pt>
                <c:pt idx="777">
                  <c:v>0.25672738853406202</c:v>
                </c:pt>
                <c:pt idx="778">
                  <c:v>0.25639782834338898</c:v>
                </c:pt>
                <c:pt idx="779">
                  <c:v>0.25606911317884601</c:v>
                </c:pt>
                <c:pt idx="780">
                  <c:v>0.25574123979449398</c:v>
                </c:pt>
                <c:pt idx="781">
                  <c:v>0.25541420496099698</c:v>
                </c:pt>
                <c:pt idx="782">
                  <c:v>0.25508800546551702</c:v>
                </c:pt>
                <c:pt idx="783">
                  <c:v>0.25476263811160699</c:v>
                </c:pt>
                <c:pt idx="784">
                  <c:v>0.25443809971910802</c:v>
                </c:pt>
                <c:pt idx="785">
                  <c:v>0.25411438712404599</c:v>
                </c:pt>
                <c:pt idx="786">
                  <c:v>0.253791497178526</c:v>
                </c:pt>
                <c:pt idx="787">
                  <c:v>0.253469426750634</c:v>
                </c:pt>
                <c:pt idx="788">
                  <c:v>0.25314817272433499</c:v>
                </c:pt>
                <c:pt idx="789">
                  <c:v>0.25282773199936698</c:v>
                </c:pt>
                <c:pt idx="790">
                  <c:v>0.25250810149114999</c:v>
                </c:pt>
                <c:pt idx="791">
                  <c:v>0.25218927813068198</c:v>
                </c:pt>
                <c:pt idx="792">
                  <c:v>0.25187125886443901</c:v>
                </c:pt>
                <c:pt idx="793">
                  <c:v>0.251554040654282</c:v>
                </c:pt>
                <c:pt idx="794">
                  <c:v>0.25123762047735798</c:v>
                </c:pt>
                <c:pt idx="795">
                  <c:v>0.25092199532600501</c:v>
                </c:pt>
                <c:pt idx="796">
                  <c:v>0.250607162207654</c:v>
                </c:pt>
                <c:pt idx="797">
                  <c:v>0.25029311814473698</c:v>
                </c:pt>
                <c:pt idx="798">
                  <c:v>0.249979860174593</c:v>
                </c:pt>
                <c:pt idx="799">
                  <c:v>0.24966738534937499</c:v>
                </c:pt>
                <c:pt idx="800">
                  <c:v>0.24935569073595501</c:v>
                </c:pt>
                <c:pt idx="801">
                  <c:v>0.249044773415835</c:v>
                </c:pt>
                <c:pt idx="802">
                  <c:v>0.24873463048505601</c:v>
                </c:pt>
                <c:pt idx="803">
                  <c:v>0.24842525905410401</c:v>
                </c:pt>
                <c:pt idx="804">
                  <c:v>0.248116656247826</c:v>
                </c:pt>
                <c:pt idx="805">
                  <c:v>0.24780881920533501</c:v>
                </c:pt>
                <c:pt idx="806">
                  <c:v>0.24750174507992601</c:v>
                </c:pt>
                <c:pt idx="807">
                  <c:v>0.247195431038985</c:v>
                </c:pt>
                <c:pt idx="808">
                  <c:v>0.24688987426390599</c:v>
                </c:pt>
                <c:pt idx="809">
                  <c:v>0.24658507195000001</c:v>
                </c:pt>
                <c:pt idx="810">
                  <c:v>0.246281021306412</c:v>
                </c:pt>
                <c:pt idx="811">
                  <c:v>0.24597771955603401</c:v>
                </c:pt>
                <c:pt idx="812">
                  <c:v>0.24567516393542399</c:v>
                </c:pt>
                <c:pt idx="813">
                  <c:v>0.245373351694717</c:v>
                </c:pt>
                <c:pt idx="814">
                  <c:v>0.245072280097546</c:v>
                </c:pt>
                <c:pt idx="815">
                  <c:v>0.24477194642095601</c:v>
                </c:pt>
                <c:pt idx="816">
                  <c:v>0.24447234795532399</c:v>
                </c:pt>
                <c:pt idx="817">
                  <c:v>0.24417348200427899</c:v>
                </c:pt>
                <c:pt idx="818">
                  <c:v>0.24387534588461501</c:v>
                </c:pt>
                <c:pt idx="819">
                  <c:v>0.24357793692621901</c:v>
                </c:pt>
                <c:pt idx="820">
                  <c:v>0.24328125247198501</c:v>
                </c:pt>
                <c:pt idx="821">
                  <c:v>0.24298528987773699</c:v>
                </c:pt>
                <c:pt idx="822">
                  <c:v>0.24269004651215101</c:v>
                </c:pt>
                <c:pt idx="823">
                  <c:v>0.34741393735376203</c:v>
                </c:pt>
                <c:pt idx="824">
                  <c:v>0.34699282955090899</c:v>
                </c:pt>
                <c:pt idx="825">
                  <c:v>0.34657274137953997</c:v>
                </c:pt>
                <c:pt idx="826">
                  <c:v>0.34615366914087098</c:v>
                </c:pt>
                <c:pt idx="827">
                  <c:v>0.34573560915398499</c:v>
                </c:pt>
                <c:pt idx="828">
                  <c:v>0.34531855775573</c:v>
                </c:pt>
                <c:pt idx="829">
                  <c:v>0.34490251130060301</c:v>
                </c:pt>
                <c:pt idx="830">
                  <c:v>0.34448746616065001</c:v>
                </c:pt>
                <c:pt idx="831">
                  <c:v>0.34407341872536101</c:v>
                </c:pt>
                <c:pt idx="832">
                  <c:v>0.34366036540156097</c:v>
                </c:pt>
                <c:pt idx="833">
                  <c:v>0.34324830261330902</c:v>
                </c:pt>
                <c:pt idx="834">
                  <c:v>0.34283722680179601</c:v>
                </c:pt>
                <c:pt idx="835">
                  <c:v>0.34242713442523898</c:v>
                </c:pt>
                <c:pt idx="836">
                  <c:v>0.342018021958781</c:v>
                </c:pt>
                <c:pt idx="837">
                  <c:v>0.34160988589439101</c:v>
                </c:pt>
                <c:pt idx="838">
                  <c:v>0.34120272274076302</c:v>
                </c:pt>
                <c:pt idx="839">
                  <c:v>0.340796529023214</c:v>
                </c:pt>
                <c:pt idx="840">
                  <c:v>0.34039130128359102</c:v>
                </c:pt>
                <c:pt idx="841">
                  <c:v>0.33998703608016601</c:v>
                </c:pt>
                <c:pt idx="842">
                  <c:v>0.33958372998754499</c:v>
                </c:pt>
                <c:pt idx="843">
                  <c:v>0.33918137959656403</c:v>
                </c:pt>
                <c:pt idx="844">
                  <c:v>0.33877998151420102</c:v>
                </c:pt>
                <c:pt idx="845">
                  <c:v>0.33837953236347501</c:v>
                </c:pt>
                <c:pt idx="846">
                  <c:v>0.33798002878335298</c:v>
                </c:pt>
                <c:pt idx="847">
                  <c:v>0.33758146742865602</c:v>
                </c:pt>
                <c:pt idx="848">
                  <c:v>0.33718384496996501</c:v>
                </c:pt>
                <c:pt idx="849">
                  <c:v>0.33678715809352899</c:v>
                </c:pt>
                <c:pt idx="850">
                  <c:v>0.33639140350117502</c:v>
                </c:pt>
                <c:pt idx="851">
                  <c:v>0.33599657791021098</c:v>
                </c:pt>
                <c:pt idx="852">
                  <c:v>0.33560267805334099</c:v>
                </c:pt>
                <c:pt idx="853">
                  <c:v>0.33520970067857098</c:v>
                </c:pt>
                <c:pt idx="854">
                  <c:v>0.33756961974210498</c:v>
                </c:pt>
                <c:pt idx="855">
                  <c:v>0.337175262709696</c:v>
                </c:pt>
                <c:pt idx="856">
                  <c:v>0.33678182599708301</c:v>
                </c:pt>
                <c:pt idx="857">
                  <c:v>0.336389306386364</c:v>
                </c:pt>
                <c:pt idx="858">
                  <c:v>0.33071326877706603</c:v>
                </c:pt>
                <c:pt idx="859">
                  <c:v>0.33032871846453499</c:v>
                </c:pt>
                <c:pt idx="860">
                  <c:v>0.32994506141637597</c:v>
                </c:pt>
                <c:pt idx="861">
                  <c:v>0.329562294523782</c:v>
                </c:pt>
                <c:pt idx="862">
                  <c:v>0.32918041469235199</c:v>
                </c:pt>
                <c:pt idx="863">
                  <c:v>0.32879941884201402</c:v>
                </c:pt>
                <c:pt idx="864">
                  <c:v>0.32841930390693602</c:v>
                </c:pt>
                <c:pt idx="865">
                  <c:v>0.31007280355600503</c:v>
                </c:pt>
                <c:pt idx="866">
                  <c:v>0.30971516479757799</c:v>
                </c:pt>
                <c:pt idx="867">
                  <c:v>0.30935835009159002</c:v>
                </c:pt>
                <c:pt idx="868">
                  <c:v>0.30900235659321101</c:v>
                </c:pt>
                <c:pt idx="869">
                  <c:v>0.30864718147068998</c:v>
                </c:pt>
                <c:pt idx="870">
                  <c:v>0.30829282190528101</c:v>
                </c:pt>
                <c:pt idx="871">
                  <c:v>0.30793927509116997</c:v>
                </c:pt>
                <c:pt idx="872">
                  <c:v>0.307586538235395</c:v>
                </c:pt>
                <c:pt idx="873">
                  <c:v>0.27980993350057198</c:v>
                </c:pt>
                <c:pt idx="874">
                  <c:v>0.27949015071942901</c:v>
                </c:pt>
                <c:pt idx="875">
                  <c:v>0.27917109803595902</c:v>
                </c:pt>
                <c:pt idx="876">
                  <c:v>0.27885277295268002</c:v>
                </c:pt>
                <c:pt idx="877">
                  <c:v>0.27853517298348501</c:v>
                </c:pt>
                <c:pt idx="878">
                  <c:v>0.27821829565358402</c:v>
                </c:pt>
                <c:pt idx="879">
                  <c:v>0.27790213849943202</c:v>
                </c:pt>
                <c:pt idx="880">
                  <c:v>0.277586699068672</c:v>
                </c:pt>
                <c:pt idx="881">
                  <c:v>0.277271974920068</c:v>
                </c:pt>
                <c:pt idx="882">
                  <c:v>0.27695796362344299</c:v>
                </c:pt>
                <c:pt idx="883">
                  <c:v>0.27333923289536199</c:v>
                </c:pt>
                <c:pt idx="884">
                  <c:v>0.27303037500508498</c:v>
                </c:pt>
                <c:pt idx="885">
                  <c:v>0.27272221431094801</c:v>
                </c:pt>
                <c:pt idx="886">
                  <c:v>0.27241474845490399</c:v>
                </c:pt>
                <c:pt idx="887">
                  <c:v>0.272107975089527</c:v>
                </c:pt>
                <c:pt idx="888">
                  <c:v>0.27180189187795301</c:v>
                </c:pt>
                <c:pt idx="889">
                  <c:v>0.27149649649382002</c:v>
                </c:pt>
                <c:pt idx="890">
                  <c:v>0.27119178662121202</c:v>
                </c:pt>
                <c:pt idx="891">
                  <c:v>0.27088775995459602</c:v>
                </c:pt>
                <c:pt idx="892">
                  <c:v>0.270584414198768</c:v>
                </c:pt>
                <c:pt idx="893">
                  <c:v>0.27028174706879199</c:v>
                </c:pt>
                <c:pt idx="894">
                  <c:v>0.26997975628994397</c:v>
                </c:pt>
                <c:pt idx="895">
                  <c:v>0.26967843959765597</c:v>
                </c:pt>
                <c:pt idx="896">
                  <c:v>0.26937779473745799</c:v>
                </c:pt>
                <c:pt idx="897">
                  <c:v>0.26907781946492199</c:v>
                </c:pt>
                <c:pt idx="898">
                  <c:v>0.268778511545606</c:v>
                </c:pt>
                <c:pt idx="899">
                  <c:v>0.24875636875500001</c:v>
                </c:pt>
                <c:pt idx="900">
                  <c:v>0.24848027955549401</c:v>
                </c:pt>
                <c:pt idx="901">
                  <c:v>0.24820480252716201</c:v>
                </c:pt>
                <c:pt idx="902">
                  <c:v>0.24792993563621299</c:v>
                </c:pt>
                <c:pt idx="903">
                  <c:v>0.247655676857854</c:v>
                </c:pt>
                <c:pt idx="904">
                  <c:v>0.247382024176243</c:v>
                </c:pt>
                <c:pt idx="905">
                  <c:v>0.24710897558443701</c:v>
                </c:pt>
                <c:pt idx="906">
                  <c:v>0.246836529084344</c:v>
                </c:pt>
                <c:pt idx="907">
                  <c:v>0.246564682686674</c:v>
                </c:pt>
                <c:pt idx="908">
                  <c:v>0.24629343441089099</c:v>
                </c:pt>
                <c:pt idx="909">
                  <c:v>0.246022782285165</c:v>
                </c:pt>
                <c:pt idx="910">
                  <c:v>0.245752724346323</c:v>
                </c:pt>
                <c:pt idx="911">
                  <c:v>0.245483258639803</c:v>
                </c:pt>
                <c:pt idx="912">
                  <c:v>0.24521438321960601</c:v>
                </c:pt>
                <c:pt idx="913">
                  <c:v>0.244946096148249</c:v>
                </c:pt>
                <c:pt idx="914">
                  <c:v>0.24467839549672099</c:v>
                </c:pt>
                <c:pt idx="915">
                  <c:v>0.250232949650109</c:v>
                </c:pt>
                <c:pt idx="916">
                  <c:v>0.249960067480371</c:v>
                </c:pt>
                <c:pt idx="917">
                  <c:v>0.24968777982516299</c:v>
                </c:pt>
                <c:pt idx="918">
                  <c:v>0.24941608474374299</c:v>
                </c:pt>
                <c:pt idx="919">
                  <c:v>0.249144980303804</c:v>
                </c:pt>
                <c:pt idx="920">
                  <c:v>0.248874464581433</c:v>
                </c:pt>
                <c:pt idx="921">
                  <c:v>0.248604535661063</c:v>
                </c:pt>
                <c:pt idx="922">
                  <c:v>0.248335191635428</c:v>
                </c:pt>
                <c:pt idx="923">
                  <c:v>0.248066430605519</c:v>
                </c:pt>
                <c:pt idx="924">
                  <c:v>0.24779825068054101</c:v>
                </c:pt>
                <c:pt idx="925">
                  <c:v>0.24753064997786201</c:v>
                </c:pt>
                <c:pt idx="926">
                  <c:v>0.24726362662297699</c:v>
                </c:pt>
                <c:pt idx="927">
                  <c:v>0.246997178749461</c:v>
                </c:pt>
                <c:pt idx="928">
                  <c:v>0.246731304498924</c:v>
                </c:pt>
                <c:pt idx="929">
                  <c:v>0.24402314718225801</c:v>
                </c:pt>
                <c:pt idx="930">
                  <c:v>0.24172450497261</c:v>
                </c:pt>
                <c:pt idx="931">
                  <c:v>0.24146514391577301</c:v>
                </c:pt>
                <c:pt idx="932">
                  <c:v>0.239680353300643</c:v>
                </c:pt>
                <c:pt idx="933">
                  <c:v>0.239423736220021</c:v>
                </c:pt>
                <c:pt idx="934">
                  <c:v>0.23916766805294101</c:v>
                </c:pt>
                <c:pt idx="935">
                  <c:v>0.238912147040064</c:v>
                </c:pt>
                <c:pt idx="936">
                  <c:v>0.238657171429562</c:v>
                </c:pt>
                <c:pt idx="937">
                  <c:v>0.23840273947707899</c:v>
                </c:pt>
                <c:pt idx="938">
                  <c:v>0.23814884944568701</c:v>
                </c:pt>
                <c:pt idx="939">
                  <c:v>0.23789549960585099</c:v>
                </c:pt>
                <c:pt idx="940">
                  <c:v>0.23764268823538801</c:v>
                </c:pt>
                <c:pt idx="941">
                  <c:v>0.237390413619427</c:v>
                </c:pt>
                <c:pt idx="942">
                  <c:v>0.23713867405037101</c:v>
                </c:pt>
                <c:pt idx="943">
                  <c:v>0.23688746782785999</c:v>
                </c:pt>
                <c:pt idx="944">
                  <c:v>0.23663679325872999</c:v>
                </c:pt>
                <c:pt idx="945">
                  <c:v>0.23638664865697701</c:v>
                </c:pt>
                <c:pt idx="946">
                  <c:v>0.244150933610876</c:v>
                </c:pt>
                <c:pt idx="947">
                  <c:v>0.24389339043196201</c:v>
                </c:pt>
                <c:pt idx="948">
                  <c:v>0.24363639002054799</c:v>
                </c:pt>
                <c:pt idx="949">
                  <c:v>0.243379930662632</c:v>
                </c:pt>
                <c:pt idx="950">
                  <c:v>0.24312401065142</c:v>
                </c:pt>
                <c:pt idx="951">
                  <c:v>0.24286862828729</c:v>
                </c:pt>
                <c:pt idx="952">
                  <c:v>0.24261378187775401</c:v>
                </c:pt>
                <c:pt idx="953">
                  <c:v>0.24235946973742101</c:v>
                </c:pt>
                <c:pt idx="954">
                  <c:v>0.24210569018795799</c:v>
                </c:pt>
                <c:pt idx="955">
                  <c:v>0.22171784427772001</c:v>
                </c:pt>
                <c:pt idx="956">
                  <c:v>0.221486164189655</c:v>
                </c:pt>
                <c:pt idx="957">
                  <c:v>0.22125496777609599</c:v>
                </c:pt>
                <c:pt idx="958">
                  <c:v>0.221024253523983</c:v>
                </c:pt>
                <c:pt idx="959">
                  <c:v>0.220794019926563</c:v>
                </c:pt>
                <c:pt idx="960">
                  <c:v>0.22056426548335101</c:v>
                </c:pt>
                <c:pt idx="961">
                  <c:v>0.22033498870010401</c:v>
                </c:pt>
                <c:pt idx="962">
                  <c:v>0.22010618808878499</c:v>
                </c:pt>
                <c:pt idx="963">
                  <c:v>0.219877862167531</c:v>
                </c:pt>
                <c:pt idx="964">
                  <c:v>0.21965000946062199</c:v>
                </c:pt>
                <c:pt idx="965">
                  <c:v>0.21942262849844699</c:v>
                </c:pt>
                <c:pt idx="966">
                  <c:v>0.21919571781747699</c:v>
                </c:pt>
                <c:pt idx="967">
                  <c:v>0.218969275960227</c:v>
                </c:pt>
                <c:pt idx="968">
                  <c:v>0.21874330147523199</c:v>
                </c:pt>
                <c:pt idx="969">
                  <c:v>0.21851779291701001</c:v>
                </c:pt>
                <c:pt idx="970">
                  <c:v>0.218292748846035</c:v>
                </c:pt>
                <c:pt idx="971">
                  <c:v>0.218068167828704</c:v>
                </c:pt>
                <c:pt idx="972">
                  <c:v>0.21784404843730701</c:v>
                </c:pt>
                <c:pt idx="973">
                  <c:v>0.21762038924999999</c:v>
                </c:pt>
                <c:pt idx="974">
                  <c:v>0.231429531927692</c:v>
                </c:pt>
                <c:pt idx="975">
                  <c:v>0.23119241150563499</c:v>
                </c:pt>
                <c:pt idx="976">
                  <c:v>0.23095577648874099</c:v>
                </c:pt>
                <c:pt idx="977">
                  <c:v>0.230719625388037</c:v>
                </c:pt>
                <c:pt idx="978">
                  <c:v>0.23048395672063299</c:v>
                </c:pt>
                <c:pt idx="979">
                  <c:v>0.23024876900969399</c:v>
                </c:pt>
                <c:pt idx="980">
                  <c:v>0.23001406078440401</c:v>
                </c:pt>
                <c:pt idx="981">
                  <c:v>0.226082920345723</c:v>
                </c:pt>
                <c:pt idx="982">
                  <c:v>0.225852927547813</c:v>
                </c:pt>
                <c:pt idx="983">
                  <c:v>0.22562340221493901</c:v>
                </c:pt>
                <c:pt idx="984">
                  <c:v>0.22539434292335001</c:v>
                </c:pt>
                <c:pt idx="985">
                  <c:v>0.22516574825507099</c:v>
                </c:pt>
                <c:pt idx="986">
                  <c:v>0.224937616797872</c:v>
                </c:pt>
                <c:pt idx="987">
                  <c:v>0.22470994714524301</c:v>
                </c:pt>
                <c:pt idx="988">
                  <c:v>0.22448273789636</c:v>
                </c:pt>
                <c:pt idx="989">
                  <c:v>0.224255987656061</c:v>
                </c:pt>
                <c:pt idx="990">
                  <c:v>0.22402969503481299</c:v>
                </c:pt>
                <c:pt idx="991">
                  <c:v>0.22380385864868901</c:v>
                </c:pt>
                <c:pt idx="992">
                  <c:v>0.22357847711933501</c:v>
                </c:pt>
                <c:pt idx="993">
                  <c:v>0.223353549073944</c:v>
                </c:pt>
                <c:pt idx="994">
                  <c:v>0.22312907314522601</c:v>
                </c:pt>
                <c:pt idx="995">
                  <c:v>0.22290504797138599</c:v>
                </c:pt>
                <c:pt idx="996">
                  <c:v>0.222681472196088</c:v>
                </c:pt>
                <c:pt idx="997">
                  <c:v>0.22245834446843701</c:v>
                </c:pt>
                <c:pt idx="998">
                  <c:v>0.22223566344294299</c:v>
                </c:pt>
                <c:pt idx="999">
                  <c:v>0.22201342777950001</c:v>
                </c:pt>
                <c:pt idx="1000">
                  <c:v>0.21944104623326699</c:v>
                </c:pt>
                <c:pt idx="1001">
                  <c:v>0.219222043193114</c:v>
                </c:pt>
                <c:pt idx="1002">
                  <c:v>0.21900347684895299</c:v>
                </c:pt>
                <c:pt idx="1003">
                  <c:v>0.218785345895916</c:v>
                </c:pt>
                <c:pt idx="1004">
                  <c:v>0.21856764903432799</c:v>
                </c:pt>
                <c:pt idx="1005">
                  <c:v>0.23244203858051701</c:v>
                </c:pt>
                <c:pt idx="1006">
                  <c:v>0.23221121232572001</c:v>
                </c:pt>
                <c:pt idx="1007">
                  <c:v>0.202648515190476</c:v>
                </c:pt>
                <c:pt idx="1008">
                  <c:v>0.20111626740535199</c:v>
                </c:pt>
                <c:pt idx="1009">
                  <c:v>0.200917142388119</c:v>
                </c:pt>
                <c:pt idx="1010">
                  <c:v>0.20071841128783399</c:v>
                </c:pt>
                <c:pt idx="1011">
                  <c:v>0.200520072936759</c:v>
                </c:pt>
                <c:pt idx="1012">
                  <c:v>0.20032212617176701</c:v>
                </c:pt>
                <c:pt idx="1013">
                  <c:v>0.200124569834319</c:v>
                </c:pt>
                <c:pt idx="1014">
                  <c:v>0.19992740277044299</c:v>
                </c:pt>
                <c:pt idx="1015">
                  <c:v>0.199730623830709</c:v>
                </c:pt>
                <c:pt idx="1016">
                  <c:v>0.199534231870207</c:v>
                </c:pt>
                <c:pt idx="1017">
                  <c:v>0.199338225748527</c:v>
                </c:pt>
                <c:pt idx="1018">
                  <c:v>0.19419613720510301</c:v>
                </c:pt>
                <c:pt idx="1019">
                  <c:v>0.190202851776471</c:v>
                </c:pt>
                <c:pt idx="1020">
                  <c:v>0.187154660932419</c:v>
                </c:pt>
                <c:pt idx="1021">
                  <c:v>0.18697153504109601</c:v>
                </c:pt>
                <c:pt idx="1022">
                  <c:v>0.18678876716715501</c:v>
                </c:pt>
                <c:pt idx="1023">
                  <c:v>0.18660635626171901</c:v>
                </c:pt>
                <c:pt idx="1024">
                  <c:v>0.18642430128000001</c:v>
                </c:pt>
                <c:pt idx="1025">
                  <c:v>0.18624260118128699</c:v>
                </c:pt>
                <c:pt idx="1026">
                  <c:v>0.18606125492891901</c:v>
                </c:pt>
                <c:pt idx="1027">
                  <c:v>0.18588026149027201</c:v>
                </c:pt>
                <c:pt idx="1028">
                  <c:v>0.185699619836735</c:v>
                </c:pt>
                <c:pt idx="1029">
                  <c:v>0.185519328943689</c:v>
                </c:pt>
                <c:pt idx="1030">
                  <c:v>0.185339387790495</c:v>
                </c:pt>
                <c:pt idx="1031">
                  <c:v>0.18515979536046501</c:v>
                </c:pt>
                <c:pt idx="1032">
                  <c:v>0.184980550640852</c:v>
                </c:pt>
                <c:pt idx="1033">
                  <c:v>0.184801652622824</c:v>
                </c:pt>
                <c:pt idx="1034">
                  <c:v>0.18462310030144899</c:v>
                </c:pt>
                <c:pt idx="1035">
                  <c:v>0.312850804174228</c:v>
                </c:pt>
                <c:pt idx="1036">
                  <c:v>0.312549115838476</c:v>
                </c:pt>
                <c:pt idx="1037">
                  <c:v>0.31224800879046199</c:v>
                </c:pt>
                <c:pt idx="1038">
                  <c:v>0.31194748135178102</c:v>
                </c:pt>
                <c:pt idx="1039">
                  <c:v>0.311647531850481</c:v>
                </c:pt>
                <c:pt idx="1040">
                  <c:v>0.31134815862103699</c:v>
                </c:pt>
                <c:pt idx="1041">
                  <c:v>0.31104936000431899</c:v>
                </c:pt>
                <c:pt idx="1042">
                  <c:v>0.31075113434755502</c:v>
                </c:pt>
                <c:pt idx="1043">
                  <c:v>0.31045348000431</c:v>
                </c:pt>
                <c:pt idx="1044">
                  <c:v>0.31015639533445</c:v>
                </c:pt>
                <c:pt idx="1045">
                  <c:v>0.30636800489914001</c:v>
                </c:pt>
                <c:pt idx="1046">
                  <c:v>0.30607538980372501</c:v>
                </c:pt>
                <c:pt idx="1047">
                  <c:v>0.30578333313406503</c:v>
                </c:pt>
                <c:pt idx="1048">
                  <c:v>0.30549183329313601</c:v>
                </c:pt>
                <c:pt idx="1049">
                  <c:v>0.30520088869000001</c:v>
                </c:pt>
                <c:pt idx="1050">
                  <c:v>0.30491049773977202</c:v>
                </c:pt>
                <c:pt idx="1051">
                  <c:v>0.30462065886359302</c:v>
                </c:pt>
                <c:pt idx="1052">
                  <c:v>0.30433137048860398</c:v>
                </c:pt>
                <c:pt idx="1053">
                  <c:v>0.30404263104791301</c:v>
                </c:pt>
                <c:pt idx="1054">
                  <c:v>0.30375443898056897</c:v>
                </c:pt>
                <c:pt idx="1055">
                  <c:v>0.30346679273153399</c:v>
                </c:pt>
                <c:pt idx="1056">
                  <c:v>0.30317969075165602</c:v>
                </c:pt>
                <c:pt idx="1057">
                  <c:v>0.29959966741446098</c:v>
                </c:pt>
                <c:pt idx="1058">
                  <c:v>0.29931675932436302</c:v>
                </c:pt>
                <c:pt idx="1059">
                  <c:v>0.29903438502311303</c:v>
                </c:pt>
                <c:pt idx="1060">
                  <c:v>0.29875254300141402</c:v>
                </c:pt>
                <c:pt idx="1061">
                  <c:v>0.29847123175564999</c:v>
                </c:pt>
                <c:pt idx="1062">
                  <c:v>0.29819044978786502</c:v>
                </c:pt>
                <c:pt idx="1063">
                  <c:v>0.29791019560573301</c:v>
                </c:pt>
                <c:pt idx="1064">
                  <c:v>0.29763046772253499</c:v>
                </c:pt>
                <c:pt idx="1065">
                  <c:v>0.29735126465712902</c:v>
                </c:pt>
                <c:pt idx="1066">
                  <c:v>0.29707258493392702</c:v>
                </c:pt>
                <c:pt idx="1067">
                  <c:v>0.29679442708286502</c:v>
                </c:pt>
                <c:pt idx="1068">
                  <c:v>0.29651678963938299</c:v>
                </c:pt>
                <c:pt idx="1069">
                  <c:v>0.29623967114439298</c:v>
                </c:pt>
                <c:pt idx="1070">
                  <c:v>0.29596307014425799</c:v>
                </c:pt>
                <c:pt idx="1071">
                  <c:v>0.290623911496735</c:v>
                </c:pt>
                <c:pt idx="1072">
                  <c:v>0.29035305976188303</c:v>
                </c:pt>
                <c:pt idx="1073">
                  <c:v>0.29008271240642503</c:v>
                </c:pt>
                <c:pt idx="1074">
                  <c:v>0.28981286802279099</c:v>
                </c:pt>
                <c:pt idx="1075">
                  <c:v>0.28954352520864302</c:v>
                </c:pt>
                <c:pt idx="1076">
                  <c:v>0.28927468256685201</c:v>
                </c:pt>
                <c:pt idx="1077">
                  <c:v>0.28900633870547299</c:v>
                </c:pt>
                <c:pt idx="1078">
                  <c:v>0.28873849223772002</c:v>
                </c:pt>
                <c:pt idx="1079">
                  <c:v>0.288471141781944</c:v>
                </c:pt>
                <c:pt idx="1080">
                  <c:v>0.28820428596161002</c:v>
                </c:pt>
                <c:pt idx="1081">
                  <c:v>0.28793792340526803</c:v>
                </c:pt>
                <c:pt idx="1082">
                  <c:v>0.28767205274653701</c:v>
                </c:pt>
                <c:pt idx="1083">
                  <c:v>0.28740667262407799</c:v>
                </c:pt>
                <c:pt idx="1084">
                  <c:v>0.28714178168156701</c:v>
                </c:pt>
                <c:pt idx="1085">
                  <c:v>0.28687737856767997</c:v>
                </c:pt>
                <c:pt idx="1086">
                  <c:v>0.28661346193606302</c:v>
                </c:pt>
                <c:pt idx="1087">
                  <c:v>0.28635003044531199</c:v>
                </c:pt>
                <c:pt idx="1088">
                  <c:v>0.286087082758953</c:v>
                </c:pt>
                <c:pt idx="1089">
                  <c:v>0.285824617545413</c:v>
                </c:pt>
                <c:pt idx="1090">
                  <c:v>0.28556263347800198</c:v>
                </c:pt>
                <c:pt idx="1091">
                  <c:v>0.28530112923488998</c:v>
                </c:pt>
                <c:pt idx="1092">
                  <c:v>0.28504010349908498</c:v>
                </c:pt>
                <c:pt idx="1093">
                  <c:v>0.28477955495840901</c:v>
                </c:pt>
                <c:pt idx="1094">
                  <c:v>0.28451948230547902</c:v>
                </c:pt>
                <c:pt idx="1095">
                  <c:v>0.284259884237682</c:v>
                </c:pt>
                <c:pt idx="1096">
                  <c:v>0.303417049247037</c:v>
                </c:pt>
                <c:pt idx="1097">
                  <c:v>0.30314071313661201</c:v>
                </c:pt>
                <c:pt idx="1098">
                  <c:v>0.30286487991264799</c:v>
                </c:pt>
                <c:pt idx="1099">
                  <c:v>0.30258954820363598</c:v>
                </c:pt>
                <c:pt idx="1100">
                  <c:v>0.30231471664305198</c:v>
                </c:pt>
                <c:pt idx="1101">
                  <c:v>0.30204038386932902</c:v>
                </c:pt>
                <c:pt idx="1102">
                  <c:v>0.30176654852583901</c:v>
                </c:pt>
                <c:pt idx="1103">
                  <c:v>0.30149320926086998</c:v>
                </c:pt>
                <c:pt idx="1104">
                  <c:v>0.301220364727602</c:v>
                </c:pt>
                <c:pt idx="1105">
                  <c:v>0.30094801358408702</c:v>
                </c:pt>
                <c:pt idx="1106">
                  <c:v>0.30067615449322499</c:v>
                </c:pt>
                <c:pt idx="1107">
                  <c:v>0.30040478612274402</c:v>
                </c:pt>
                <c:pt idx="1108">
                  <c:v>0.30013390714517602</c:v>
                </c:pt>
                <c:pt idx="1109">
                  <c:v>0.29986351623783802</c:v>
                </c:pt>
                <c:pt idx="1110">
                  <c:v>0.29959361208280799</c:v>
                </c:pt>
                <c:pt idx="1111">
                  <c:v>0.29932419336690702</c:v>
                </c:pt>
                <c:pt idx="1112">
                  <c:v>0.29397785716442099</c:v>
                </c:pt>
                <c:pt idx="1113">
                  <c:v>0.29371396321723497</c:v>
                </c:pt>
                <c:pt idx="1114">
                  <c:v>0.29345054262242098</c:v>
                </c:pt>
                <c:pt idx="1115">
                  <c:v>0.29318759410752698</c:v>
                </c:pt>
                <c:pt idx="1116">
                  <c:v>0.291944140576544</c:v>
                </c:pt>
                <c:pt idx="1117">
                  <c:v>0.29168300986046503</c:v>
                </c:pt>
                <c:pt idx="1118">
                  <c:v>0.291422345865952</c:v>
                </c:pt>
                <c:pt idx="1119">
                  <c:v>0.291162147342857</c:v>
                </c:pt>
                <c:pt idx="1120">
                  <c:v>0.29090241304549502</c:v>
                </c:pt>
                <c:pt idx="1121">
                  <c:v>0.29064314173262001</c:v>
                </c:pt>
                <c:pt idx="1122">
                  <c:v>0.290384332167409</c:v>
                </c:pt>
                <c:pt idx="1123">
                  <c:v>0.29012598311743798</c:v>
                </c:pt>
                <c:pt idx="1124">
                  <c:v>0.28986809335466701</c:v>
                </c:pt>
                <c:pt idx="1125">
                  <c:v>0.28961066165541699</c:v>
                </c:pt>
                <c:pt idx="1126">
                  <c:v>0.289353686800355</c:v>
                </c:pt>
                <c:pt idx="1127">
                  <c:v>0.29474753326595698</c:v>
                </c:pt>
                <c:pt idx="1128">
                  <c:v>0.29448646370593501</c:v>
                </c:pt>
                <c:pt idx="1129">
                  <c:v>0.294225856215929</c:v>
                </c:pt>
                <c:pt idx="1130">
                  <c:v>0.293965709570292</c:v>
                </c:pt>
                <c:pt idx="1131">
                  <c:v>0.29370602254770301</c:v>
                </c:pt>
                <c:pt idx="1132">
                  <c:v>0.29344679393115602</c:v>
                </c:pt>
                <c:pt idx="1133">
                  <c:v>0.29318802250793602</c:v>
                </c:pt>
                <c:pt idx="1134">
                  <c:v>0.29292970706960397</c:v>
                </c:pt>
                <c:pt idx="1135">
                  <c:v>0.29267184641197203</c:v>
                </c:pt>
                <c:pt idx="1136">
                  <c:v>0.29241443933509198</c:v>
                </c:pt>
                <c:pt idx="1137">
                  <c:v>0.29215748464323399</c:v>
                </c:pt>
                <c:pt idx="1138">
                  <c:v>0.29190098114486401</c:v>
                </c:pt>
                <c:pt idx="1139">
                  <c:v>0.291644927652632</c:v>
                </c:pt>
                <c:pt idx="1140">
                  <c:v>0.29138932298334802</c:v>
                </c:pt>
                <c:pt idx="1141">
                  <c:v>0.29113416595796898</c:v>
                </c:pt>
                <c:pt idx="1142">
                  <c:v>0.290879455401575</c:v>
                </c:pt>
                <c:pt idx="1143">
                  <c:v>0.29062519014335703</c:v>
                </c:pt>
                <c:pt idx="1144">
                  <c:v>0.29037136901659399</c:v>
                </c:pt>
                <c:pt idx="1145">
                  <c:v>0.29011799085863899</c:v>
                </c:pt>
                <c:pt idx="1146">
                  <c:v>0.289865054510898</c:v>
                </c:pt>
                <c:pt idx="1147">
                  <c:v>0.28961255881881498</c:v>
                </c:pt>
                <c:pt idx="1148">
                  <c:v>0.28936050263185398</c:v>
                </c:pt>
                <c:pt idx="1149">
                  <c:v>0.28910888480347802</c:v>
                </c:pt>
                <c:pt idx="1150">
                  <c:v>0.28885770419113799</c:v>
                </c:pt>
                <c:pt idx="1151">
                  <c:v>0.27902295184374998</c:v>
                </c:pt>
                <c:pt idx="1152">
                  <c:v>0.27260876801734601</c:v>
                </c:pt>
                <c:pt idx="1153">
                  <c:v>0.27237253858232202</c:v>
                </c:pt>
                <c:pt idx="1154">
                  <c:v>0.27213671820259699</c:v>
                </c:pt>
                <c:pt idx="1155">
                  <c:v>0.27190130581660898</c:v>
                </c:pt>
                <c:pt idx="1156">
                  <c:v>0.271666300366465</c:v>
                </c:pt>
                <c:pt idx="1157">
                  <c:v>0.271431700797927</c:v>
                </c:pt>
                <c:pt idx="1158">
                  <c:v>0.271197506060397</c:v>
                </c:pt>
                <c:pt idx="1159">
                  <c:v>0.27096371510689699</c:v>
                </c:pt>
                <c:pt idx="1160">
                  <c:v>0.26809398322480599</c:v>
                </c:pt>
                <c:pt idx="1161">
                  <c:v>0.267863265511188</c:v>
                </c:pt>
                <c:pt idx="1162">
                  <c:v>0.26606265221324199</c:v>
                </c:pt>
                <c:pt idx="1163">
                  <c:v>0.26583407605154602</c:v>
                </c:pt>
                <c:pt idx="1164">
                  <c:v>0.26560589229527898</c:v>
                </c:pt>
                <c:pt idx="1165">
                  <c:v>0.26537809993481998</c:v>
                </c:pt>
                <c:pt idx="1166">
                  <c:v>0.26515069796400997</c:v>
                </c:pt>
                <c:pt idx="1167">
                  <c:v>0.264923685380137</c:v>
                </c:pt>
                <c:pt idx="1168">
                  <c:v>0.264697061183918</c:v>
                </c:pt>
                <c:pt idx="1169">
                  <c:v>0.26447082437948699</c:v>
                </c:pt>
                <c:pt idx="1170">
                  <c:v>0.26424497397438101</c:v>
                </c:pt>
                <c:pt idx="1171">
                  <c:v>0.26401950897952198</c:v>
                </c:pt>
                <c:pt idx="1172">
                  <c:v>0.26379442840920703</c:v>
                </c:pt>
                <c:pt idx="1173">
                  <c:v>0.26356973128109001</c:v>
                </c:pt>
                <c:pt idx="1174">
                  <c:v>0.26334541661617</c:v>
                </c:pt>
                <c:pt idx="1175">
                  <c:v>0.26312148343877501</c:v>
                </c:pt>
                <c:pt idx="1176">
                  <c:v>0.26289793077655099</c:v>
                </c:pt>
                <c:pt idx="1177">
                  <c:v>0.26267475766044102</c:v>
                </c:pt>
                <c:pt idx="1178">
                  <c:v>0.262451963124682</c:v>
                </c:pt>
                <c:pt idx="1179">
                  <c:v>0.26222954620678002</c:v>
                </c:pt>
                <c:pt idx="1180">
                  <c:v>0.262007505947502</c:v>
                </c:pt>
                <c:pt idx="1181">
                  <c:v>0.26178584139086303</c:v>
                </c:pt>
                <c:pt idx="1182">
                  <c:v>0.26156455158410802</c:v>
                </c:pt>
                <c:pt idx="1183">
                  <c:v>0.26134363557770302</c:v>
                </c:pt>
                <c:pt idx="1184">
                  <c:v>0.26112309242531601</c:v>
                </c:pt>
                <c:pt idx="1185">
                  <c:v>0.26090292118381098</c:v>
                </c:pt>
                <c:pt idx="1186">
                  <c:v>0.26068312091322698</c:v>
                </c:pt>
                <c:pt idx="1187">
                  <c:v>0.260463690676768</c:v>
                </c:pt>
                <c:pt idx="1188">
                  <c:v>0.26669441002859501</c:v>
                </c:pt>
                <c:pt idx="1189">
                  <c:v>0.266470297078992</c:v>
                </c:pt>
                <c:pt idx="1190">
                  <c:v>0.266246560473552</c:v>
                </c:pt>
                <c:pt idx="1191">
                  <c:v>0.26602319926510098</c:v>
                </c:pt>
                <c:pt idx="1192">
                  <c:v>0.26580021250963998</c:v>
                </c:pt>
                <c:pt idx="1193">
                  <c:v>0.26557759926633201</c:v>
                </c:pt>
                <c:pt idx="1194">
                  <c:v>0.26535535859748999</c:v>
                </c:pt>
                <c:pt idx="1195">
                  <c:v>0.26406094943478298</c:v>
                </c:pt>
                <c:pt idx="1196">
                  <c:v>0.26384034713784499</c:v>
                </c:pt>
                <c:pt idx="1197">
                  <c:v>0.263620113125209</c:v>
                </c:pt>
                <c:pt idx="1198">
                  <c:v>0.263400246475396</c:v>
                </c:pt>
                <c:pt idx="1199">
                  <c:v>0.26318074626999999</c:v>
                </c:pt>
                <c:pt idx="1200">
                  <c:v>0.26296161159367198</c:v>
                </c:pt>
                <c:pt idx="1201">
                  <c:v>0.26274284153410998</c:v>
                </c:pt>
                <c:pt idx="1202">
                  <c:v>0.24430747757606</c:v>
                </c:pt>
                <c:pt idx="1203">
                  <c:v>0.24410456438870401</c:v>
                </c:pt>
                <c:pt idx="1204">
                  <c:v>0.243901987986722</c:v>
                </c:pt>
                <c:pt idx="1205">
                  <c:v>0.243699747532338</c:v>
                </c:pt>
                <c:pt idx="1206">
                  <c:v>0.24349784219055501</c:v>
                </c:pt>
                <c:pt idx="1207">
                  <c:v>0.24329627112913901</c:v>
                </c:pt>
                <c:pt idx="1208">
                  <c:v>0.24309503351861</c:v>
                </c:pt>
                <c:pt idx="1209">
                  <c:v>0.242894128532231</c:v>
                </c:pt>
                <c:pt idx="1210">
                  <c:v>0.24269355534599499</c:v>
                </c:pt>
                <c:pt idx="1211">
                  <c:v>0.242493313138614</c:v>
                </c:pt>
                <c:pt idx="1212">
                  <c:v>0.24229340109150899</c:v>
                </c:pt>
                <c:pt idx="1213">
                  <c:v>0.24209381838879701</c:v>
                </c:pt>
                <c:pt idx="1214">
                  <c:v>0.241894564217284</c:v>
                </c:pt>
                <c:pt idx="1215">
                  <c:v>0.24169563776644701</c:v>
                </c:pt>
                <c:pt idx="1216">
                  <c:v>0.24149703822843099</c:v>
                </c:pt>
                <c:pt idx="1217">
                  <c:v>0.24129876479803</c:v>
                </c:pt>
                <c:pt idx="1218">
                  <c:v>0.24110081667268199</c:v>
                </c:pt>
                <c:pt idx="1219">
                  <c:v>0.29913944821967198</c:v>
                </c:pt>
                <c:pt idx="1220">
                  <c:v>0.29889445276658499</c:v>
                </c:pt>
                <c:pt idx="1221">
                  <c:v>0.29598998942553201</c:v>
                </c:pt>
                <c:pt idx="1222">
                  <c:v>0.29574796981030299</c:v>
                </c:pt>
                <c:pt idx="1223">
                  <c:v>0.29257300619117599</c:v>
                </c:pt>
                <c:pt idx="1224">
                  <c:v>0.292334171084082</c:v>
                </c:pt>
                <c:pt idx="1225">
                  <c:v>0.29209572559380098</c:v>
                </c:pt>
                <c:pt idx="1226">
                  <c:v>0.29185766876772601</c:v>
                </c:pt>
                <c:pt idx="1227">
                  <c:v>0.29161999965635199</c:v>
                </c:pt>
                <c:pt idx="1228">
                  <c:v>0.29138271731326298</c:v>
                </c:pt>
                <c:pt idx="1229">
                  <c:v>0.29114582079512202</c:v>
                </c:pt>
                <c:pt idx="1230">
                  <c:v>0.29090930916165703</c:v>
                </c:pt>
                <c:pt idx="1231">
                  <c:v>0.29067318147564902</c:v>
                </c:pt>
                <c:pt idx="1232">
                  <c:v>0.29043743680292</c:v>
                </c:pt>
                <c:pt idx="1233">
                  <c:v>0.28872213093841198</c:v>
                </c:pt>
                <c:pt idx="1234">
                  <c:v>0.28848834783643701</c:v>
                </c:pt>
                <c:pt idx="1235">
                  <c:v>0.28734973768446598</c:v>
                </c:pt>
                <c:pt idx="1236">
                  <c:v>0.28711744201940198</c:v>
                </c:pt>
                <c:pt idx="1237">
                  <c:v>0.28688552163004899</c:v>
                </c:pt>
                <c:pt idx="1238">
                  <c:v>0.28665397560774802</c:v>
                </c:pt>
                <c:pt idx="1239">
                  <c:v>0.28642280304677398</c:v>
                </c:pt>
                <c:pt idx="1240">
                  <c:v>0.28619200304431902</c:v>
                </c:pt>
                <c:pt idx="1241">
                  <c:v>0.285961574700483</c:v>
                </c:pt>
                <c:pt idx="1242">
                  <c:v>0.285731517118262</c:v>
                </c:pt>
                <c:pt idx="1243">
                  <c:v>0.28550182940353702</c:v>
                </c:pt>
                <c:pt idx="1244">
                  <c:v>0.28527251066505999</c:v>
                </c:pt>
                <c:pt idx="1245">
                  <c:v>0.28504356001444597</c:v>
                </c:pt>
                <c:pt idx="1246">
                  <c:v>0.28481497656615901</c:v>
                </c:pt>
                <c:pt idx="1247">
                  <c:v>0.2845867594375</c:v>
                </c:pt>
                <c:pt idx="1248">
                  <c:v>0.28435890774859901</c:v>
                </c:pt>
                <c:pt idx="1249">
                  <c:v>0.28413142062239999</c:v>
                </c:pt>
                <c:pt idx="1250">
                  <c:v>0.28390429718465199</c:v>
                </c:pt>
                <c:pt idx="1251">
                  <c:v>0.28367753656389799</c:v>
                </c:pt>
                <c:pt idx="1252">
                  <c:v>0.28345113789145998</c:v>
                </c:pt>
                <c:pt idx="1253">
                  <c:v>0.283225100301435</c:v>
                </c:pt>
                <c:pt idx="1254">
                  <c:v>0.28299942293067698</c:v>
                </c:pt>
                <c:pt idx="1255">
                  <c:v>0.28277410491879001</c:v>
                </c:pt>
                <c:pt idx="1256">
                  <c:v>0.28254914540811399</c:v>
                </c:pt>
                <c:pt idx="1257">
                  <c:v>0.27728548718441998</c:v>
                </c:pt>
                <c:pt idx="1258">
                  <c:v>0.27706524454170001</c:v>
                </c:pt>
                <c:pt idx="1259">
                  <c:v>0.27684535149047601</c:v>
                </c:pt>
                <c:pt idx="1260">
                  <c:v>0.276625807199048</c:v>
                </c:pt>
                <c:pt idx="1261">
                  <c:v>0.276406610838352</c:v>
                </c:pt>
                <c:pt idx="1262">
                  <c:v>0.27618776158194802</c:v>
                </c:pt>
                <c:pt idx="1263">
                  <c:v>0.27596925860601301</c:v>
                </c:pt>
                <c:pt idx="1264">
                  <c:v>0.27575110108932799</c:v>
                </c:pt>
                <c:pt idx="1265">
                  <c:v>0.27553328821327</c:v>
                </c:pt>
                <c:pt idx="1266">
                  <c:v>0.27531581916179998</c:v>
                </c:pt>
                <c:pt idx="1267">
                  <c:v>0.27509869312145102</c:v>
                </c:pt>
                <c:pt idx="1268">
                  <c:v>0.27190925207092198</c:v>
                </c:pt>
                <c:pt idx="1269">
                  <c:v>0.27169515029763802</c:v>
                </c:pt>
                <c:pt idx="1270">
                  <c:v>0.271481385427223</c:v>
                </c:pt>
                <c:pt idx="1271">
                  <c:v>0.27126795666509401</c:v>
                </c:pt>
                <c:pt idx="1272">
                  <c:v>0.271054863219167</c:v>
                </c:pt>
                <c:pt idx="1273">
                  <c:v>0.27084210429984301</c:v>
                </c:pt>
                <c:pt idx="1274">
                  <c:v>0.27062967912000002</c:v>
                </c:pt>
                <c:pt idx="1275">
                  <c:v>0.27041758689498402</c:v>
                </c:pt>
                <c:pt idx="1276">
                  <c:v>0.27020582684260003</c:v>
                </c:pt>
                <c:pt idx="1277">
                  <c:v>0.269994398183099</c:v>
                </c:pt>
                <c:pt idx="1278">
                  <c:v>0.26978330013917101</c:v>
                </c:pt>
                <c:pt idx="1279">
                  <c:v>0.269572531935938</c:v>
                </c:pt>
                <c:pt idx="1280">
                  <c:v>0.28935988671194401</c:v>
                </c:pt>
                <c:pt idx="1281">
                  <c:v>0.28913417697191901</c:v>
                </c:pt>
                <c:pt idx="1282">
                  <c:v>0.28890881907872201</c:v>
                </c:pt>
                <c:pt idx="1283">
                  <c:v>0.28868381221028</c:v>
                </c:pt>
                <c:pt idx="1284">
                  <c:v>0.28845915554708201</c:v>
                </c:pt>
                <c:pt idx="1285">
                  <c:v>0.288234848272162</c:v>
                </c:pt>
                <c:pt idx="1286">
                  <c:v>0.288010889571096</c:v>
                </c:pt>
                <c:pt idx="1287">
                  <c:v>0.287787278631988</c:v>
                </c:pt>
                <c:pt idx="1288">
                  <c:v>0.287564014645462</c:v>
                </c:pt>
                <c:pt idx="1289">
                  <c:v>0.28734109680465098</c:v>
                </c:pt>
                <c:pt idx="1290">
                  <c:v>0.28711852430519003</c:v>
                </c:pt>
                <c:pt idx="1291">
                  <c:v>0.28689629634520097</c:v>
                </c:pt>
                <c:pt idx="1292">
                  <c:v>0.28667441212528999</c:v>
                </c:pt>
                <c:pt idx="1293">
                  <c:v>0.28645287084853199</c:v>
                </c:pt>
                <c:pt idx="1294">
                  <c:v>0.27924538407567601</c:v>
                </c:pt>
                <c:pt idx="1295">
                  <c:v>0.27902991695833301</c:v>
                </c:pt>
                <c:pt idx="1296">
                  <c:v>0.27881478209560501</c:v>
                </c:pt>
                <c:pt idx="1297">
                  <c:v>0.27859997871956899</c:v>
                </c:pt>
                <c:pt idx="1298">
                  <c:v>0.278385506064665</c:v>
                </c:pt>
                <c:pt idx="1299">
                  <c:v>0.27817136336769199</c:v>
                </c:pt>
                <c:pt idx="1300">
                  <c:v>0.27795754986779397</c:v>
                </c:pt>
                <c:pt idx="1301">
                  <c:v>0.27774406480645197</c:v>
                </c:pt>
                <c:pt idx="1302">
                  <c:v>0.26312273398158098</c:v>
                </c:pt>
                <c:pt idx="1303">
                  <c:v>0.26292095274386501</c:v>
                </c:pt>
                <c:pt idx="1304">
                  <c:v>0.26271948074942503</c:v>
                </c:pt>
                <c:pt idx="1305">
                  <c:v>0.26251831728790198</c:v>
                </c:pt>
                <c:pt idx="1306">
                  <c:v>0.26231746165110897</c:v>
                </c:pt>
                <c:pt idx="1307">
                  <c:v>0.26211691313302798</c:v>
                </c:pt>
                <c:pt idx="1308">
                  <c:v>0.26191667102979399</c:v>
                </c:pt>
                <c:pt idx="1309">
                  <c:v>0.26171673463969503</c:v>
                </c:pt>
                <c:pt idx="1310">
                  <c:v>0.26151710326315802</c:v>
                </c:pt>
                <c:pt idx="1311">
                  <c:v>0.26131777620274399</c:v>
                </c:pt>
                <c:pt idx="1312">
                  <c:v>0.26111875276313801</c:v>
                </c:pt>
                <c:pt idx="1313">
                  <c:v>0.26092003225114102</c:v>
                </c:pt>
                <c:pt idx="1314">
                  <c:v>0.24818752276653999</c:v>
                </c:pt>
                <c:pt idx="1315">
                  <c:v>0.247998930424012</c:v>
                </c:pt>
                <c:pt idx="1316">
                  <c:v>0.24781062447836</c:v>
                </c:pt>
                <c:pt idx="1317">
                  <c:v>0.247622604277693</c:v>
                </c:pt>
                <c:pt idx="1318">
                  <c:v>0.2474348691721</c:v>
                </c:pt>
                <c:pt idx="1319">
                  <c:v>0.24724741851363599</c:v>
                </c:pt>
                <c:pt idx="1320">
                  <c:v>0.24706025165632101</c:v>
                </c:pt>
                <c:pt idx="1321">
                  <c:v>0.24687336795612699</c:v>
                </c:pt>
                <c:pt idx="1322">
                  <c:v>0.24668676677097501</c:v>
                </c:pt>
                <c:pt idx="1323">
                  <c:v>0.246500447460725</c:v>
                </c:pt>
                <c:pt idx="1324">
                  <c:v>0.24631440938717</c:v>
                </c:pt>
                <c:pt idx="1325">
                  <c:v>0.246128651914027</c:v>
                </c:pt>
                <c:pt idx="1326">
                  <c:v>0.245943174406933</c:v>
                </c:pt>
                <c:pt idx="1327">
                  <c:v>0.24575797623343401</c:v>
                </c:pt>
                <c:pt idx="1328">
                  <c:v>0.24557305676298</c:v>
                </c:pt>
                <c:pt idx="1329">
                  <c:v>0.245388415366917</c:v>
                </c:pt>
                <c:pt idx="1330">
                  <c:v>0.24175939540796401</c:v>
                </c:pt>
                <c:pt idx="1331">
                  <c:v>0.24157789436036001</c:v>
                </c:pt>
                <c:pt idx="1332">
                  <c:v>0.241396665632408</c:v>
                </c:pt>
                <c:pt idx="1333">
                  <c:v>0.241215708611694</c:v>
                </c:pt>
                <c:pt idx="1334">
                  <c:v>0.224168954148315</c:v>
                </c:pt>
                <c:pt idx="1335">
                  <c:v>0.22400116301497</c:v>
                </c:pt>
                <c:pt idx="1336">
                  <c:v>0.223833622878085</c:v>
                </c:pt>
                <c:pt idx="1337">
                  <c:v>0.211272947524664</c:v>
                </c:pt>
                <c:pt idx="1338">
                  <c:v>0.211115163396565</c:v>
                </c:pt>
                <c:pt idx="1339">
                  <c:v>0.21095761476716399</c:v>
                </c:pt>
                <c:pt idx="1340">
                  <c:v>0.21080030110962</c:v>
                </c:pt>
                <c:pt idx="1341">
                  <c:v>0.20825902666766</c:v>
                </c:pt>
                <c:pt idx="1342">
                  <c:v>0.208103956655249</c:v>
                </c:pt>
                <c:pt idx="1343">
                  <c:v>0.20794911740178601</c:v>
                </c:pt>
                <c:pt idx="1344">
                  <c:v>0.207794508392565</c:v>
                </c:pt>
                <c:pt idx="1345">
                  <c:v>0.20764012911441301</c:v>
                </c:pt>
                <c:pt idx="1346">
                  <c:v>0.207485979055679</c:v>
                </c:pt>
                <c:pt idx="1347">
                  <c:v>0.207332057706231</c:v>
                </c:pt>
                <c:pt idx="1348">
                  <c:v>0.20717836455745001</c:v>
                </c:pt>
                <c:pt idx="1349">
                  <c:v>0.20702489910222199</c:v>
                </c:pt>
                <c:pt idx="1350">
                  <c:v>0.20687166083493699</c:v>
                </c:pt>
                <c:pt idx="1351">
                  <c:v>0.20671864925147901</c:v>
                </c:pt>
                <c:pt idx="1352">
                  <c:v>0.20656586384922401</c:v>
                </c:pt>
                <c:pt idx="1353">
                  <c:v>0.20641330412703099</c:v>
                </c:pt>
                <c:pt idx="1354">
                  <c:v>0.20626096958524001</c:v>
                </c:pt>
                <c:pt idx="1355">
                  <c:v>0.20610885972566401</c:v>
                </c:pt>
                <c:pt idx="1356">
                  <c:v>0.205956974051584</c:v>
                </c:pt>
                <c:pt idx="1357">
                  <c:v>0.20580531206774699</c:v>
                </c:pt>
                <c:pt idx="1358">
                  <c:v>0.20565387328035301</c:v>
                </c:pt>
                <c:pt idx="1359">
                  <c:v>0.20550265719705901</c:v>
                </c:pt>
                <c:pt idx="1360">
                  <c:v>0.205351663326965</c:v>
                </c:pt>
                <c:pt idx="1361">
                  <c:v>0.20520089118061699</c:v>
                </c:pt>
                <c:pt idx="1362">
                  <c:v>0.203693850541453</c:v>
                </c:pt>
                <c:pt idx="1363">
                  <c:v>0.20354451487389999</c:v>
                </c:pt>
                <c:pt idx="1364">
                  <c:v>0.20339539801318701</c:v>
                </c:pt>
                <c:pt idx="1365">
                  <c:v>0.20324649947876999</c:v>
                </c:pt>
                <c:pt idx="1366">
                  <c:v>0.20309781879151401</c:v>
                </c:pt>
                <c:pt idx="1367">
                  <c:v>0.20294935547368401</c:v>
                </c:pt>
                <c:pt idx="1368">
                  <c:v>0.276127327160336</c:v>
                </c:pt>
                <c:pt idx="1369">
                  <c:v>0.275925774366788</c:v>
                </c:pt>
                <c:pt idx="1370">
                  <c:v>0.27330948099781199</c:v>
                </c:pt>
                <c:pt idx="1371">
                  <c:v>0.27311027583673497</c:v>
                </c:pt>
                <c:pt idx="1372">
                  <c:v>0.27291136085069201</c:v>
                </c:pt>
                <c:pt idx="1373">
                  <c:v>0.27271273540611302</c:v>
                </c:pt>
                <c:pt idx="1374">
                  <c:v>0.27251439887127299</c:v>
                </c:pt>
                <c:pt idx="1375">
                  <c:v>0.27231635061627901</c:v>
                </c:pt>
                <c:pt idx="1376">
                  <c:v>0.27211859001307198</c:v>
                </c:pt>
                <c:pt idx="1377">
                  <c:v>0.271921116435414</c:v>
                </c:pt>
                <c:pt idx="1378">
                  <c:v>0.271723929258883</c:v>
                </c:pt>
                <c:pt idx="1379">
                  <c:v>0.27152702786087002</c:v>
                </c:pt>
                <c:pt idx="1380">
                  <c:v>0.27133041162056498</c:v>
                </c:pt>
                <c:pt idx="1381">
                  <c:v>0.27113407991895799</c:v>
                </c:pt>
                <c:pt idx="1382">
                  <c:v>0.270938032138829</c:v>
                </c:pt>
                <c:pt idx="1383">
                  <c:v>0.27074226766474002</c:v>
                </c:pt>
                <c:pt idx="1384">
                  <c:v>0.27054678588303299</c:v>
                </c:pt>
                <c:pt idx="1385">
                  <c:v>0.27035158618181798</c:v>
                </c:pt>
                <c:pt idx="1386">
                  <c:v>0.27015666795097298</c:v>
                </c:pt>
                <c:pt idx="1387">
                  <c:v>0.26996203058213297</c:v>
                </c:pt>
                <c:pt idx="1388">
                  <c:v>0.26976767346868202</c:v>
                </c:pt>
                <c:pt idx="1389">
                  <c:v>0.26957359600575498</c:v>
                </c:pt>
                <c:pt idx="1390">
                  <c:v>0.26937979759022301</c:v>
                </c:pt>
                <c:pt idx="1391">
                  <c:v>0.26918627762068997</c:v>
                </c:pt>
                <c:pt idx="1392">
                  <c:v>0.26899303549748699</c:v>
                </c:pt>
                <c:pt idx="1393">
                  <c:v>0.26880007062266897</c:v>
                </c:pt>
                <c:pt idx="1394">
                  <c:v>0.26860738239999998</c:v>
                </c:pt>
                <c:pt idx="1395">
                  <c:v>0.26841497023495697</c:v>
                </c:pt>
                <c:pt idx="1396">
                  <c:v>0.26822283353471699</c:v>
                </c:pt>
                <c:pt idx="1397">
                  <c:v>0.26803097170815499</c:v>
                </c:pt>
                <c:pt idx="1398">
                  <c:v>0.26303656858327401</c:v>
                </c:pt>
                <c:pt idx="1399">
                  <c:v>0.26284868532</c:v>
                </c:pt>
                <c:pt idx="1400">
                  <c:v>0.26266107026980701</c:v>
                </c:pt>
                <c:pt idx="1401">
                  <c:v>0.26247372285877302</c:v>
                </c:pt>
                <c:pt idx="1402">
                  <c:v>0.26228664251461198</c:v>
                </c:pt>
                <c:pt idx="1403">
                  <c:v>0.25949833294017099</c:v>
                </c:pt>
                <c:pt idx="1404">
                  <c:v>0.259313636617794</c:v>
                </c:pt>
                <c:pt idx="1405">
                  <c:v>0.25912920302133702</c:v>
                </c:pt>
                <c:pt idx="1406">
                  <c:v>0.25894503159061799</c:v>
                </c:pt>
                <c:pt idx="1407">
                  <c:v>0.25876112176704502</c:v>
                </c:pt>
                <c:pt idx="1408">
                  <c:v>0.258577472993613</c:v>
                </c:pt>
                <c:pt idx="1409">
                  <c:v>0.258394084714894</c:v>
                </c:pt>
                <c:pt idx="1410">
                  <c:v>0.25369386743302602</c:v>
                </c:pt>
                <c:pt idx="1411">
                  <c:v>0.25351419755524102</c:v>
                </c:pt>
                <c:pt idx="1412">
                  <c:v>0.253334781987261</c:v>
                </c:pt>
                <c:pt idx="1413">
                  <c:v>0.25315562018953303</c:v>
                </c:pt>
                <c:pt idx="1414">
                  <c:v>0.244233943072792</c:v>
                </c:pt>
                <c:pt idx="1415">
                  <c:v>0.244061461474576</c:v>
                </c:pt>
                <c:pt idx="1416">
                  <c:v>0.24388922332251201</c:v>
                </c:pt>
                <c:pt idx="1417">
                  <c:v>0.243717228101551</c:v>
                </c:pt>
                <c:pt idx="1418">
                  <c:v>0.243545475298097</c:v>
                </c:pt>
                <c:pt idx="1419">
                  <c:v>0.2433739644</c:v>
                </c:pt>
                <c:pt idx="1420">
                  <c:v>0.243202694896552</c:v>
                </c:pt>
                <c:pt idx="1421">
                  <c:v>0.243031666278481</c:v>
                </c:pt>
                <c:pt idx="1422">
                  <c:v>0.24286087803794801</c:v>
                </c:pt>
                <c:pt idx="1423">
                  <c:v>0.24269032966853901</c:v>
                </c:pt>
                <c:pt idx="1424">
                  <c:v>0.24252002066526299</c:v>
                </c:pt>
                <c:pt idx="1425">
                  <c:v>0.242349950524544</c:v>
                </c:pt>
                <c:pt idx="1426">
                  <c:v>0.237734153432376</c:v>
                </c:pt>
                <c:pt idx="1427">
                  <c:v>0.23639672440336101</c:v>
                </c:pt>
                <c:pt idx="1428">
                  <c:v>0.23623129632470299</c:v>
                </c:pt>
                <c:pt idx="1429">
                  <c:v>0.236066099613986</c:v>
                </c:pt>
                <c:pt idx="1430">
                  <c:v>0.23590113378616401</c:v>
                </c:pt>
                <c:pt idx="1431">
                  <c:v>0.23573639835754201</c:v>
                </c:pt>
                <c:pt idx="1432">
                  <c:v>0.23557189284577801</c:v>
                </c:pt>
                <c:pt idx="1433">
                  <c:v>0.23540761676987401</c:v>
                </c:pt>
                <c:pt idx="1434">
                  <c:v>0.23524356965017401</c:v>
                </c:pt>
                <c:pt idx="1435">
                  <c:v>0.23507975100835601</c:v>
                </c:pt>
                <c:pt idx="1436">
                  <c:v>0.23491616036743199</c:v>
                </c:pt>
                <c:pt idx="1437">
                  <c:v>0.234752797251739</c:v>
                </c:pt>
                <c:pt idx="1438">
                  <c:v>0.234589661186935</c:v>
                </c:pt>
                <c:pt idx="1439">
                  <c:v>0.23442675169999999</c:v>
                </c:pt>
                <c:pt idx="1440">
                  <c:v>0.234264068319223</c:v>
                </c:pt>
                <c:pt idx="1441">
                  <c:v>0.23410161057420201</c:v>
                </c:pt>
                <c:pt idx="1442">
                  <c:v>0.233939377995842</c:v>
                </c:pt>
                <c:pt idx="1443">
                  <c:v>0.233777370116344</c:v>
                </c:pt>
                <c:pt idx="1444">
                  <c:v>0.233615586469204</c:v>
                </c:pt>
                <c:pt idx="1445">
                  <c:v>0.23345402658921199</c:v>
                </c:pt>
                <c:pt idx="1446">
                  <c:v>0.23008192290808599</c:v>
                </c:pt>
                <c:pt idx="1447">
                  <c:v>0.21459917468784501</c:v>
                </c:pt>
                <c:pt idx="1448">
                  <c:v>0.21445107311801201</c:v>
                </c:pt>
                <c:pt idx="1449">
                  <c:v>0.214303175826207</c:v>
                </c:pt>
                <c:pt idx="1450">
                  <c:v>0.21415548239007601</c:v>
                </c:pt>
                <c:pt idx="1451">
                  <c:v>0.21400799238842999</c:v>
                </c:pt>
                <c:pt idx="1452">
                  <c:v>0.213860705401239</c:v>
                </c:pt>
                <c:pt idx="1453">
                  <c:v>0.21371362100962901</c:v>
                </c:pt>
                <c:pt idx="1454">
                  <c:v>0.21356673879587601</c:v>
                </c:pt>
                <c:pt idx="1455">
                  <c:v>0.21342005834340699</c:v>
                </c:pt>
                <c:pt idx="1456">
                  <c:v>0.213273579236788</c:v>
                </c:pt>
                <c:pt idx="1457">
                  <c:v>0.213127301061728</c:v>
                </c:pt>
                <c:pt idx="1458">
                  <c:v>0.212981223405072</c:v>
                </c:pt>
                <c:pt idx="1459">
                  <c:v>0.21283534585479499</c:v>
                </c:pt>
                <c:pt idx="1460">
                  <c:v>0.212689668</c:v>
                </c:pt>
                <c:pt idx="1461">
                  <c:v>0.242518748719668</c:v>
                </c:pt>
                <c:pt idx="1462">
                  <c:v>0.24249468421600101</c:v>
                </c:pt>
                <c:pt idx="1463">
                  <c:v>0.242470624487576</c:v>
                </c:pt>
                <c:pt idx="1464">
                  <c:v>0.242446569532971</c:v>
                </c:pt>
                <c:pt idx="1465">
                  <c:v>0.242422519350767</c:v>
                </c:pt>
                <c:pt idx="1466">
                  <c:v>0.242398473939543</c:v>
                </c:pt>
                <c:pt idx="1467">
                  <c:v>0.24237443329788</c:v>
                </c:pt>
                <c:pt idx="1468">
                  <c:v>0.24235039742435799</c:v>
                </c:pt>
                <c:pt idx="1469">
                  <c:v>0.24232636631755999</c:v>
                </c:pt>
                <c:pt idx="1470">
                  <c:v>0.24230233997606801</c:v>
                </c:pt>
                <c:pt idx="1471">
                  <c:v>0.24227831839846301</c:v>
                </c:pt>
                <c:pt idx="1472">
                  <c:v>0.24225430158333</c:v>
                </c:pt>
                <c:pt idx="1473">
                  <c:v>0.24223028952925199</c:v>
                </c:pt>
                <c:pt idx="1474">
                  <c:v>0.242206282234814</c:v>
                </c:pt>
                <c:pt idx="1475">
                  <c:v>0.24218227969860101</c:v>
                </c:pt>
                <c:pt idx="1476">
                  <c:v>0.242158281919197</c:v>
                </c:pt>
                <c:pt idx="1477">
                  <c:v>0.24213428889519101</c:v>
                </c:pt>
                <c:pt idx="1478">
                  <c:v>0.242110300625167</c:v>
                </c:pt>
                <c:pt idx="1479">
                  <c:v>0.242086317107713</c:v>
                </c:pt>
                <c:pt idx="1480">
                  <c:v>0.24206233834141699</c:v>
                </c:pt>
                <c:pt idx="1481">
                  <c:v>0.242038364324867</c:v>
                </c:pt>
                <c:pt idx="1482">
                  <c:v>0.24201439505665201</c:v>
                </c:pt>
                <c:pt idx="1483">
                  <c:v>0.24199043053536301</c:v>
                </c:pt>
                <c:pt idx="1484">
                  <c:v>0.24196647075958699</c:v>
                </c:pt>
                <c:pt idx="1485">
                  <c:v>0.241942515727917</c:v>
                </c:pt>
                <c:pt idx="1486">
                  <c:v>0.241918565438943</c:v>
                </c:pt>
                <c:pt idx="1487">
                  <c:v>0.239002370170283</c:v>
                </c:pt>
                <c:pt idx="1488">
                  <c:v>0.238978715614378</c:v>
                </c:pt>
                <c:pt idx="1489">
                  <c:v>0.23895506574028899</c:v>
                </c:pt>
                <c:pt idx="1490">
                  <c:v>0.238931420546627</c:v>
                </c:pt>
                <c:pt idx="1491">
                  <c:v>0.238907780032003</c:v>
                </c:pt>
                <c:pt idx="1492">
                  <c:v>0.23888414419502699</c:v>
                </c:pt>
                <c:pt idx="1493">
                  <c:v>0.23886051303431299</c:v>
                </c:pt>
                <c:pt idx="1494">
                  <c:v>0.23883688654847099</c:v>
                </c:pt>
                <c:pt idx="1495">
                  <c:v>0.238813264736115</c:v>
                </c:pt>
                <c:pt idx="1496">
                  <c:v>0.23878964759585899</c:v>
                </c:pt>
                <c:pt idx="1497">
                  <c:v>0.238766035126316</c:v>
                </c:pt>
                <c:pt idx="1498">
                  <c:v>0.23874242732610099</c:v>
                </c:pt>
                <c:pt idx="1499">
                  <c:v>0.238718824193829</c:v>
                </c:pt>
                <c:pt idx="1500">
                  <c:v>0.238695225728116</c:v>
                </c:pt>
                <c:pt idx="1501">
                  <c:v>0.23867163192757701</c:v>
                </c:pt>
                <c:pt idx="1502">
                  <c:v>0.23864804279083099</c:v>
                </c:pt>
                <c:pt idx="1503">
                  <c:v>0.23862445831649301</c:v>
                </c:pt>
                <c:pt idx="1504">
                  <c:v>0.23860087850318201</c:v>
                </c:pt>
                <c:pt idx="1505">
                  <c:v>0.23857730334951699</c:v>
                </c:pt>
                <c:pt idx="1506">
                  <c:v>0.23855373285411599</c:v>
                </c:pt>
                <c:pt idx="1507">
                  <c:v>0.23853016701559801</c:v>
                </c:pt>
                <c:pt idx="1508">
                  <c:v>0.23850660583258401</c:v>
                </c:pt>
                <c:pt idx="1509">
                  <c:v>0.23848304930369399</c:v>
                </c:pt>
                <c:pt idx="1510">
                  <c:v>0.23845949742754999</c:v>
                </c:pt>
                <c:pt idx="1511">
                  <c:v>0.238435950202772</c:v>
                </c:pt>
                <c:pt idx="1512">
                  <c:v>0.23841240762798399</c:v>
                </c:pt>
                <c:pt idx="1513">
                  <c:v>0.238388869701808</c:v>
                </c:pt>
                <c:pt idx="1514">
                  <c:v>0.238365336422867</c:v>
                </c:pt>
                <c:pt idx="1515">
                  <c:v>0.238341807789785</c:v>
                </c:pt>
                <c:pt idx="1516">
                  <c:v>0.23602602380881099</c:v>
                </c:pt>
                <c:pt idx="1517">
                  <c:v>0.236002730683709</c:v>
                </c:pt>
                <c:pt idx="1518">
                  <c:v>0.235979442155695</c:v>
                </c:pt>
                <c:pt idx="1519">
                  <c:v>0.23595615822340801</c:v>
                </c:pt>
                <c:pt idx="1520">
                  <c:v>0.235932878885487</c:v>
                </c:pt>
                <c:pt idx="1521">
                  <c:v>0.23590960414057299</c:v>
                </c:pt>
                <c:pt idx="1522">
                  <c:v>0.23588633398730599</c:v>
                </c:pt>
                <c:pt idx="1523">
                  <c:v>0.235863068424328</c:v>
                </c:pt>
                <c:pt idx="1524">
                  <c:v>0.23470054384062899</c:v>
                </c:pt>
                <c:pt idx="1525">
                  <c:v>0.23467739979801799</c:v>
                </c:pt>
                <c:pt idx="1526">
                  <c:v>0.23465426031946801</c:v>
                </c:pt>
                <c:pt idx="1527">
                  <c:v>0.23463112540362999</c:v>
                </c:pt>
                <c:pt idx="1528">
                  <c:v>0.234607995049155</c:v>
                </c:pt>
                <c:pt idx="1529">
                  <c:v>0.23458486925469299</c:v>
                </c:pt>
                <c:pt idx="1530">
                  <c:v>0.23456174801889701</c:v>
                </c:pt>
                <c:pt idx="1531">
                  <c:v>0.234538631340418</c:v>
                </c:pt>
                <c:pt idx="1532">
                  <c:v>0.234515519217909</c:v>
                </c:pt>
                <c:pt idx="1533">
                  <c:v>0.23449241165002399</c:v>
                </c:pt>
                <c:pt idx="1534">
                  <c:v>0.23446930863541501</c:v>
                </c:pt>
                <c:pt idx="1535">
                  <c:v>0.23444621017273901</c:v>
                </c:pt>
                <c:pt idx="1536">
                  <c:v>0.23442311626064899</c:v>
                </c:pt>
                <c:pt idx="1537">
                  <c:v>0.23440002689780001</c:v>
                </c:pt>
                <c:pt idx="1538">
                  <c:v>0.23437694208284901</c:v>
                </c:pt>
                <c:pt idx="1539">
                  <c:v>0.234353861814453</c:v>
                </c:pt>
                <c:pt idx="1540">
                  <c:v>0.23433078609126701</c:v>
                </c:pt>
                <c:pt idx="1541">
                  <c:v>0.23430771491194999</c:v>
                </c:pt>
                <c:pt idx="1542">
                  <c:v>0.23428464827515999</c:v>
                </c:pt>
                <c:pt idx="1543">
                  <c:v>0.234261586179554</c:v>
                </c:pt>
                <c:pt idx="1544">
                  <c:v>0.23423852862379299</c:v>
                </c:pt>
                <c:pt idx="1545">
                  <c:v>0.23421547560653599</c:v>
                </c:pt>
                <c:pt idx="1546">
                  <c:v>0.234192427126443</c:v>
                </c:pt>
                <c:pt idx="1547">
                  <c:v>0.23416938318217401</c:v>
                </c:pt>
                <c:pt idx="1548">
                  <c:v>0.23414634377239199</c:v>
                </c:pt>
                <c:pt idx="1549">
                  <c:v>0.234123308895756</c:v>
                </c:pt>
                <c:pt idx="1550">
                  <c:v>0.23410027855093099</c:v>
                </c:pt>
                <c:pt idx="1551">
                  <c:v>0.23407725273657801</c:v>
                </c:pt>
                <c:pt idx="1552">
                  <c:v>0.23405423145136101</c:v>
                </c:pt>
                <c:pt idx="1553">
                  <c:v>0.23898548686354901</c:v>
                </c:pt>
                <c:pt idx="1554">
                  <c:v>0.23896198748024899</c:v>
                </c:pt>
                <c:pt idx="1555">
                  <c:v>0.23893849271787199</c:v>
                </c:pt>
                <c:pt idx="1556">
                  <c:v>0.23891500257505499</c:v>
                </c:pt>
                <c:pt idx="1557">
                  <c:v>0.23889151705043499</c:v>
                </c:pt>
                <c:pt idx="1558">
                  <c:v>0.23886803614265101</c:v>
                </c:pt>
                <c:pt idx="1559">
                  <c:v>0.238844559850341</c:v>
                </c:pt>
                <c:pt idx="1560">
                  <c:v>0.23128551751880699</c:v>
                </c:pt>
                <c:pt idx="1561">
                  <c:v>0.23126279091448099</c:v>
                </c:pt>
                <c:pt idx="1562">
                  <c:v>0.231240068776045</c:v>
                </c:pt>
                <c:pt idx="1563">
                  <c:v>0.231217351102183</c:v>
                </c:pt>
                <c:pt idx="1564">
                  <c:v>0.23119463789157799</c:v>
                </c:pt>
                <c:pt idx="1565">
                  <c:v>0.22597706453894201</c:v>
                </c:pt>
                <c:pt idx="1566">
                  <c:v>0.225954870458625</c:v>
                </c:pt>
                <c:pt idx="1567">
                  <c:v>0.22593268073741199</c:v>
                </c:pt>
                <c:pt idx="1568">
                  <c:v>0.22591049537402</c:v>
                </c:pt>
                <c:pt idx="1569">
                  <c:v>0.225888314367164</c:v>
                </c:pt>
                <c:pt idx="1570">
                  <c:v>0.22586613771556199</c:v>
                </c:pt>
                <c:pt idx="1571">
                  <c:v>0.225843965417932</c:v>
                </c:pt>
                <c:pt idx="1572">
                  <c:v>0.22582179747299</c:v>
                </c:pt>
                <c:pt idx="1573">
                  <c:v>0.22579963387945601</c:v>
                </c:pt>
                <c:pt idx="1574">
                  <c:v>0.225777474636048</c:v>
                </c:pt>
                <c:pt idx="1575">
                  <c:v>0.22575531974148599</c:v>
                </c:pt>
                <c:pt idx="1576">
                  <c:v>0.22573316919448899</c:v>
                </c:pt>
                <c:pt idx="1577">
                  <c:v>0.22571102299377899</c:v>
                </c:pt>
                <c:pt idx="1578">
                  <c:v>0.225688881138075</c:v>
                </c:pt>
                <c:pt idx="1579">
                  <c:v>0.22566674362610001</c:v>
                </c:pt>
                <c:pt idx="1580">
                  <c:v>0.225644610456575</c:v>
                </c:pt>
                <c:pt idx="1581">
                  <c:v>0.22562248162822199</c:v>
                </c:pt>
                <c:pt idx="1582">
                  <c:v>0.22495813327945699</c:v>
                </c:pt>
                <c:pt idx="1583">
                  <c:v>0.22493607609976801</c:v>
                </c:pt>
                <c:pt idx="1584">
                  <c:v>0.293004644036092</c:v>
                </c:pt>
                <c:pt idx="1585">
                  <c:v>0.29297592051821197</c:v>
                </c:pt>
                <c:pt idx="1586">
                  <c:v>0.29294720263136498</c:v>
                </c:pt>
                <c:pt idx="1587">
                  <c:v>0.292918490373898</c:v>
                </c:pt>
                <c:pt idx="1588">
                  <c:v>0.29288978374415398</c:v>
                </c:pt>
                <c:pt idx="1589">
                  <c:v>0.29286108274047901</c:v>
                </c:pt>
                <c:pt idx="1590">
                  <c:v>0.29283238736121903</c:v>
                </c:pt>
                <c:pt idx="1591">
                  <c:v>0.29280369760472202</c:v>
                </c:pt>
                <c:pt idx="1592">
                  <c:v>0.29277501346933399</c:v>
                </c:pt>
                <c:pt idx="1593">
                  <c:v>0.29274633495340402</c:v>
                </c:pt>
                <c:pt idx="1594">
                  <c:v>0.29271766205528099</c:v>
                </c:pt>
                <c:pt idx="1595">
                  <c:v>0.292688994773314</c:v>
                </c:pt>
                <c:pt idx="1596">
                  <c:v>0.29266033310585399</c:v>
                </c:pt>
                <c:pt idx="1597">
                  <c:v>0.29263167705124998</c:v>
                </c:pt>
                <c:pt idx="1598">
                  <c:v>0.29260302660785498</c:v>
                </c:pt>
                <c:pt idx="1599">
                  <c:v>0.29257438177402101</c:v>
                </c:pt>
                <c:pt idx="1600">
                  <c:v>0.29254574254810001</c:v>
                </c:pt>
                <c:pt idx="1601">
                  <c:v>0.29251710892844501</c:v>
                </c:pt>
                <c:pt idx="1602">
                  <c:v>0.29248848091341101</c:v>
                </c:pt>
                <c:pt idx="1603">
                  <c:v>0.29245985850135098</c:v>
                </c:pt>
                <c:pt idx="1604">
                  <c:v>0.29243124169062301</c:v>
                </c:pt>
                <c:pt idx="1605">
                  <c:v>0.29240263047957998</c:v>
                </c:pt>
                <c:pt idx="1606">
                  <c:v>0.29237402486658098</c:v>
                </c:pt>
                <c:pt idx="1607">
                  <c:v>0.29061960341526599</c:v>
                </c:pt>
                <c:pt idx="1608">
                  <c:v>0.29059117779670302</c:v>
                </c:pt>
                <c:pt idx="1609">
                  <c:v>0.29056275773823798</c:v>
                </c:pt>
                <c:pt idx="1610">
                  <c:v>0.29053434323824001</c:v>
                </c:pt>
                <c:pt idx="1611">
                  <c:v>0.29050593429507798</c:v>
                </c:pt>
                <c:pt idx="1612">
                  <c:v>0.29047753090712303</c:v>
                </c:pt>
                <c:pt idx="1613">
                  <c:v>0.290449133072745</c:v>
                </c:pt>
                <c:pt idx="1614">
                  <c:v>0.29042074079031599</c:v>
                </c:pt>
                <c:pt idx="1615">
                  <c:v>0.29039235405820801</c:v>
                </c:pt>
                <c:pt idx="1616">
                  <c:v>0.29036397287479299</c:v>
                </c:pt>
                <c:pt idx="1617">
                  <c:v>0.29033559723844399</c:v>
                </c:pt>
                <c:pt idx="1618">
                  <c:v>0.29030722714753598</c:v>
                </c:pt>
                <c:pt idx="1619">
                  <c:v>0.290278862600443</c:v>
                </c:pt>
                <c:pt idx="1620">
                  <c:v>0.29025050359554</c:v>
                </c:pt>
                <c:pt idx="1621">
                  <c:v>0.290222150131203</c:v>
                </c:pt>
                <c:pt idx="1622">
                  <c:v>0.29019380220580798</c:v>
                </c:pt>
                <c:pt idx="1623">
                  <c:v>0.28064940368272301</c:v>
                </c:pt>
                <c:pt idx="1624">
                  <c:v>0.28062199614521999</c:v>
                </c:pt>
                <c:pt idx="1625">
                  <c:v>0.28059459396030101</c:v>
                </c:pt>
                <c:pt idx="1626">
                  <c:v>0.28056719712639799</c:v>
                </c:pt>
                <c:pt idx="1627">
                  <c:v>0.28053980564194397</c:v>
                </c:pt>
                <c:pt idx="1628">
                  <c:v>0.28051241950537198</c:v>
                </c:pt>
                <c:pt idx="1629">
                  <c:v>0.28048503871511699</c:v>
                </c:pt>
                <c:pt idx="1630">
                  <c:v>0.28045766326961302</c:v>
                </c:pt>
                <c:pt idx="1631">
                  <c:v>0.28043029316729401</c:v>
                </c:pt>
                <c:pt idx="1632">
                  <c:v>0.28040292840659797</c:v>
                </c:pt>
                <c:pt idx="1633">
                  <c:v>0.28037556898596</c:v>
                </c:pt>
                <c:pt idx="1634">
                  <c:v>0.28034821490381701</c:v>
                </c:pt>
                <c:pt idx="1635">
                  <c:v>0.276878651374317</c:v>
                </c:pt>
                <c:pt idx="1636">
                  <c:v>0.27685164372931398</c:v>
                </c:pt>
                <c:pt idx="1637">
                  <c:v>0.27682464135262502</c:v>
                </c:pt>
                <c:pt idx="1638">
                  <c:v>0.27679764424270797</c:v>
                </c:pt>
                <c:pt idx="1639">
                  <c:v>0.27677065239802101</c:v>
                </c:pt>
                <c:pt idx="1640">
                  <c:v>0.27674366581702597</c:v>
                </c:pt>
                <c:pt idx="1641">
                  <c:v>0.27671668449818299</c:v>
                </c:pt>
                <c:pt idx="1642">
                  <c:v>0.276689708439952</c:v>
                </c:pt>
                <c:pt idx="1643">
                  <c:v>0.27666273764079502</c:v>
                </c:pt>
                <c:pt idx="1644">
                  <c:v>0.27064516928136401</c:v>
                </c:pt>
                <c:pt idx="1645">
                  <c:v>0.28561004280510099</c:v>
                </c:pt>
                <c:pt idx="1646">
                  <c:v>0.28558221062017403</c:v>
                </c:pt>
                <c:pt idx="1647">
                  <c:v>0.28555438385910997</c:v>
                </c:pt>
                <c:pt idx="1648">
                  <c:v>0.28552656252032599</c:v>
                </c:pt>
                <c:pt idx="1649">
                  <c:v>0.28549874660223501</c:v>
                </c:pt>
                <c:pt idx="1650">
                  <c:v>0.28547093610325502</c:v>
                </c:pt>
                <c:pt idx="1651">
                  <c:v>0.27948383165893598</c:v>
                </c:pt>
                <c:pt idx="1652">
                  <c:v>0.27945661237708602</c:v>
                </c:pt>
                <c:pt idx="1653">
                  <c:v>0.279429398396559</c:v>
                </c:pt>
                <c:pt idx="1654">
                  <c:v>0.27940218971580699</c:v>
                </c:pt>
                <c:pt idx="1655">
                  <c:v>0.279374986333283</c:v>
                </c:pt>
                <c:pt idx="1656">
                  <c:v>0.279347788247439</c:v>
                </c:pt>
                <c:pt idx="1657">
                  <c:v>0.27932059545672699</c:v>
                </c:pt>
                <c:pt idx="1658">
                  <c:v>0.279293407959603</c:v>
                </c:pt>
                <c:pt idx="1659">
                  <c:v>0.27926622575451998</c:v>
                </c:pt>
                <c:pt idx="1660">
                  <c:v>0.279239048839933</c:v>
                </c:pt>
                <c:pt idx="1661">
                  <c:v>0.27921187721429802</c:v>
                </c:pt>
                <c:pt idx="1662">
                  <c:v>0.279184710876071</c:v>
                </c:pt>
                <c:pt idx="1663">
                  <c:v>0.27915754982370899</c:v>
                </c:pt>
                <c:pt idx="1664">
                  <c:v>0.27913039405566997</c:v>
                </c:pt>
                <c:pt idx="1665">
                  <c:v>0.27910324357041</c:v>
                </c:pt>
                <c:pt idx="1666">
                  <c:v>0.27496315557359102</c:v>
                </c:pt>
                <c:pt idx="1667">
                  <c:v>0.27493641562962101</c:v>
                </c:pt>
                <c:pt idx="1668">
                  <c:v>0.27490968088602202</c:v>
                </c:pt>
                <c:pt idx="1669">
                  <c:v>0.27488295134127499</c:v>
                </c:pt>
                <c:pt idx="1670">
                  <c:v>0.27485622699386503</c:v>
                </c:pt>
                <c:pt idx="1671">
                  <c:v>0.274829507842276</c:v>
                </c:pt>
                <c:pt idx="1672">
                  <c:v>0.27480279388499301</c:v>
                </c:pt>
                <c:pt idx="1673">
                  <c:v>0.274776085120502</c:v>
                </c:pt>
                <c:pt idx="1674">
                  <c:v>0.27474938154728801</c:v>
                </c:pt>
                <c:pt idx="1675">
                  <c:v>0.27472268316383802</c:v>
                </c:pt>
                <c:pt idx="1676">
                  <c:v>0.266185923427951</c:v>
                </c:pt>
                <c:pt idx="1677">
                  <c:v>0.26616006221251398</c:v>
                </c:pt>
                <c:pt idx="1678">
                  <c:v>0.26613420602166699</c:v>
                </c:pt>
                <c:pt idx="1679">
                  <c:v>0.26610835485394502</c:v>
                </c:pt>
                <c:pt idx="1680">
                  <c:v>0.26608250870788402</c:v>
                </c:pt>
                <c:pt idx="1681">
                  <c:v>0.26605666758202201</c:v>
                </c:pt>
                <c:pt idx="1682">
                  <c:v>0.26603083147489598</c:v>
                </c:pt>
                <c:pt idx="1683">
                  <c:v>0.26600500038504399</c:v>
                </c:pt>
                <c:pt idx="1684">
                  <c:v>0.26597917431100498</c:v>
                </c:pt>
                <c:pt idx="1685">
                  <c:v>0.26595335325131803</c:v>
                </c:pt>
                <c:pt idx="1686">
                  <c:v>0.25046486256250999</c:v>
                </c:pt>
                <c:pt idx="1687">
                  <c:v>0.25044055234066198</c:v>
                </c:pt>
                <c:pt idx="1688">
                  <c:v>0.25041624683747599</c:v>
                </c:pt>
                <c:pt idx="1689">
                  <c:v>0.250391946051579</c:v>
                </c:pt>
                <c:pt idx="1690">
                  <c:v>0.250367649981597</c:v>
                </c:pt>
                <c:pt idx="1691">
                  <c:v>0.25034335862615797</c:v>
                </c:pt>
                <c:pt idx="1692">
                  <c:v>0.25031907198388897</c:v>
                </c:pt>
                <c:pt idx="1693">
                  <c:v>0.25029479005341898</c:v>
                </c:pt>
                <c:pt idx="1694">
                  <c:v>0.25027051283337698</c:v>
                </c:pt>
                <c:pt idx="1695">
                  <c:v>0.25024624032239201</c:v>
                </c:pt>
                <c:pt idx="1696">
                  <c:v>0.250221972519094</c:v>
                </c:pt>
                <c:pt idx="1697">
                  <c:v>0.250197709422114</c:v>
                </c:pt>
                <c:pt idx="1698">
                  <c:v>0.24894741108384399</c:v>
                </c:pt>
                <c:pt idx="1699">
                  <c:v>0.24892327625689101</c:v>
                </c:pt>
                <c:pt idx="1700">
                  <c:v>0.24889914610910499</c:v>
                </c:pt>
                <c:pt idx="1701">
                  <c:v>0.248875020639128</c:v>
                </c:pt>
                <c:pt idx="1702">
                  <c:v>0.24885089984559799</c:v>
                </c:pt>
                <c:pt idx="1703">
                  <c:v>0.248826783727155</c:v>
                </c:pt>
                <c:pt idx="1704">
                  <c:v>0.24386475043104</c:v>
                </c:pt>
                <c:pt idx="1705">
                  <c:v>0.24384112209953099</c:v>
                </c:pt>
                <c:pt idx="1706">
                  <c:v>0.24381749834632899</c:v>
                </c:pt>
                <c:pt idx="1707">
                  <c:v>0.243793879170105</c:v>
                </c:pt>
                <c:pt idx="1708">
                  <c:v>0.24377026456952799</c:v>
                </c:pt>
                <c:pt idx="1709">
                  <c:v>0.24374665454326899</c:v>
                </c:pt>
                <c:pt idx="1710">
                  <c:v>0.24372304908999801</c:v>
                </c:pt>
                <c:pt idx="1711">
                  <c:v>0.24369944820838901</c:v>
                </c:pt>
                <c:pt idx="1712">
                  <c:v>0.243675851897111</c:v>
                </c:pt>
                <c:pt idx="1713">
                  <c:v>0.24365226015483901</c:v>
                </c:pt>
                <c:pt idx="1714">
                  <c:v>0.24362867298024499</c:v>
                </c:pt>
                <c:pt idx="1715">
                  <c:v>0.24360509037200201</c:v>
                </c:pt>
                <c:pt idx="1716">
                  <c:v>0.243581512328785</c:v>
                </c:pt>
                <c:pt idx="1717">
                  <c:v>0.24355793884926899</c:v>
                </c:pt>
                <c:pt idx="1718">
                  <c:v>0.24353436993212799</c:v>
                </c:pt>
                <c:pt idx="1719">
                  <c:v>0.226093516921301</c:v>
                </c:pt>
                <c:pt idx="1720">
                  <c:v>0.22607164225662199</c:v>
                </c:pt>
                <c:pt idx="1721">
                  <c:v>0.226049771824305</c:v>
                </c:pt>
                <c:pt idx="1722">
                  <c:v>0.22602790562312</c:v>
                </c:pt>
                <c:pt idx="1723">
                  <c:v>0.22600604365183899</c:v>
                </c:pt>
                <c:pt idx="1724">
                  <c:v>0.225984185909236</c:v>
                </c:pt>
                <c:pt idx="1725">
                  <c:v>0.225962332394084</c:v>
                </c:pt>
                <c:pt idx="1726">
                  <c:v>0.22594048310515699</c:v>
                </c:pt>
                <c:pt idx="1727">
                  <c:v>0.225918638041228</c:v>
                </c:pt>
                <c:pt idx="1728">
                  <c:v>0.225896797201072</c:v>
                </c:pt>
                <c:pt idx="1729">
                  <c:v>0.22587496058346501</c:v>
                </c:pt>
                <c:pt idx="1730">
                  <c:v>0.22585312818718101</c:v>
                </c:pt>
                <c:pt idx="1731">
                  <c:v>0.22583130001099799</c:v>
                </c:pt>
                <c:pt idx="1732">
                  <c:v>0.22580947605369101</c:v>
                </c:pt>
                <c:pt idx="1733">
                  <c:v>0.22578765631403799</c:v>
                </c:pt>
                <c:pt idx="1734">
                  <c:v>0.22576584079081499</c:v>
                </c:pt>
                <c:pt idx="1735">
                  <c:v>0.22574402948280201</c:v>
                </c:pt>
                <c:pt idx="1736">
                  <c:v>0.22572222238877601</c:v>
                </c:pt>
                <c:pt idx="1737">
                  <c:v>0.22570041950751599</c:v>
                </c:pt>
                <c:pt idx="1738">
                  <c:v>0.22567862083780199</c:v>
                </c:pt>
                <c:pt idx="1739">
                  <c:v>0.225656826378413</c:v>
                </c:pt>
                <c:pt idx="1740">
                  <c:v>0.22563503612812999</c:v>
                </c:pt>
                <c:pt idx="1741">
                  <c:v>0.22561325008573399</c:v>
                </c:pt>
                <c:pt idx="1742">
                  <c:v>0.22559146825000501</c:v>
                </c:pt>
                <c:pt idx="1743">
                  <c:v>0.22556969061972601</c:v>
                </c:pt>
                <c:pt idx="1744">
                  <c:v>0.225547917193679</c:v>
                </c:pt>
                <c:pt idx="1745">
                  <c:v>0.22552614797064499</c:v>
                </c:pt>
                <c:pt idx="1746">
                  <c:v>0.22550438294941</c:v>
                </c:pt>
                <c:pt idx="1747">
                  <c:v>0.22055815473990301</c:v>
                </c:pt>
                <c:pt idx="1748">
                  <c:v>0.21793377797153199</c:v>
                </c:pt>
                <c:pt idx="1749">
                  <c:v>0.21791275176042399</c:v>
                </c:pt>
                <c:pt idx="1750">
                  <c:v>0.21789172960613401</c:v>
                </c:pt>
                <c:pt idx="1751">
                  <c:v>0.21787071150748899</c:v>
                </c:pt>
                <c:pt idx="1752">
                  <c:v>0.21784969746331501</c:v>
                </c:pt>
                <c:pt idx="1753">
                  <c:v>0.217828687472439</c:v>
                </c:pt>
                <c:pt idx="1754">
                  <c:v>0.21780768153368801</c:v>
                </c:pt>
                <c:pt idx="1755">
                  <c:v>0.21268844520257399</c:v>
                </c:pt>
                <c:pt idx="1756">
                  <c:v>0.21266793890931701</c:v>
                </c:pt>
                <c:pt idx="1757">
                  <c:v>0.21264743656989599</c:v>
                </c:pt>
                <c:pt idx="1758">
                  <c:v>0.212626938183166</c:v>
                </c:pt>
                <c:pt idx="1759">
                  <c:v>0.21260644374798501</c:v>
                </c:pt>
                <c:pt idx="1760">
                  <c:v>0.20262503102991</c:v>
                </c:pt>
                <c:pt idx="1761">
                  <c:v>0.202605504411007</c:v>
                </c:pt>
                <c:pt idx="1762">
                  <c:v>0.202585981555234</c:v>
                </c:pt>
                <c:pt idx="1763">
                  <c:v>0.19973898984640501</c:v>
                </c:pt>
                <c:pt idx="1764">
                  <c:v>0.19971974691345301</c:v>
                </c:pt>
                <c:pt idx="1765">
                  <c:v>0.21489069520138199</c:v>
                </c:pt>
                <c:pt idx="1766">
                  <c:v>0.21486999653540301</c:v>
                </c:pt>
                <c:pt idx="1767">
                  <c:v>0.214849301856508</c:v>
                </c:pt>
                <c:pt idx="1768">
                  <c:v>0.21482861116354299</c:v>
                </c:pt>
                <c:pt idx="1769">
                  <c:v>0.21480792445535801</c:v>
                </c:pt>
                <c:pt idx="1770">
                  <c:v>0.21478724173080099</c:v>
                </c:pt>
                <c:pt idx="1771">
                  <c:v>0.31198367465830501</c:v>
                </c:pt>
                <c:pt idx="1772">
                  <c:v>0.31195364117570901</c:v>
                </c:pt>
                <c:pt idx="1773">
                  <c:v>0.31192361347497499</c:v>
                </c:pt>
                <c:pt idx="1774">
                  <c:v>0.31189359155443303</c:v>
                </c:pt>
                <c:pt idx="1775">
                  <c:v>0.311863575412415</c:v>
                </c:pt>
                <c:pt idx="1776">
                  <c:v>0.31183356504725201</c:v>
                </c:pt>
                <c:pt idx="1777">
                  <c:v>0.31180356045727697</c:v>
                </c:pt>
                <c:pt idx="1778">
                  <c:v>0.31177356164082298</c:v>
                </c:pt>
                <c:pt idx="1779">
                  <c:v>0.31174356859622299</c:v>
                </c:pt>
                <c:pt idx="1780">
                  <c:v>0.31171358132181198</c:v>
                </c:pt>
                <c:pt idx="1781">
                  <c:v>0.31168359981592603</c:v>
                </c:pt>
                <c:pt idx="1782">
                  <c:v>0.29545361441145102</c:v>
                </c:pt>
                <c:pt idx="1783">
                  <c:v>0.29542520230131297</c:v>
                </c:pt>
                <c:pt idx="1784">
                  <c:v>0.29539679565511501</c:v>
                </c:pt>
                <c:pt idx="1785">
                  <c:v>0.29536839447128099</c:v>
                </c:pt>
                <c:pt idx="1786">
                  <c:v>0.29533999874823502</c:v>
                </c:pt>
                <c:pt idx="1787">
                  <c:v>0.29531160848440302</c:v>
                </c:pt>
                <c:pt idx="1788">
                  <c:v>0.29528322367821003</c:v>
                </c:pt>
                <c:pt idx="1789">
                  <c:v>0.29079963560835298</c:v>
                </c:pt>
                <c:pt idx="1790">
                  <c:v>0.29077168985684498</c:v>
                </c:pt>
                <c:pt idx="1791">
                  <c:v>0.29074374947597598</c:v>
                </c:pt>
                <c:pt idx="1792">
                  <c:v>0.28867255735584502</c:v>
                </c:pt>
                <c:pt idx="1793">
                  <c:v>0.28864482401136998</c:v>
                </c:pt>
                <c:pt idx="1794">
                  <c:v>0.28861709599517699</c:v>
                </c:pt>
                <c:pt idx="1795">
                  <c:v>0.28858937330573198</c:v>
                </c:pt>
                <c:pt idx="1796">
                  <c:v>0.28614233315316701</c:v>
                </c:pt>
                <c:pt idx="1797">
                  <c:v>0.28611485345246102</c:v>
                </c:pt>
                <c:pt idx="1798">
                  <c:v>0.286087379029278</c:v>
                </c:pt>
                <c:pt idx="1799">
                  <c:v>0.28605990988209801</c:v>
                </c:pt>
                <c:pt idx="1800">
                  <c:v>0.28603244600940197</c:v>
                </c:pt>
                <c:pt idx="1801">
                  <c:v>0.28600498740967101</c:v>
                </c:pt>
                <c:pt idx="1802">
                  <c:v>0.28597753408138499</c:v>
                </c:pt>
                <c:pt idx="1803">
                  <c:v>0.277652258607896</c:v>
                </c:pt>
                <c:pt idx="1804">
                  <c:v>0.27762561216509601</c:v>
                </c:pt>
                <c:pt idx="1805">
                  <c:v>0.27759897083635299</c:v>
                </c:pt>
                <c:pt idx="1806">
                  <c:v>0.27757233462019498</c:v>
                </c:pt>
                <c:pt idx="1807">
                  <c:v>0.27754570351515101</c:v>
                </c:pt>
                <c:pt idx="1808">
                  <c:v>0.27751907751974902</c:v>
                </c:pt>
                <c:pt idx="1809">
                  <c:v>0.27749245663251998</c:v>
                </c:pt>
                <c:pt idx="1810">
                  <c:v>0.277465840851993</c:v>
                </c:pt>
                <c:pt idx="1811">
                  <c:v>0.27743923017669903</c:v>
                </c:pt>
                <c:pt idx="1812">
                  <c:v>0.27741262460516902</c:v>
                </c:pt>
                <c:pt idx="1813">
                  <c:v>0.27738602413593599</c:v>
                </c:pt>
                <c:pt idx="1814">
                  <c:v>0.277359428767531</c:v>
                </c:pt>
                <c:pt idx="1815">
                  <c:v>0.277332838498488</c:v>
                </c:pt>
                <c:pt idx="1816">
                  <c:v>0.27730625332733899</c:v>
                </c:pt>
                <c:pt idx="1817">
                  <c:v>0.27727967325261998</c:v>
                </c:pt>
                <c:pt idx="1818">
                  <c:v>0.27725309827286498</c:v>
                </c:pt>
                <c:pt idx="1819">
                  <c:v>0.27722652838660899</c:v>
                </c:pt>
                <c:pt idx="1820">
                  <c:v>0.27719996359238702</c:v>
                </c:pt>
                <c:pt idx="1821">
                  <c:v>0.27717340388873701</c:v>
                </c:pt>
                <c:pt idx="1822">
                  <c:v>0.27714684927419397</c:v>
                </c:pt>
                <c:pt idx="1823">
                  <c:v>0.27712029974729702</c:v>
                </c:pt>
                <c:pt idx="1824">
                  <c:v>0.27709375530658398</c:v>
                </c:pt>
                <c:pt idx="1825">
                  <c:v>0.27706721595059203</c:v>
                </c:pt>
                <c:pt idx="1826">
                  <c:v>0.277040681677862</c:v>
                </c:pt>
                <c:pt idx="1827">
                  <c:v>0.27701415248693201</c:v>
                </c:pt>
                <c:pt idx="1828">
                  <c:v>0.276987628376344</c:v>
                </c:pt>
                <c:pt idx="1829">
                  <c:v>0.27696110934463702</c:v>
                </c:pt>
                <c:pt idx="1830">
                  <c:v>0.27693459539035398</c:v>
                </c:pt>
                <c:pt idx="1831">
                  <c:v>0.27690808651203602</c:v>
                </c:pt>
                <c:pt idx="1832">
                  <c:v>0.27688158270822599</c:v>
                </c:pt>
                <c:pt idx="1833">
                  <c:v>0.276855083977467</c:v>
                </c:pt>
                <c:pt idx="1834">
                  <c:v>0.27682859031830198</c:v>
                </c:pt>
                <c:pt idx="1835">
                  <c:v>0.276802101729275</c:v>
                </c:pt>
                <c:pt idx="1836">
                  <c:v>0.27677561820893198</c:v>
                </c:pt>
                <c:pt idx="1837">
                  <c:v>0.276749139755817</c:v>
                </c:pt>
                <c:pt idx="1838">
                  <c:v>0.27672266636847598</c:v>
                </c:pt>
                <c:pt idx="1839">
                  <c:v>0.27669619804545598</c:v>
                </c:pt>
                <c:pt idx="1840">
                  <c:v>0.26885255122221502</c:v>
                </c:pt>
                <c:pt idx="1841">
                  <c:v>0.26882684058842699</c:v>
                </c:pt>
                <c:pt idx="1842">
                  <c:v>0.26880113487163598</c:v>
                </c:pt>
                <c:pt idx="1843">
                  <c:v>0.26877543407042997</c:v>
                </c:pt>
                <c:pt idx="1844">
                  <c:v>0.26874973818340098</c:v>
                </c:pt>
                <c:pt idx="1845">
                  <c:v>0.26872404720913701</c:v>
                </c:pt>
                <c:pt idx="1846">
                  <c:v>0.26869836114623202</c:v>
                </c:pt>
                <c:pt idx="1847">
                  <c:v>0.26867267999327699</c:v>
                </c:pt>
                <c:pt idx="1848">
                  <c:v>0.26864700374886302</c:v>
                </c:pt>
                <c:pt idx="1849">
                  <c:v>0.26862133241158398</c:v>
                </c:pt>
                <c:pt idx="1850">
                  <c:v>0.26859566598003398</c:v>
                </c:pt>
                <c:pt idx="1851">
                  <c:v>0.26857000445280499</c:v>
                </c:pt>
                <c:pt idx="1852">
                  <c:v>0.26854434782849301</c:v>
                </c:pt>
                <c:pt idx="1853">
                  <c:v>0.26851869610569301</c:v>
                </c:pt>
                <c:pt idx="1854">
                  <c:v>0.268493049282999</c:v>
                </c:pt>
                <c:pt idx="1855">
                  <c:v>0.26846740735900898</c:v>
                </c:pt>
                <c:pt idx="1856">
                  <c:v>0.26844177033231897</c:v>
                </c:pt>
                <c:pt idx="1857">
                  <c:v>0.26841613820152599</c:v>
                </c:pt>
                <c:pt idx="1858">
                  <c:v>0.26839051096522698</c:v>
                </c:pt>
                <c:pt idx="1859">
                  <c:v>0.26836488862202101</c:v>
                </c:pt>
                <c:pt idx="1860">
                  <c:v>0.26833927117050699</c:v>
                </c:pt>
                <c:pt idx="1861">
                  <c:v>0.26831365860928302</c:v>
                </c:pt>
                <c:pt idx="1862">
                  <c:v>0.26828805093695102</c:v>
                </c:pt>
                <c:pt idx="1863">
                  <c:v>0.26826244815210898</c:v>
                </c:pt>
                <c:pt idx="1864">
                  <c:v>0.26823685025335903</c:v>
                </c:pt>
                <c:pt idx="1865">
                  <c:v>0.26673135838029899</c:v>
                </c:pt>
                <c:pt idx="1866">
                  <c:v>0.266705911436175</c:v>
                </c:pt>
                <c:pt idx="1867">
                  <c:v>0.26607973514373201</c:v>
                </c:pt>
                <c:pt idx="1868">
                  <c:v>0.26605435520899101</c:v>
                </c:pt>
                <c:pt idx="1869">
                  <c:v>0.26602898011550302</c:v>
                </c:pt>
                <c:pt idx="1870">
                  <c:v>0.26600360986188298</c:v>
                </c:pt>
                <c:pt idx="1871">
                  <c:v>0.265978244446746</c:v>
                </c:pt>
                <c:pt idx="1872">
                  <c:v>0.26595288386870902</c:v>
                </c:pt>
                <c:pt idx="1873">
                  <c:v>0.26592752812638698</c:v>
                </c:pt>
                <c:pt idx="1874">
                  <c:v>0.26590217721839798</c:v>
                </c:pt>
                <c:pt idx="1875">
                  <c:v>0.26587683114336003</c:v>
                </c:pt>
                <c:pt idx="1876">
                  <c:v>0.26585148989988999</c:v>
                </c:pt>
                <c:pt idx="1877">
                  <c:v>0.26582615348660699</c:v>
                </c:pt>
                <c:pt idx="1878">
                  <c:v>0.26580082190213</c:v>
                </c:pt>
                <c:pt idx="1879">
                  <c:v>0.26348523455779699</c:v>
                </c:pt>
                <c:pt idx="1880">
                  <c:v>0.26346013083284098</c:v>
                </c:pt>
                <c:pt idx="1881">
                  <c:v>0.263435031890976</c:v>
                </c:pt>
                <c:pt idx="1882">
                  <c:v>0.26340993773083499</c:v>
                </c:pt>
                <c:pt idx="1883">
                  <c:v>0.26021060779296301</c:v>
                </c:pt>
                <c:pt idx="1884">
                  <c:v>0.26018582550476899</c:v>
                </c:pt>
                <c:pt idx="1885">
                  <c:v>0.26016104793662298</c:v>
                </c:pt>
                <c:pt idx="1886">
                  <c:v>0.26013627508717702</c:v>
                </c:pt>
                <c:pt idx="1887">
                  <c:v>0.26011150695508301</c:v>
                </c:pt>
                <c:pt idx="1888">
                  <c:v>0.26008674353899403</c:v>
                </c:pt>
                <c:pt idx="1889">
                  <c:v>0.26006198483756299</c:v>
                </c:pt>
                <c:pt idx="1890">
                  <c:v>0.26003723084944402</c:v>
                </c:pt>
                <c:pt idx="1891">
                  <c:v>0.26001248157328999</c:v>
                </c:pt>
                <c:pt idx="1892">
                  <c:v>0.25998773700775801</c:v>
                </c:pt>
                <c:pt idx="1893">
                  <c:v>0.25996299715150101</c:v>
                </c:pt>
                <c:pt idx="1894">
                  <c:v>0.25993826200317599</c:v>
                </c:pt>
                <c:pt idx="1895">
                  <c:v>0.25991353156143898</c:v>
                </c:pt>
                <c:pt idx="1896">
                  <c:v>0.259888805824947</c:v>
                </c:pt>
                <c:pt idx="1897">
                  <c:v>0.25986408479235601</c:v>
                </c:pt>
                <c:pt idx="1898">
                  <c:v>0.25983936846232603</c:v>
                </c:pt>
                <c:pt idx="1899">
                  <c:v>0.25981465683351301</c:v>
                </c:pt>
                <c:pt idx="1900">
                  <c:v>0.25978994990457799</c:v>
                </c:pt>
                <c:pt idx="1901">
                  <c:v>0.25976524767417802</c:v>
                </c:pt>
                <c:pt idx="1902">
                  <c:v>0.25974055014097502</c:v>
                </c:pt>
                <c:pt idx="1903">
                  <c:v>0.25971585730362901</c:v>
                </c:pt>
                <c:pt idx="1904">
                  <c:v>0.25969116916079898</c:v>
                </c:pt>
                <c:pt idx="1905">
                  <c:v>0.25966648571114898</c:v>
                </c:pt>
                <c:pt idx="1906">
                  <c:v>0.25964180695333799</c:v>
                </c:pt>
                <c:pt idx="1907">
                  <c:v>0.259617132886031</c:v>
                </c:pt>
                <c:pt idx="1908">
                  <c:v>0.25959246350789</c:v>
                </c:pt>
                <c:pt idx="1909">
                  <c:v>0.25956779881757802</c:v>
                </c:pt>
                <c:pt idx="1910">
                  <c:v>0.25954313881375901</c:v>
                </c:pt>
                <c:pt idx="1911">
                  <c:v>0.25951848349509798</c:v>
                </c:pt>
                <c:pt idx="1912">
                  <c:v>0.25949383286025901</c:v>
                </c:pt>
                <c:pt idx="1913">
                  <c:v>0.25946918690790799</c:v>
                </c:pt>
                <c:pt idx="1914">
                  <c:v>0.25944454563671099</c:v>
                </c:pt>
                <c:pt idx="1915">
                  <c:v>0.25941990904533502</c:v>
                </c:pt>
                <c:pt idx="1916">
                  <c:v>0.25690784981828502</c:v>
                </c:pt>
                <c:pt idx="1917">
                  <c:v>0.25688345874127899</c:v>
                </c:pt>
                <c:pt idx="1918">
                  <c:v>0.25685907229525801</c:v>
                </c:pt>
                <c:pt idx="1919">
                  <c:v>0.256834690478903</c:v>
                </c:pt>
                <c:pt idx="1920">
                  <c:v>0.25681031329089499</c:v>
                </c:pt>
                <c:pt idx="1921">
                  <c:v>0.25678594072991701</c:v>
                </c:pt>
                <c:pt idx="1922">
                  <c:v>0.256761572794652</c:v>
                </c:pt>
                <c:pt idx="1923">
                  <c:v>0.25673720948378198</c:v>
                </c:pt>
                <c:pt idx="1924">
                  <c:v>0.25671285079599299</c:v>
                </c:pt>
                <c:pt idx="1925">
                  <c:v>0.25668849672996702</c:v>
                </c:pt>
                <c:pt idx="1926">
                  <c:v>0.25666414728439002</c:v>
                </c:pt>
                <c:pt idx="1927">
                  <c:v>0.25663980245794699</c:v>
                </c:pt>
                <c:pt idx="1928">
                  <c:v>0.25661546224932302</c:v>
                </c:pt>
                <c:pt idx="1929">
                  <c:v>0.25659112665720502</c:v>
                </c:pt>
                <c:pt idx="1930">
                  <c:v>0.25565340196481701</c:v>
                </c:pt>
                <c:pt idx="1931">
                  <c:v>0.25562916220513399</c:v>
                </c:pt>
                <c:pt idx="1932">
                  <c:v>0.25560492704159699</c:v>
                </c:pt>
                <c:pt idx="1933">
                  <c:v>0.25558069647289999</c:v>
                </c:pt>
                <c:pt idx="1934">
                  <c:v>0.255556470497735</c:v>
                </c:pt>
                <c:pt idx="1935">
                  <c:v>0.25553224911479699</c:v>
                </c:pt>
                <c:pt idx="1936">
                  <c:v>0.25550803232278002</c:v>
                </c:pt>
                <c:pt idx="1937">
                  <c:v>0.25548382012037901</c:v>
                </c:pt>
                <c:pt idx="1938">
                  <c:v>0.25545961250628901</c:v>
                </c:pt>
                <c:pt idx="1939">
                  <c:v>0.25543540947920701</c:v>
                </c:pt>
                <c:pt idx="1940">
                  <c:v>0.25541121103782799</c:v>
                </c:pt>
                <c:pt idx="1941">
                  <c:v>0.25538701718085</c:v>
                </c:pt>
                <c:pt idx="1942">
                  <c:v>0.25536282790696901</c:v>
                </c:pt>
                <c:pt idx="1943">
                  <c:v>0.25247253401424502</c:v>
                </c:pt>
                <c:pt idx="1944">
                  <c:v>0.25244862531805501</c:v>
                </c:pt>
                <c:pt idx="1945">
                  <c:v>0.25242472114965803</c:v>
                </c:pt>
                <c:pt idx="1946">
                  <c:v>0.25240082150776699</c:v>
                </c:pt>
                <c:pt idx="1947">
                  <c:v>0.25237692639109699</c:v>
                </c:pt>
                <c:pt idx="1948">
                  <c:v>0.25235303579836299</c:v>
                </c:pt>
                <c:pt idx="1949">
                  <c:v>0.25232914972828002</c:v>
                </c:pt>
                <c:pt idx="1950">
                  <c:v>0.252305268179563</c:v>
                </c:pt>
                <c:pt idx="1951">
                  <c:v>0.25228139115093001</c:v>
                </c:pt>
                <c:pt idx="1952">
                  <c:v>0.25225751864109802</c:v>
                </c:pt>
                <c:pt idx="1953">
                  <c:v>0.252233650648783</c:v>
                </c:pt>
                <c:pt idx="1954">
                  <c:v>0.25220978717270298</c:v>
                </c:pt>
                <c:pt idx="1955">
                  <c:v>0.25218592821157698</c:v>
                </c:pt>
                <c:pt idx="1956">
                  <c:v>0.25216207376412297</c:v>
                </c:pt>
                <c:pt idx="1957">
                  <c:v>0.25213822382906098</c:v>
                </c:pt>
                <c:pt idx="1958">
                  <c:v>0.25211437840511097</c:v>
                </c:pt>
                <c:pt idx="1959">
                  <c:v>0.25209053749099197</c:v>
                </c:pt>
                <c:pt idx="1960">
                  <c:v>0.252066701085426</c:v>
                </c:pt>
                <c:pt idx="1961">
                  <c:v>0.25204286918713298</c:v>
                </c:pt>
                <c:pt idx="1962">
                  <c:v>0.25201904179483497</c:v>
                </c:pt>
                <c:pt idx="1963">
                  <c:v>0.25199521890725501</c:v>
                </c:pt>
                <c:pt idx="1964">
                  <c:v>0.250119531976494</c:v>
                </c:pt>
                <c:pt idx="1965">
                  <c:v>0.25009589311509101</c:v>
                </c:pt>
                <c:pt idx="1966">
                  <c:v>0.25007225872149502</c:v>
                </c:pt>
                <c:pt idx="1967">
                  <c:v>0.245811817815075</c:v>
                </c:pt>
                <c:pt idx="1968">
                  <c:v>0.24578859266189301</c:v>
                </c:pt>
                <c:pt idx="1969">
                  <c:v>0.245765371897081</c:v>
                </c:pt>
                <c:pt idx="1970">
                  <c:v>0.24574215551939799</c:v>
                </c:pt>
                <c:pt idx="1971">
                  <c:v>0.24571894352759899</c:v>
                </c:pt>
                <c:pt idx="1972">
                  <c:v>0.245695735920442</c:v>
                </c:pt>
                <c:pt idx="1973">
                  <c:v>0.24567253269668499</c:v>
                </c:pt>
                <c:pt idx="1974">
                  <c:v>0.245649333855086</c:v>
                </c:pt>
                <c:pt idx="1975">
                  <c:v>0.245626139394403</c:v>
                </c:pt>
                <c:pt idx="1976">
                  <c:v>0.24560294931339599</c:v>
                </c:pt>
                <c:pt idx="1977">
                  <c:v>0.24557976361082401</c:v>
                </c:pt>
                <c:pt idx="1978">
                  <c:v>0.24555658228544799</c:v>
                </c:pt>
                <c:pt idx="1979">
                  <c:v>0.31666415068494502</c:v>
                </c:pt>
                <c:pt idx="1980">
                  <c:v>0.316634265041981</c:v>
                </c:pt>
                <c:pt idx="1981">
                  <c:v>0.31660438503948801</c:v>
                </c:pt>
                <c:pt idx="1982">
                  <c:v>0.316574510675868</c:v>
                </c:pt>
                <c:pt idx="1983">
                  <c:v>0.31654464194952597</c:v>
                </c:pt>
                <c:pt idx="1984">
                  <c:v>0.31651477885886597</c:v>
                </c:pt>
                <c:pt idx="1985">
                  <c:v>0.31648492140229301</c:v>
                </c:pt>
                <c:pt idx="1986">
                  <c:v>0.31645506957821301</c:v>
                </c:pt>
                <c:pt idx="1987">
                  <c:v>0.31642522338503298</c:v>
                </c:pt>
                <c:pt idx="1988">
                  <c:v>0.31639538282115798</c:v>
                </c:pt>
                <c:pt idx="1989">
                  <c:v>0.31636554788499699</c:v>
                </c:pt>
                <c:pt idx="1990">
                  <c:v>0.31633571857495901</c:v>
                </c:pt>
                <c:pt idx="1991">
                  <c:v>0.31630589488944999</c:v>
                </c:pt>
                <c:pt idx="1992">
                  <c:v>0.31627607682688202</c:v>
                </c:pt>
                <c:pt idx="1993">
                  <c:v>0.316246264385663</c:v>
                </c:pt>
                <c:pt idx="1994">
                  <c:v>0.31621645756420502</c:v>
                </c:pt>
                <c:pt idx="1995">
                  <c:v>0.314880983904262</c:v>
                </c:pt>
                <c:pt idx="1996">
                  <c:v>0.31485131135651701</c:v>
                </c:pt>
                <c:pt idx="1997">
                  <c:v>0.31482164440058102</c:v>
                </c:pt>
                <c:pt idx="1998">
                  <c:v>0.30470839553381701</c:v>
                </c:pt>
                <c:pt idx="1999">
                  <c:v>0.299292854072852</c:v>
                </c:pt>
                <c:pt idx="2000">
                  <c:v>0.29926466108653299</c:v>
                </c:pt>
                <c:pt idx="2001">
                  <c:v>0.29923647341119702</c:v>
                </c:pt>
                <c:pt idx="2002">
                  <c:v>0.29920829104534302</c:v>
                </c:pt>
                <c:pt idx="2003">
                  <c:v>0.29918011398747202</c:v>
                </c:pt>
                <c:pt idx="2004">
                  <c:v>0.29915194223608299</c:v>
                </c:pt>
                <c:pt idx="2005">
                  <c:v>0.29912377578967903</c:v>
                </c:pt>
                <c:pt idx="2006">
                  <c:v>0.29909561464675999</c:v>
                </c:pt>
                <c:pt idx="2007">
                  <c:v>0.29906745880582902</c:v>
                </c:pt>
                <c:pt idx="2008">
                  <c:v>0.29903930826538799</c:v>
                </c:pt>
                <c:pt idx="2009">
                  <c:v>0.29901116302394198</c:v>
                </c:pt>
                <c:pt idx="2010">
                  <c:v>0.29731886276845698</c:v>
                </c:pt>
                <c:pt idx="2011">
                  <c:v>0.29729088471991899</c:v>
                </c:pt>
                <c:pt idx="2012">
                  <c:v>0.29726291193642002</c:v>
                </c:pt>
                <c:pt idx="2013">
                  <c:v>0.29723494441647202</c:v>
                </c:pt>
                <c:pt idx="2014">
                  <c:v>0.29720698215858998</c:v>
                </c:pt>
                <c:pt idx="2015">
                  <c:v>0.29717902516129002</c:v>
                </c:pt>
                <c:pt idx="2016">
                  <c:v>0.297151073423087</c:v>
                </c:pt>
                <c:pt idx="2017">
                  <c:v>0.29712312694249798</c:v>
                </c:pt>
                <c:pt idx="2018">
                  <c:v>0.297095185718038</c:v>
                </c:pt>
                <c:pt idx="2019">
                  <c:v>0.29346130443499102</c:v>
                </c:pt>
                <c:pt idx="2020">
                  <c:v>0.29343371275483099</c:v>
                </c:pt>
                <c:pt idx="2021">
                  <c:v>0.29340612626260698</c:v>
                </c:pt>
                <c:pt idx="2022">
                  <c:v>0.293378544956856</c:v>
                </c:pt>
                <c:pt idx="2023">
                  <c:v>0.293350968836115</c:v>
                </c:pt>
                <c:pt idx="2024">
                  <c:v>0.29332339789892298</c:v>
                </c:pt>
                <c:pt idx="2025">
                  <c:v>0.29329583214381799</c:v>
                </c:pt>
                <c:pt idx="2026">
                  <c:v>0.29326827156933899</c:v>
                </c:pt>
                <c:pt idx="2027">
                  <c:v>0.28742309192853899</c:v>
                </c:pt>
                <c:pt idx="2028">
                  <c:v>0.28739608828173602</c:v>
                </c:pt>
                <c:pt idx="2029">
                  <c:v>0.28665917947172198</c:v>
                </c:pt>
                <c:pt idx="2030">
                  <c:v>0.28663225265474701</c:v>
                </c:pt>
                <c:pt idx="2031">
                  <c:v>0.28660533089594098</c:v>
                </c:pt>
                <c:pt idx="2032">
                  <c:v>0.28657841419388103</c:v>
                </c:pt>
                <c:pt idx="2033">
                  <c:v>0.28655150254713901</c:v>
                </c:pt>
                <c:pt idx="2034">
                  <c:v>0.28652459595429403</c:v>
                </c:pt>
                <c:pt idx="2035">
                  <c:v>0.28649769441392098</c:v>
                </c:pt>
                <c:pt idx="2036">
                  <c:v>0.28647079792459801</c:v>
                </c:pt>
                <c:pt idx="2037">
                  <c:v>0.28644390648490098</c:v>
                </c:pt>
                <c:pt idx="2038">
                  <c:v>0.28641702009340902</c:v>
                </c:pt>
                <c:pt idx="2039">
                  <c:v>0.28639013874870101</c:v>
                </c:pt>
                <c:pt idx="2040">
                  <c:v>0.286363262449356</c:v>
                </c:pt>
                <c:pt idx="2041">
                  <c:v>0.31350949638827502</c:v>
                </c:pt>
                <c:pt idx="2042">
                  <c:v>0.313480080592278</c:v>
                </c:pt>
                <c:pt idx="2043">
                  <c:v>0.30931743279543999</c:v>
                </c:pt>
                <c:pt idx="2044">
                  <c:v>0.30928841577525801</c:v>
                </c:pt>
                <c:pt idx="2045">
                  <c:v>0.30925940419872899</c:v>
                </c:pt>
                <c:pt idx="2046">
                  <c:v>0.30923039806432201</c:v>
                </c:pt>
                <c:pt idx="2047">
                  <c:v>0.309201397370506</c:v>
                </c:pt>
                <c:pt idx="2048">
                  <c:v>0.30917240211574998</c:v>
                </c:pt>
                <c:pt idx="2049">
                  <c:v>0.30914341229852499</c:v>
                </c:pt>
                <c:pt idx="2050">
                  <c:v>0.30911442791729998</c:v>
                </c:pt>
                <c:pt idx="2051">
                  <c:v>0.30908544897054702</c:v>
                </c:pt>
                <c:pt idx="2052">
                  <c:v>0.30905647545673798</c:v>
                </c:pt>
                <c:pt idx="2053">
                  <c:v>0.30902750737434398</c:v>
                </c:pt>
                <c:pt idx="2054">
                  <c:v>0.30447048631692197</c:v>
                </c:pt>
                <c:pt idx="2055">
                  <c:v>0.30444195343135499</c:v>
                </c:pt>
                <c:pt idx="2056">
                  <c:v>0.30185935256459101</c:v>
                </c:pt>
                <c:pt idx="2057">
                  <c:v>0.30183106967752599</c:v>
                </c:pt>
                <c:pt idx="2058">
                  <c:v>0.301802792089926</c:v>
                </c:pt>
                <c:pt idx="2059">
                  <c:v>0.30177451980030401</c:v>
                </c:pt>
                <c:pt idx="2060">
                  <c:v>0.30174625280717099</c:v>
                </c:pt>
                <c:pt idx="2061">
                  <c:v>0.30171799110903702</c:v>
                </c:pt>
                <c:pt idx="2062">
                  <c:v>0.30168973470441601</c:v>
                </c:pt>
                <c:pt idx="2063">
                  <c:v>0.30166148359181999</c:v>
                </c:pt>
                <c:pt idx="2064">
                  <c:v>0.30163323776976297</c:v>
                </c:pt>
                <c:pt idx="2065">
                  <c:v>0.30160499723675899</c:v>
                </c:pt>
                <c:pt idx="2066">
                  <c:v>0.30157676199132299</c:v>
                </c:pt>
                <c:pt idx="2067">
                  <c:v>0.30154853203196902</c:v>
                </c:pt>
                <c:pt idx="2068">
                  <c:v>0.30152030735721302</c:v>
                </c:pt>
                <c:pt idx="2069">
                  <c:v>0.30149208796557198</c:v>
                </c:pt>
                <c:pt idx="2070">
                  <c:v>0.301463873855562</c:v>
                </c:pt>
                <c:pt idx="2071">
                  <c:v>0.30143566502570002</c:v>
                </c:pt>
                <c:pt idx="2072">
                  <c:v>0.30140746147450498</c:v>
                </c:pt>
                <c:pt idx="2073">
                  <c:v>0.30137926320049602</c:v>
                </c:pt>
                <c:pt idx="2074">
                  <c:v>0.30135107020218999</c:v>
                </c:pt>
                <c:pt idx="2075">
                  <c:v>0.30132288247810701</c:v>
                </c:pt>
                <c:pt idx="2076">
                  <c:v>0.301294700026769</c:v>
                </c:pt>
                <c:pt idx="2077">
                  <c:v>0.30126652284669397</c:v>
                </c:pt>
                <c:pt idx="2078">
                  <c:v>0.301238350936406</c:v>
                </c:pt>
                <c:pt idx="2079">
                  <c:v>0.30121018429442398</c:v>
                </c:pt>
                <c:pt idx="2080">
                  <c:v>0.30118202291927298</c:v>
                </c:pt>
                <c:pt idx="2081">
                  <c:v>0.30115386680947398</c:v>
                </c:pt>
                <c:pt idx="2082">
                  <c:v>0.30112571596355098</c:v>
                </c:pt>
                <c:pt idx="2083">
                  <c:v>0.30109757038002799</c:v>
                </c:pt>
                <c:pt idx="2084">
                  <c:v>0.30106943005742898</c:v>
                </c:pt>
                <c:pt idx="2085">
                  <c:v>0.30104129499428001</c:v>
                </c:pt>
                <c:pt idx="2086">
                  <c:v>0.30101316518910698</c:v>
                </c:pt>
                <c:pt idx="2087">
                  <c:v>0.30098504064043402</c:v>
                </c:pt>
                <c:pt idx="2088">
                  <c:v>0.30095692134679097</c:v>
                </c:pt>
                <c:pt idx="2089">
                  <c:v>0.30092880730670202</c:v>
                </c:pt>
                <c:pt idx="2090">
                  <c:v>0.300900698518697</c:v>
                </c:pt>
                <c:pt idx="2091">
                  <c:v>0.30087259498130398</c:v>
                </c:pt>
                <c:pt idx="2092">
                  <c:v>0.30084449669305202</c:v>
                </c:pt>
                <c:pt idx="2093">
                  <c:v>0.30081640365246998</c:v>
                </c:pt>
                <c:pt idx="2094">
                  <c:v>0.30078831585808802</c:v>
                </c:pt>
                <c:pt idx="2095">
                  <c:v>0.30076023330843599</c:v>
                </c:pt>
                <c:pt idx="2096">
                  <c:v>0.300732156002047</c:v>
                </c:pt>
                <c:pt idx="2097">
                  <c:v>0.30070408393745202</c:v>
                </c:pt>
                <c:pt idx="2098">
                  <c:v>0.30067601711318198</c:v>
                </c:pt>
                <c:pt idx="2099">
                  <c:v>0.30064795552777202</c:v>
                </c:pt>
                <c:pt idx="2100">
                  <c:v>0.30061989917975301</c:v>
                </c:pt>
                <c:pt idx="2101">
                  <c:v>0.30059184806765998</c:v>
                </c:pt>
                <c:pt idx="2102">
                  <c:v>0.30056380219002798</c:v>
                </c:pt>
                <c:pt idx="2103">
                  <c:v>0.28582456922247901</c:v>
                </c:pt>
                <c:pt idx="2104">
                  <c:v>0.28579790613974698</c:v>
                </c:pt>
                <c:pt idx="2105">
                  <c:v>0.28577124803107001</c:v>
                </c:pt>
                <c:pt idx="2106">
                  <c:v>0.28574459489505799</c:v>
                </c:pt>
                <c:pt idx="2107">
                  <c:v>0.28318086032453998</c:v>
                </c:pt>
                <c:pt idx="2108">
                  <c:v>0.283154453712957</c:v>
                </c:pt>
                <c:pt idx="2109">
                  <c:v>0.28312805202574698</c:v>
                </c:pt>
                <c:pt idx="2110">
                  <c:v>0.28118528168815299</c:v>
                </c:pt>
                <c:pt idx="2111">
                  <c:v>0.28115906849739097</c:v>
                </c:pt>
                <c:pt idx="2112">
                  <c:v>0.28113286019356598</c:v>
                </c:pt>
                <c:pt idx="2113">
                  <c:v>0.27993273660509699</c:v>
                </c:pt>
                <c:pt idx="2114">
                  <c:v>0.27695333959719198</c:v>
                </c:pt>
                <c:pt idx="2115">
                  <c:v>0.27692753054869101</c:v>
                </c:pt>
                <c:pt idx="2116">
                  <c:v>0.27690172630998899</c:v>
                </c:pt>
                <c:pt idx="2117">
                  <c:v>0.276875926879741</c:v>
                </c:pt>
                <c:pt idx="2118">
                  <c:v>0.27685013225660299</c:v>
                </c:pt>
                <c:pt idx="2119">
                  <c:v>0.27682434243923298</c:v>
                </c:pt>
                <c:pt idx="2120">
                  <c:v>0.27679855742628601</c:v>
                </c:pt>
                <c:pt idx="2121">
                  <c:v>0.27677277721642202</c:v>
                </c:pt>
                <c:pt idx="2122">
                  <c:v>0.27674700180829698</c:v>
                </c:pt>
                <c:pt idx="2123">
                  <c:v>0.27672123120057002</c:v>
                </c:pt>
                <c:pt idx="2124">
                  <c:v>0.26798780106692399</c:v>
                </c:pt>
                <c:pt idx="2125">
                  <c:v>0.26584196384512898</c:v>
                </c:pt>
                <c:pt idx="2126">
                  <c:v>0.26581721562530097</c:v>
                </c:pt>
                <c:pt idx="2127">
                  <c:v>0.265792472012852</c:v>
                </c:pt>
                <c:pt idx="2128">
                  <c:v>0.26576773300649598</c:v>
                </c:pt>
                <c:pt idx="2129">
                  <c:v>0.26574299860494699</c:v>
                </c:pt>
                <c:pt idx="2130">
                  <c:v>0.26571826880691801</c:v>
                </c:pt>
                <c:pt idx="2131">
                  <c:v>0.36039786682880998</c:v>
                </c:pt>
                <c:pt idx="2132">
                  <c:v>0.36036433477708502</c:v>
                </c:pt>
                <c:pt idx="2133">
                  <c:v>0.360330808964542</c:v>
                </c:pt>
                <c:pt idx="2134">
                  <c:v>0.360297289389439</c:v>
                </c:pt>
                <c:pt idx="2135">
                  <c:v>0.36026377605003601</c:v>
                </c:pt>
                <c:pt idx="2136">
                  <c:v>0.36023026894459298</c:v>
                </c:pt>
                <c:pt idx="2137">
                  <c:v>0.36019676807137102</c:v>
                </c:pt>
                <c:pt idx="2138">
                  <c:v>0.36016327342863202</c:v>
                </c:pt>
                <c:pt idx="2139">
                  <c:v>0.36012978501463699</c:v>
                </c:pt>
                <c:pt idx="2140">
                  <c:v>0.36009630282764798</c:v>
                </c:pt>
                <c:pt idx="2141">
                  <c:v>0.36006282686593</c:v>
                </c:pt>
                <c:pt idx="2142">
                  <c:v>0.36002935712774597</c:v>
                </c:pt>
                <c:pt idx="2143">
                  <c:v>0.35999589361136097</c:v>
                </c:pt>
                <c:pt idx="2144">
                  <c:v>0.35996243631504099</c:v>
                </c:pt>
                <c:pt idx="2145">
                  <c:v>0.35992898523705003</c:v>
                </c:pt>
                <c:pt idx="2146">
                  <c:v>0.35989554037565602</c:v>
                </c:pt>
                <c:pt idx="2147">
                  <c:v>0.35586465841351</c:v>
                </c:pt>
                <c:pt idx="2148">
                  <c:v>0.35193281407135002</c:v>
                </c:pt>
                <c:pt idx="2149">
                  <c:v>0.350308929044369</c:v>
                </c:pt>
                <c:pt idx="2150">
                  <c:v>0.35027639017968698</c:v>
                </c:pt>
                <c:pt idx="2151">
                  <c:v>0.350243857359266</c:v>
                </c:pt>
                <c:pt idx="2152">
                  <c:v>0.35021133058142401</c:v>
                </c:pt>
                <c:pt idx="2153">
                  <c:v>0.35017880984447503</c:v>
                </c:pt>
                <c:pt idx="2154">
                  <c:v>0.35014629514673801</c:v>
                </c:pt>
                <c:pt idx="2155">
                  <c:v>0.35011378648653002</c:v>
                </c:pt>
                <c:pt idx="2156">
                  <c:v>0.35008128386217002</c:v>
                </c:pt>
                <c:pt idx="2157">
                  <c:v>0.35004878727197702</c:v>
                </c:pt>
                <c:pt idx="2158">
                  <c:v>0.35001629671426998</c:v>
                </c:pt>
                <c:pt idx="2159">
                  <c:v>0.34998381218737101</c:v>
                </c:pt>
                <c:pt idx="2160">
                  <c:v>0.34995133368960002</c:v>
                </c:pt>
                <c:pt idx="2161">
                  <c:v>0.33823194576503302</c:v>
                </c:pt>
                <c:pt idx="2162">
                  <c:v>0.33820056366498402</c:v>
                </c:pt>
                <c:pt idx="2163">
                  <c:v>0.33816918738783103</c:v>
                </c:pt>
                <c:pt idx="2164">
                  <c:v>0.33813781693195499</c:v>
                </c:pt>
                <c:pt idx="2165">
                  <c:v>0.33810645229573499</c:v>
                </c:pt>
                <c:pt idx="2166">
                  <c:v>0.33807509347755199</c:v>
                </c:pt>
                <c:pt idx="2167">
                  <c:v>0.338043740475787</c:v>
                </c:pt>
                <c:pt idx="2168">
                  <c:v>0.33801239328882199</c:v>
                </c:pt>
                <c:pt idx="2169">
                  <c:v>0.33798105191504102</c:v>
                </c:pt>
                <c:pt idx="2170">
                  <c:v>0.337949716352825</c:v>
                </c:pt>
                <c:pt idx="2171">
                  <c:v>0.33791838660055801</c:v>
                </c:pt>
                <c:pt idx="2172">
                  <c:v>0.33788706265662599</c:v>
                </c:pt>
                <c:pt idx="2173">
                  <c:v>0.33785574451941203</c:v>
                </c:pt>
                <c:pt idx="2174">
                  <c:v>0.33782443218730202</c:v>
                </c:pt>
                <c:pt idx="2175">
                  <c:v>0.33779312565868302</c:v>
                </c:pt>
                <c:pt idx="2176">
                  <c:v>0.33776182493194101</c:v>
                </c:pt>
                <c:pt idx="2177">
                  <c:v>0.33773053000546299</c:v>
                </c:pt>
                <c:pt idx="2178">
                  <c:v>0.33769924087763797</c:v>
                </c:pt>
                <c:pt idx="2179">
                  <c:v>0.33766795754685303</c:v>
                </c:pt>
                <c:pt idx="2180">
                  <c:v>0.33763668001149899</c:v>
                </c:pt>
                <c:pt idx="2181">
                  <c:v>0.33760540826996399</c:v>
                </c:pt>
                <c:pt idx="2182">
                  <c:v>0.33757414232063798</c:v>
                </c:pt>
                <c:pt idx="2183">
                  <c:v>0.33754288216191403</c:v>
                </c:pt>
                <c:pt idx="2184">
                  <c:v>0.33751162779218102</c:v>
                </c:pt>
                <c:pt idx="2185">
                  <c:v>0.33748037920983298</c:v>
                </c:pt>
                <c:pt idx="2186">
                  <c:v>0.33744913641326202</c:v>
                </c:pt>
                <c:pt idx="2187">
                  <c:v>0.33741789940086098</c:v>
                </c:pt>
                <c:pt idx="2188">
                  <c:v>0.33738666817102397</c:v>
                </c:pt>
                <c:pt idx="2189">
                  <c:v>0.33735544272214602</c:v>
                </c:pt>
                <c:pt idx="2190">
                  <c:v>0.337324223052622</c:v>
                </c:pt>
                <c:pt idx="2191">
                  <c:v>0.336826830264296</c:v>
                </c:pt>
                <c:pt idx="2192">
                  <c:v>0.37856486974999098</c:v>
                </c:pt>
                <c:pt idx="2193">
                  <c:v>0.37852984618623903</c:v>
                </c:pt>
                <c:pt idx="2194">
                  <c:v>0.378494829102416</c:v>
                </c:pt>
                <c:pt idx="2195">
                  <c:v>0.378459818496723</c:v>
                </c:pt>
                <c:pt idx="2196">
                  <c:v>0.37842481436736197</c:v>
                </c:pt>
                <c:pt idx="2197">
                  <c:v>0.376358404569271</c:v>
                </c:pt>
                <c:pt idx="2198">
                  <c:v>0.37632360123978797</c:v>
                </c:pt>
                <c:pt idx="2199">
                  <c:v>0.37628880434650902</c:v>
                </c:pt>
                <c:pt idx="2200">
                  <c:v>0.37625401388764901</c:v>
                </c:pt>
                <c:pt idx="2201">
                  <c:v>0.37621922986142298</c:v>
                </c:pt>
                <c:pt idx="2202">
                  <c:v>0.37618445226604802</c:v>
                </c:pt>
                <c:pt idx="2203">
                  <c:v>0.37330473416160198</c:v>
                </c:pt>
                <c:pt idx="2204">
                  <c:v>0.37327023236002699</c:v>
                </c:pt>
                <c:pt idx="2205">
                  <c:v>0.373235736935358</c:v>
                </c:pt>
                <c:pt idx="2206">
                  <c:v>0.37320124788582498</c:v>
                </c:pt>
                <c:pt idx="2207">
                  <c:v>0.37316676520966202</c:v>
                </c:pt>
                <c:pt idx="2208">
                  <c:v>0.37313228890510097</c:v>
                </c:pt>
                <c:pt idx="2209">
                  <c:v>0.37309781897037803</c:v>
                </c:pt>
                <c:pt idx="2210">
                  <c:v>0.37306335540372698</c:v>
                </c:pt>
                <c:pt idx="2211">
                  <c:v>0.37302889820338297</c:v>
                </c:pt>
                <c:pt idx="2212">
                  <c:v>0.37159769250783398</c:v>
                </c:pt>
                <c:pt idx="2213">
                  <c:v>0.371563377019268</c:v>
                </c:pt>
                <c:pt idx="2214">
                  <c:v>0.37152906786790002</c:v>
                </c:pt>
                <c:pt idx="2215">
                  <c:v>0.37149476505197498</c:v>
                </c:pt>
                <c:pt idx="2216">
                  <c:v>0.37146046856973702</c:v>
                </c:pt>
                <c:pt idx="2217">
                  <c:v>0.37142617841943298</c:v>
                </c:pt>
                <c:pt idx="2218">
                  <c:v>0.37139189459930899</c:v>
                </c:pt>
                <c:pt idx="2219">
                  <c:v>0.371357617107612</c:v>
                </c:pt>
                <c:pt idx="2220">
                  <c:v>0.37132334594259198</c:v>
                </c:pt>
                <c:pt idx="2221">
                  <c:v>0.37128908110249498</c:v>
                </c:pt>
                <c:pt idx="2222">
                  <c:v>0.37125482258557202</c:v>
                </c:pt>
                <c:pt idx="2223">
                  <c:v>0.371220570390072</c:v>
                </c:pt>
                <c:pt idx="2224">
                  <c:v>0.37118632451424499</c:v>
                </c:pt>
                <c:pt idx="2225">
                  <c:v>0.371152084956343</c:v>
                </c:pt>
                <c:pt idx="2226">
                  <c:v>0.37111785171461797</c:v>
                </c:pt>
                <c:pt idx="2227">
                  <c:v>0.37108362478732199</c:v>
                </c:pt>
                <c:pt idx="2228">
                  <c:v>0.37104940417270799</c:v>
                </c:pt>
                <c:pt idx="2229">
                  <c:v>0.37101518986903098</c:v>
                </c:pt>
                <c:pt idx="2230">
                  <c:v>0.37098098187454298</c:v>
                </c:pt>
                <c:pt idx="2231">
                  <c:v>0.37094678018750099</c:v>
                </c:pt>
                <c:pt idx="2232">
                  <c:v>0.37091258480615902</c:v>
                </c:pt>
                <c:pt idx="2233">
                  <c:v>0.36884935934485402</c:v>
                </c:pt>
                <c:pt idx="2234">
                  <c:v>0.36881536358002298</c:v>
                </c:pt>
                <c:pt idx="2235">
                  <c:v>0.36878137408119499</c:v>
                </c:pt>
                <c:pt idx="2236">
                  <c:v>0.36874739084663699</c:v>
                </c:pt>
                <c:pt idx="2237">
                  <c:v>0.36871341387461698</c:v>
                </c:pt>
                <c:pt idx="2238">
                  <c:v>0.36867944316340601</c:v>
                </c:pt>
                <c:pt idx="2239">
                  <c:v>0.36864547871127201</c:v>
                </c:pt>
                <c:pt idx="2240">
                  <c:v>0.36861152051648599</c:v>
                </c:pt>
                <c:pt idx="2241">
                  <c:v>0.36857756857731799</c:v>
                </c:pt>
                <c:pt idx="2242">
                  <c:v>0.36854362289204101</c:v>
                </c:pt>
                <c:pt idx="2243">
                  <c:v>0.36850968345892599</c:v>
                </c:pt>
                <c:pt idx="2244">
                  <c:v>0.36847575027624702</c:v>
                </c:pt>
                <c:pt idx="2245">
                  <c:v>0.36476989916022401</c:v>
                </c:pt>
                <c:pt idx="2246">
                  <c:v>0.36473631652983901</c:v>
                </c:pt>
                <c:pt idx="2247">
                  <c:v>0.36470274008247</c:v>
                </c:pt>
                <c:pt idx="2248">
                  <c:v>0.36466916981641101</c:v>
                </c:pt>
                <c:pt idx="2249">
                  <c:v>0.36463560572995501</c:v>
                </c:pt>
                <c:pt idx="2250">
                  <c:v>0.36460204782139599</c:v>
                </c:pt>
                <c:pt idx="2251">
                  <c:v>0.36456849608902703</c:v>
                </c:pt>
                <c:pt idx="2252">
                  <c:v>0.36453495053114499</c:v>
                </c:pt>
                <c:pt idx="2253">
                  <c:v>0.36450141114604501</c:v>
                </c:pt>
                <c:pt idx="2254">
                  <c:v>0.36446787793202301</c:v>
                </c:pt>
                <c:pt idx="2255">
                  <c:v>0.36443435088737702</c:v>
                </c:pt>
                <c:pt idx="2256">
                  <c:v>0.36440083001040302</c:v>
                </c:pt>
                <c:pt idx="2257">
                  <c:v>0.36436731529940097</c:v>
                </c:pt>
                <c:pt idx="2258">
                  <c:v>0.36433380675266902</c:v>
                </c:pt>
                <c:pt idx="2259">
                  <c:v>0.362435667163436</c:v>
                </c:pt>
                <c:pt idx="2260">
                  <c:v>0.36240234238744501</c:v>
                </c:pt>
                <c:pt idx="2261">
                  <c:v>0.36236902373909802</c:v>
                </c:pt>
                <c:pt idx="2262">
                  <c:v>0.36233571121670699</c:v>
                </c:pt>
                <c:pt idx="2263">
                  <c:v>0.362302404818582</c:v>
                </c:pt>
                <c:pt idx="2264">
                  <c:v>0.36226910454303402</c:v>
                </c:pt>
                <c:pt idx="2265">
                  <c:v>0.36223581038837599</c:v>
                </c:pt>
                <c:pt idx="2266">
                  <c:v>0.362202522352919</c:v>
                </c:pt>
                <c:pt idx="2267">
                  <c:v>0.362169240434977</c:v>
                </c:pt>
                <c:pt idx="2268">
                  <c:v>0.36213596463286402</c:v>
                </c:pt>
                <c:pt idx="2269">
                  <c:v>0.362102694944893</c:v>
                </c:pt>
                <c:pt idx="2270">
                  <c:v>0.36206943136938102</c:v>
                </c:pt>
                <c:pt idx="2271">
                  <c:v>0.36203617390464299</c:v>
                </c:pt>
                <c:pt idx="2272">
                  <c:v>0.36200292254899502</c:v>
                </c:pt>
                <c:pt idx="2273">
                  <c:v>0.35734299454678498</c:v>
                </c:pt>
                <c:pt idx="2274">
                  <c:v>0.35731018026573302</c:v>
                </c:pt>
                <c:pt idx="2275">
                  <c:v>0.35727737201070198</c:v>
                </c:pt>
                <c:pt idx="2276">
                  <c:v>0.357244569780032</c:v>
                </c:pt>
                <c:pt idx="2277">
                  <c:v>0.35721177357206402</c:v>
                </c:pt>
                <c:pt idx="2278">
                  <c:v>0.35717898338513898</c:v>
                </c:pt>
                <c:pt idx="2279">
                  <c:v>0.35714619921759999</c:v>
                </c:pt>
                <c:pt idx="2280">
                  <c:v>0.35711342106778898</c:v>
                </c:pt>
                <c:pt idx="2281">
                  <c:v>0.35708064893404901</c:v>
                </c:pt>
                <c:pt idx="2282">
                  <c:v>0.35704788281472499</c:v>
                </c:pt>
                <c:pt idx="2283">
                  <c:v>0.35701512270815999</c:v>
                </c:pt>
                <c:pt idx="2284">
                  <c:v>0.3569823686127</c:v>
                </c:pt>
                <c:pt idx="2285">
                  <c:v>0.35694962052668999</c:v>
                </c:pt>
                <c:pt idx="2286">
                  <c:v>0.35691687844847803</c:v>
                </c:pt>
                <c:pt idx="2287">
                  <c:v>0.35688414237640897</c:v>
                </c:pt>
                <c:pt idx="2288">
                  <c:v>0.356851412308831</c:v>
                </c:pt>
                <c:pt idx="2289">
                  <c:v>0.35681868824409202</c:v>
                </c:pt>
                <c:pt idx="2290">
                  <c:v>0.35678597018054198</c:v>
                </c:pt>
                <c:pt idx="2291">
                  <c:v>0.35675325811652903</c:v>
                </c:pt>
                <c:pt idx="2292">
                  <c:v>0.35672055205040298</c:v>
                </c:pt>
                <c:pt idx="2293">
                  <c:v>0.356687851980516</c:v>
                </c:pt>
                <c:pt idx="2294">
                  <c:v>0.35296463051146398</c:v>
                </c:pt>
                <c:pt idx="2295">
                  <c:v>0.35293228067253402</c:v>
                </c:pt>
                <c:pt idx="2296">
                  <c:v>0.35289993676290299</c:v>
                </c:pt>
                <c:pt idx="2297">
                  <c:v>0.35286759878093898</c:v>
                </c:pt>
                <c:pt idx="2298">
                  <c:v>0.35125758133913798</c:v>
                </c:pt>
                <c:pt idx="2299">
                  <c:v>0.35122539975231498</c:v>
                </c:pt>
                <c:pt idx="2300">
                  <c:v>0.35119322406178899</c:v>
                </c:pt>
                <c:pt idx="2301">
                  <c:v>0.35116105426594102</c:v>
                </c:pt>
                <c:pt idx="2302">
                  <c:v>0.35112889036315098</c:v>
                </c:pt>
                <c:pt idx="2303">
                  <c:v>0.351096732351799</c:v>
                </c:pt>
                <c:pt idx="2304">
                  <c:v>0.35106458023026699</c:v>
                </c:pt>
                <c:pt idx="2305">
                  <c:v>0.35103243399693701</c:v>
                </c:pt>
                <c:pt idx="2306">
                  <c:v>0.35100029365019197</c:v>
                </c:pt>
                <c:pt idx="2307">
                  <c:v>0.35096815918841501</c:v>
                </c:pt>
                <c:pt idx="2308">
                  <c:v>0.35093603060999001</c:v>
                </c:pt>
                <c:pt idx="2309">
                  <c:v>0.35090390791330101</c:v>
                </c:pt>
                <c:pt idx="2310">
                  <c:v>0.34724061703960901</c:v>
                </c:pt>
                <c:pt idx="2311">
                  <c:v>0.34720883841781902</c:v>
                </c:pt>
                <c:pt idx="2312">
                  <c:v>0.34717706561210199</c:v>
                </c:pt>
                <c:pt idx="2313">
                  <c:v>0.34714529862086202</c:v>
                </c:pt>
                <c:pt idx="2314">
                  <c:v>0.34420767930629798</c:v>
                </c:pt>
                <c:pt idx="2315">
                  <c:v>0.39823008337670901</c:v>
                </c:pt>
                <c:pt idx="2316">
                  <c:v>0.39819365499142001</c:v>
                </c:pt>
                <c:pt idx="2317">
                  <c:v>0.39815723327014702</c:v>
                </c:pt>
                <c:pt idx="2318">
                  <c:v>0.39812081821106199</c:v>
                </c:pt>
                <c:pt idx="2319">
                  <c:v>0.398084409812337</c:v>
                </c:pt>
                <c:pt idx="2320">
                  <c:v>0.39564302904080201</c:v>
                </c:pt>
                <c:pt idx="2321">
                  <c:v>0.37708921814553098</c:v>
                </c:pt>
                <c:pt idx="2322">
                  <c:v>0.37705474255827598</c:v>
                </c:pt>
                <c:pt idx="2323">
                  <c:v>0.37702027327434301</c:v>
                </c:pt>
                <c:pt idx="2324">
                  <c:v>0.37698581029200401</c:v>
                </c:pt>
                <c:pt idx="2325">
                  <c:v>0.37695135360953103</c:v>
                </c:pt>
                <c:pt idx="2326">
                  <c:v>0.376916903225197</c:v>
                </c:pt>
                <c:pt idx="2327">
                  <c:v>0.37688245913727397</c:v>
                </c:pt>
                <c:pt idx="2328">
                  <c:v>0.376848021344038</c:v>
                </c:pt>
                <c:pt idx="2329">
                  <c:v>0.37681358984376201</c:v>
                </c:pt>
                <c:pt idx="2330">
                  <c:v>0.376779164634723</c:v>
                </c:pt>
                <c:pt idx="2331">
                  <c:v>0.37674474571519501</c:v>
                </c:pt>
                <c:pt idx="2332">
                  <c:v>0.37671033308345497</c:v>
                </c:pt>
                <c:pt idx="2333">
                  <c:v>0.376675926737781</c:v>
                </c:pt>
                <c:pt idx="2334">
                  <c:v>0.37664152667645001</c:v>
                </c:pt>
                <c:pt idx="2335">
                  <c:v>0.376607132897741</c:v>
                </c:pt>
                <c:pt idx="2336">
                  <c:v>0.37657274539993202</c:v>
                </c:pt>
                <c:pt idx="2337">
                  <c:v>0.37653836418130399</c:v>
                </c:pt>
                <c:pt idx="2338">
                  <c:v>0.37650398924013601</c:v>
                </c:pt>
                <c:pt idx="2339">
                  <c:v>0.37646962057470901</c:v>
                </c:pt>
                <c:pt idx="2340">
                  <c:v>0.37643525818330598</c:v>
                </c:pt>
                <c:pt idx="2341">
                  <c:v>0.37640090206420801</c:v>
                </c:pt>
                <c:pt idx="2342">
                  <c:v>0.37636655221569798</c:v>
                </c:pt>
                <c:pt idx="2343">
                  <c:v>0.37633220863605898</c:v>
                </c:pt>
                <c:pt idx="2344">
                  <c:v>0.37629787132357601</c:v>
                </c:pt>
                <c:pt idx="2345">
                  <c:v>0.37626354027653203</c:v>
                </c:pt>
                <c:pt idx="2346">
                  <c:v>0.37622921549321497</c:v>
                </c:pt>
                <c:pt idx="2347">
                  <c:v>0.376194896971908</c:v>
                </c:pt>
                <c:pt idx="2348">
                  <c:v>0.37616058471090003</c:v>
                </c:pt>
                <c:pt idx="2349">
                  <c:v>0.37162939108877602</c:v>
                </c:pt>
                <c:pt idx="2350">
                  <c:v>0.371595501423855</c:v>
                </c:pt>
                <c:pt idx="2351">
                  <c:v>0.37156161793930897</c:v>
                </c:pt>
                <c:pt idx="2352">
                  <c:v>0.37152774063344901</c:v>
                </c:pt>
                <c:pt idx="2353">
                  <c:v>0.37149386950458502</c:v>
                </c:pt>
                <c:pt idx="2354">
                  <c:v>0.37146000455102701</c:v>
                </c:pt>
                <c:pt idx="2355">
                  <c:v>0.37142614577108601</c:v>
                </c:pt>
                <c:pt idx="2356">
                  <c:v>0.37139229316307498</c:v>
                </c:pt>
                <c:pt idx="2357">
                  <c:v>0.37135844672530699</c:v>
                </c:pt>
                <c:pt idx="2358">
                  <c:v>0.371324606456093</c:v>
                </c:pt>
                <c:pt idx="2359">
                  <c:v>0.37129077235374902</c:v>
                </c:pt>
                <c:pt idx="2360">
                  <c:v>0.37125694441658802</c:v>
                </c:pt>
                <c:pt idx="2361">
                  <c:v>0.37122312264292601</c:v>
                </c:pt>
                <c:pt idx="2362">
                  <c:v>0.36236440958229399</c:v>
                </c:pt>
                <c:pt idx="2363">
                  <c:v>0.36233140393860302</c:v>
                </c:pt>
                <c:pt idx="2364">
                  <c:v>0.35650879445693701</c:v>
                </c:pt>
                <c:pt idx="2365">
                  <c:v>0.35647632808114399</c:v>
                </c:pt>
                <c:pt idx="2366">
                  <c:v>0.356443867618079</c:v>
                </c:pt>
                <c:pt idx="2367">
                  <c:v>0.356411413066125</c:v>
                </c:pt>
                <c:pt idx="2368">
                  <c:v>0.35637896442366901</c:v>
                </c:pt>
                <c:pt idx="2369">
                  <c:v>0.35634652168909597</c:v>
                </c:pt>
                <c:pt idx="2370">
                  <c:v>0.35631408486079302</c:v>
                </c:pt>
                <c:pt idx="2371">
                  <c:v>0.356281653937147</c:v>
                </c:pt>
                <c:pt idx="2372">
                  <c:v>0.35624922891654698</c:v>
                </c:pt>
                <c:pt idx="2373">
                  <c:v>0.35621680979738102</c:v>
                </c:pt>
                <c:pt idx="2374">
                  <c:v>0.35618439657803702</c:v>
                </c:pt>
                <c:pt idx="2375">
                  <c:v>0.35340174218645598</c:v>
                </c:pt>
                <c:pt idx="2376">
                  <c:v>0.353369590969495</c:v>
                </c:pt>
                <c:pt idx="2377">
                  <c:v>0.35333744560200497</c:v>
                </c:pt>
                <c:pt idx="2378">
                  <c:v>0.35330530608239102</c:v>
                </c:pt>
                <c:pt idx="2379">
                  <c:v>0.35327317240905598</c:v>
                </c:pt>
                <c:pt idx="2380">
                  <c:v>0.35324104458040601</c:v>
                </c:pt>
                <c:pt idx="2381">
                  <c:v>0.35320892259484699</c:v>
                </c:pt>
                <c:pt idx="2382">
                  <c:v>0.35317680645078398</c:v>
                </c:pt>
                <c:pt idx="2383">
                  <c:v>0.35314469614662303</c:v>
                </c:pt>
                <c:pt idx="2384">
                  <c:v>0.34213297030621098</c:v>
                </c:pt>
                <c:pt idx="2385">
                  <c:v>0.342101869746258</c:v>
                </c:pt>
                <c:pt idx="2386">
                  <c:v>0.34207077483999598</c:v>
                </c:pt>
                <c:pt idx="2387">
                  <c:v>0.34203968558588199</c:v>
                </c:pt>
                <c:pt idx="2388">
                  <c:v>0.34200860198237598</c:v>
                </c:pt>
                <c:pt idx="2389">
                  <c:v>0.34197752402793702</c:v>
                </c:pt>
                <c:pt idx="2390">
                  <c:v>0.341946451721026</c:v>
                </c:pt>
                <c:pt idx="2391">
                  <c:v>0.34191538506010399</c:v>
                </c:pt>
                <c:pt idx="2392">
                  <c:v>0.34188432404363001</c:v>
                </c:pt>
                <c:pt idx="2393">
                  <c:v>0.34185326867006799</c:v>
                </c:pt>
                <c:pt idx="2394">
                  <c:v>0.34182221893788001</c:v>
                </c:pt>
                <c:pt idx="2395">
                  <c:v>0.34179117484552901</c:v>
                </c:pt>
                <c:pt idx="2396">
                  <c:v>0.34176013639147801</c:v>
                </c:pt>
                <c:pt idx="2397">
                  <c:v>0.338604659742057</c:v>
                </c:pt>
                <c:pt idx="2398">
                  <c:v>0.33857391624285399</c:v>
                </c:pt>
                <c:pt idx="2399">
                  <c:v>0.33854317832583602</c:v>
                </c:pt>
                <c:pt idx="2400">
                  <c:v>0.33851244598948199</c:v>
                </c:pt>
                <c:pt idx="2401">
                  <c:v>0.33848171923227399</c:v>
                </c:pt>
                <c:pt idx="2402">
                  <c:v>0.33845099805269202</c:v>
                </c:pt>
                <c:pt idx="2403">
                  <c:v>0.33842028244921701</c:v>
                </c:pt>
                <c:pt idx="2404">
                  <c:v>0.33838957242033202</c:v>
                </c:pt>
                <c:pt idx="2405">
                  <c:v>0.33835886796451897</c:v>
                </c:pt>
                <c:pt idx="2406">
                  <c:v>0.33640841085679202</c:v>
                </c:pt>
                <c:pt idx="2407">
                  <c:v>0.336377891704076</c:v>
                </c:pt>
                <c:pt idx="2408">
                  <c:v>0.33567329960024</c:v>
                </c:pt>
                <c:pt idx="2409">
                  <c:v>0.33564285266153898</c:v>
                </c:pt>
                <c:pt idx="2410">
                  <c:v>0.33561241124566099</c:v>
                </c:pt>
                <c:pt idx="2411">
                  <c:v>0.33165373803720699</c:v>
                </c:pt>
                <c:pt idx="2412">
                  <c:v>0.33162366387269898</c:v>
                </c:pt>
                <c:pt idx="2413">
                  <c:v>0.331593595161911</c:v>
                </c:pt>
                <c:pt idx="2414">
                  <c:v>0.33156353190336002</c:v>
                </c:pt>
                <c:pt idx="2415">
                  <c:v>0.331533474095563</c:v>
                </c:pt>
                <c:pt idx="2416">
                  <c:v>0.33150342173703801</c:v>
                </c:pt>
                <c:pt idx="2417">
                  <c:v>0.33147337482630301</c:v>
                </c:pt>
                <c:pt idx="2418">
                  <c:v>0.35458491870573999</c:v>
                </c:pt>
                <c:pt idx="2419">
                  <c:v>0.35455278555205899</c:v>
                </c:pt>
                <c:pt idx="2420">
                  <c:v>0.35452065822178502</c:v>
                </c:pt>
                <c:pt idx="2421">
                  <c:v>0.35448853671333402</c:v>
                </c:pt>
                <c:pt idx="2422">
                  <c:v>0.35445642102512398</c:v>
                </c:pt>
                <c:pt idx="2423">
                  <c:v>0.35442431115557299</c:v>
                </c:pt>
                <c:pt idx="2424">
                  <c:v>0.35439220710309999</c:v>
                </c:pt>
                <c:pt idx="2425">
                  <c:v>0.35436010886612401</c:v>
                </c:pt>
                <c:pt idx="2426">
                  <c:v>0.354328016443066</c:v>
                </c:pt>
                <c:pt idx="2427">
                  <c:v>0.35237389156765297</c:v>
                </c:pt>
                <c:pt idx="2428">
                  <c:v>0.348211778604749</c:v>
                </c:pt>
                <c:pt idx="2429">
                  <c:v>0.34818025156743199</c:v>
                </c:pt>
                <c:pt idx="2430">
                  <c:v>0.34814873023850401</c:v>
                </c:pt>
                <c:pt idx="2431">
                  <c:v>0.34811721461641498</c:v>
                </c:pt>
                <c:pt idx="2432">
                  <c:v>0.34808570469961397</c:v>
                </c:pt>
                <c:pt idx="2433">
                  <c:v>0.348054200486554</c:v>
                </c:pt>
                <c:pt idx="2434">
                  <c:v>0.33812908495440702</c:v>
                </c:pt>
                <c:pt idx="2435">
                  <c:v>0.33809848742429199</c:v>
                </c:pt>
                <c:pt idx="2436">
                  <c:v>0.33806789543125798</c:v>
                </c:pt>
                <c:pt idx="2437">
                  <c:v>0.33803730897380302</c:v>
                </c:pt>
                <c:pt idx="2438">
                  <c:v>0.33800672805042398</c:v>
                </c:pt>
                <c:pt idx="2439">
                  <c:v>0.337976152659619</c:v>
                </c:pt>
                <c:pt idx="2440">
                  <c:v>0.33794558279988801</c:v>
                </c:pt>
                <c:pt idx="2441">
                  <c:v>0.33791501846972899</c:v>
                </c:pt>
                <c:pt idx="2442">
                  <c:v>0.33788445966764202</c:v>
                </c:pt>
                <c:pt idx="2443">
                  <c:v>0.33785390639212698</c:v>
                </c:pt>
                <c:pt idx="2444">
                  <c:v>0.337823358641687</c:v>
                </c:pt>
                <c:pt idx="2445">
                  <c:v>0.33779281641482101</c:v>
                </c:pt>
                <c:pt idx="2446">
                  <c:v>0.33776227971003198</c:v>
                </c:pt>
                <c:pt idx="2447">
                  <c:v>0.33773174852582299</c:v>
                </c:pt>
                <c:pt idx="2448">
                  <c:v>0.33770122286069598</c:v>
                </c:pt>
                <c:pt idx="2449">
                  <c:v>0.33767070271315502</c:v>
                </c:pt>
                <c:pt idx="2450">
                  <c:v>0.33764018808170498</c:v>
                </c:pt>
                <c:pt idx="2451">
                  <c:v>0.33760967896485</c:v>
                </c:pt>
                <c:pt idx="2452">
                  <c:v>0.337579175361095</c:v>
                </c:pt>
                <c:pt idx="2453">
                  <c:v>0.33754867726894699</c:v>
                </c:pt>
                <c:pt idx="2454">
                  <c:v>0.33751818468691003</c:v>
                </c:pt>
                <c:pt idx="2455">
                  <c:v>0.33748769761349301</c:v>
                </c:pt>
                <c:pt idx="2456">
                  <c:v>0.33745721604720302</c:v>
                </c:pt>
                <c:pt idx="2457">
                  <c:v>0.33742673998654699</c:v>
                </c:pt>
                <c:pt idx="2458">
                  <c:v>0.33739626943003398</c:v>
                </c:pt>
                <c:pt idx="2459">
                  <c:v>0.33736580437617297</c:v>
                </c:pt>
                <c:pt idx="2460">
                  <c:v>0.33733534482347399</c:v>
                </c:pt>
                <c:pt idx="2461">
                  <c:v>0.33730489077044701</c:v>
                </c:pt>
                <c:pt idx="2462">
                  <c:v>0.334098318679379</c:v>
                </c:pt>
                <c:pt idx="2463">
                  <c:v>0.32995282305944501</c:v>
                </c:pt>
                <c:pt idx="2464">
                  <c:v>0.32710394957705202</c:v>
                </c:pt>
                <c:pt idx="2465">
                  <c:v>0.32707442985669599</c:v>
                </c:pt>
                <c:pt idx="2466">
                  <c:v>0.32704491546391401</c:v>
                </c:pt>
                <c:pt idx="2467">
                  <c:v>0.32701540639726501</c:v>
                </c:pt>
                <c:pt idx="2468">
                  <c:v>0.32698590265530503</c:v>
                </c:pt>
                <c:pt idx="2469">
                  <c:v>0.326956404236595</c:v>
                </c:pt>
                <c:pt idx="2470">
                  <c:v>0.32692691113969302</c:v>
                </c:pt>
                <c:pt idx="2471">
                  <c:v>0.32689742336316102</c:v>
                </c:pt>
                <c:pt idx="2472">
                  <c:v>0.32686794090555699</c:v>
                </c:pt>
                <c:pt idx="2473">
                  <c:v>0.32683846376544401</c:v>
                </c:pt>
                <c:pt idx="2474">
                  <c:v>0.32680899194138202</c:v>
                </c:pt>
                <c:pt idx="2475">
                  <c:v>0.326779525431934</c:v>
                </c:pt>
                <c:pt idx="2476">
                  <c:v>0.326750064235662</c:v>
                </c:pt>
                <c:pt idx="2477">
                  <c:v>0.32672060835112998</c:v>
                </c:pt>
                <c:pt idx="2478">
                  <c:v>0.326691157776901</c:v>
                </c:pt>
                <c:pt idx="2479">
                  <c:v>0.32666171251153803</c:v>
                </c:pt>
                <c:pt idx="2480">
                  <c:v>0.32663227255360799</c:v>
                </c:pt>
                <c:pt idx="2481">
                  <c:v>0.32660283790167499</c:v>
                </c:pt>
                <c:pt idx="2482">
                  <c:v>0.31708750386623102</c:v>
                </c:pt>
                <c:pt idx="2483">
                  <c:v>0.31705893449561501</c:v>
                </c:pt>
                <c:pt idx="2484">
                  <c:v>0.31703037027269698</c:v>
                </c:pt>
                <c:pt idx="2485">
                  <c:v>0.317001811196086</c:v>
                </c:pt>
                <c:pt idx="2486">
                  <c:v>0.31697325726439202</c:v>
                </c:pt>
                <c:pt idx="2487">
                  <c:v>0.31694470847622402</c:v>
                </c:pt>
                <c:pt idx="2488">
                  <c:v>0.31578189033110599</c:v>
                </c:pt>
                <c:pt idx="2489">
                  <c:v>0.315753453967973</c:v>
                </c:pt>
                <c:pt idx="2490">
                  <c:v>0.30725351808395701</c:v>
                </c:pt>
                <c:pt idx="2491">
                  <c:v>0.30722585468846503</c:v>
                </c:pt>
                <c:pt idx="2492">
                  <c:v>0.30719819627384098</c:v>
                </c:pt>
                <c:pt idx="2493">
                  <c:v>0.30717054283874001</c:v>
                </c:pt>
                <c:pt idx="2494">
                  <c:v>0.30714289438181702</c:v>
                </c:pt>
                <c:pt idx="2495">
                  <c:v>0.30210945042688903</c:v>
                </c:pt>
                <c:pt idx="2496">
                  <c:v>0.30208226241388503</c:v>
                </c:pt>
                <c:pt idx="2497">
                  <c:v>0.30205507929395298</c:v>
                </c:pt>
                <c:pt idx="2498">
                  <c:v>0.30202790106577099</c:v>
                </c:pt>
                <c:pt idx="2499">
                  <c:v>0.302000727728019</c:v>
                </c:pt>
                <c:pt idx="2500">
                  <c:v>0.30197355927937702</c:v>
                </c:pt>
                <c:pt idx="2501">
                  <c:v>0.301946395718526</c:v>
                </c:pt>
                <c:pt idx="2502">
                  <c:v>0.30191923704414803</c:v>
                </c:pt>
                <c:pt idx="2503">
                  <c:v>0.301892083254923</c:v>
                </c:pt>
                <c:pt idx="2504">
                  <c:v>0.30625955073028699</c:v>
                </c:pt>
                <c:pt idx="2505">
                  <c:v>0.30623201153873603</c:v>
                </c:pt>
                <c:pt idx="2506">
                  <c:v>0.36650548637446001</c:v>
                </c:pt>
                <c:pt idx="2507">
                  <c:v>0.36647253572883398</c:v>
                </c:pt>
                <c:pt idx="2508">
                  <c:v>0.36643959100752699</c:v>
                </c:pt>
                <c:pt idx="2509">
                  <c:v>0.36640665220893898</c:v>
                </c:pt>
                <c:pt idx="2510">
                  <c:v>0.36281914006601601</c:v>
                </c:pt>
                <c:pt idx="2511">
                  <c:v>0.36278653256735</c:v>
                </c:pt>
                <c:pt idx="2512">
                  <c:v>0.362753930929199</c:v>
                </c:pt>
                <c:pt idx="2513">
                  <c:v>0.362721335149983</c:v>
                </c:pt>
                <c:pt idx="2514">
                  <c:v>0.362688745228122</c:v>
                </c:pt>
                <c:pt idx="2515">
                  <c:v>0.36265616116203803</c:v>
                </c:pt>
                <c:pt idx="2516">
                  <c:v>0.36262358295015201</c:v>
                </c:pt>
                <c:pt idx="2517">
                  <c:v>0.362591010590888</c:v>
                </c:pt>
                <c:pt idx="2518">
                  <c:v>0.36255844408266802</c:v>
                </c:pt>
                <c:pt idx="2519">
                  <c:v>0.36252588342391601</c:v>
                </c:pt>
                <c:pt idx="2520">
                  <c:v>0.362493328613055</c:v>
                </c:pt>
                <c:pt idx="2521">
                  <c:v>0.36246077964851098</c:v>
                </c:pt>
                <c:pt idx="2522">
                  <c:v>0.36242823652870898</c:v>
                </c:pt>
                <c:pt idx="2523">
                  <c:v>0.36239569925207499</c:v>
                </c:pt>
                <c:pt idx="2524">
                  <c:v>0.36236316781703498</c:v>
                </c:pt>
                <c:pt idx="2525">
                  <c:v>0.36058966074655302</c:v>
                </c:pt>
                <c:pt idx="2526">
                  <c:v>0.35662348441200298</c:v>
                </c:pt>
                <c:pt idx="2527">
                  <c:v>0.35351162594362201</c:v>
                </c:pt>
                <c:pt idx="2528">
                  <c:v>0.35347990340221302</c:v>
                </c:pt>
                <c:pt idx="2529">
                  <c:v>0.35344818655356902</c:v>
                </c:pt>
                <c:pt idx="2530">
                  <c:v>0.35290345525569999</c:v>
                </c:pt>
                <c:pt idx="2531">
                  <c:v>0.35287179581171801</c:v>
                </c:pt>
                <c:pt idx="2532">
                  <c:v>0.35284014204764802</c:v>
                </c:pt>
                <c:pt idx="2533">
                  <c:v>0.35280849396196301</c:v>
                </c:pt>
                <c:pt idx="2534">
                  <c:v>0.35277685155313498</c:v>
                </c:pt>
                <c:pt idx="2535">
                  <c:v>0.352745214819637</c:v>
                </c:pt>
                <c:pt idx="2536">
                  <c:v>0.352713583759941</c:v>
                </c:pt>
                <c:pt idx="2537">
                  <c:v>0.35268195837252198</c:v>
                </c:pt>
                <c:pt idx="2538">
                  <c:v>0.35265033865585399</c:v>
                </c:pt>
                <c:pt idx="2539">
                  <c:v>0.35261872460841298</c:v>
                </c:pt>
                <c:pt idx="2540">
                  <c:v>0.352587116228672</c:v>
                </c:pt>
                <c:pt idx="2541">
                  <c:v>0.35165240455788799</c:v>
                </c:pt>
                <c:pt idx="2542">
                  <c:v>0.35162088844822598</c:v>
                </c:pt>
                <c:pt idx="2543">
                  <c:v>0.35158937798718798</c:v>
                </c:pt>
                <c:pt idx="2544">
                  <c:v>0.35155787317325599</c:v>
                </c:pt>
                <c:pt idx="2545">
                  <c:v>0.35152637400491299</c:v>
                </c:pt>
                <c:pt idx="2546">
                  <c:v>0.35149488048063898</c:v>
                </c:pt>
                <c:pt idx="2547">
                  <c:v>0.34779154260679601</c:v>
                </c:pt>
                <c:pt idx="2548">
                  <c:v>0.34776038927110903</c:v>
                </c:pt>
                <c:pt idx="2549">
                  <c:v>0.34772924151602502</c:v>
                </c:pt>
                <c:pt idx="2550">
                  <c:v>0.34769809934004497</c:v>
                </c:pt>
                <c:pt idx="2551">
                  <c:v>0.34766696274167103</c:v>
                </c:pt>
                <c:pt idx="2552">
                  <c:v>0.34459958818500103</c:v>
                </c:pt>
                <c:pt idx="2553">
                  <c:v>0.34456873458630399</c:v>
                </c:pt>
                <c:pt idx="2554">
                  <c:v>0.341801358632218</c:v>
                </c:pt>
                <c:pt idx="2555">
                  <c:v>0.34177076105107201</c:v>
                </c:pt>
                <c:pt idx="2556">
                  <c:v>0.341740168947541</c:v>
                </c:pt>
                <c:pt idx="2557">
                  <c:v>0.34170958232015403</c:v>
                </c:pt>
                <c:pt idx="2558">
                  <c:v>0.34167900116744099</c:v>
                </c:pt>
                <c:pt idx="2559">
                  <c:v>0.34164842548793301</c:v>
                </c:pt>
                <c:pt idx="2560">
                  <c:v>0.34161785528015998</c:v>
                </c:pt>
                <c:pt idx="2561">
                  <c:v>0.33906155437834901</c:v>
                </c:pt>
                <c:pt idx="2562">
                  <c:v>0.33903122106842998</c:v>
                </c:pt>
                <c:pt idx="2563">
                  <c:v>0.33900089318541499</c:v>
                </c:pt>
                <c:pt idx="2564">
                  <c:v>0.33897057072784798</c:v>
                </c:pt>
                <c:pt idx="2565">
                  <c:v>0.338940253694274</c:v>
                </c:pt>
                <c:pt idx="2566">
                  <c:v>0.33890994208323799</c:v>
                </c:pt>
                <c:pt idx="2567">
                  <c:v>0.33887963589328501</c:v>
                </c:pt>
                <c:pt idx="2568">
                  <c:v>0.33410594563317803</c:v>
                </c:pt>
                <c:pt idx="2569">
                  <c:v>0.334076074371148</c:v>
                </c:pt>
                <c:pt idx="2570">
                  <c:v>0.33404620845001398</c:v>
                </c:pt>
                <c:pt idx="2571">
                  <c:v>0.334016347868343</c:v>
                </c:pt>
                <c:pt idx="2572">
                  <c:v>0.33398649262470398</c:v>
                </c:pt>
                <c:pt idx="2573">
                  <c:v>0.33395664271766601</c:v>
                </c:pt>
                <c:pt idx="2574">
                  <c:v>0.33392679814579701</c:v>
                </c:pt>
                <c:pt idx="2575">
                  <c:v>0.33389695890766802</c:v>
                </c:pt>
                <c:pt idx="2576">
                  <c:v>0.33386712500184901</c:v>
                </c:pt>
                <c:pt idx="2577">
                  <c:v>0.33383729642691001</c:v>
                </c:pt>
                <c:pt idx="2578">
                  <c:v>0.33380747318142301</c:v>
                </c:pt>
                <c:pt idx="2579">
                  <c:v>0.33377765526396003</c:v>
                </c:pt>
                <c:pt idx="2580">
                  <c:v>0.33374784267309299</c:v>
                </c:pt>
                <c:pt idx="2581">
                  <c:v>0.33371803540739597</c:v>
                </c:pt>
                <c:pt idx="2582">
                  <c:v>0.33368823346544002</c:v>
                </c:pt>
                <c:pt idx="2583">
                  <c:v>0.33365843684579999</c:v>
                </c:pt>
                <c:pt idx="2584">
                  <c:v>0.33362864554705102</c:v>
                </c:pt>
                <c:pt idx="2585">
                  <c:v>0.33359885956776703</c:v>
                </c:pt>
                <c:pt idx="2586">
                  <c:v>0.33356907890652399</c:v>
                </c:pt>
                <c:pt idx="2587">
                  <c:v>0.33353930356189798</c:v>
                </c:pt>
                <c:pt idx="2588">
                  <c:v>0.33350953353246399</c:v>
                </c:pt>
                <c:pt idx="2589">
                  <c:v>0.33347976881680103</c:v>
                </c:pt>
                <c:pt idx="2590">
                  <c:v>0.33345000941348402</c:v>
                </c:pt>
                <c:pt idx="2591">
                  <c:v>0.33342025532109298</c:v>
                </c:pt>
                <c:pt idx="2592">
                  <c:v>0.33339050653820601</c:v>
                </c:pt>
                <c:pt idx="2593">
                  <c:v>0.33336076306340101</c:v>
                </c:pt>
                <c:pt idx="2594">
                  <c:v>0.33333102489525901</c:v>
                </c:pt>
                <c:pt idx="2595">
                  <c:v>0.33330129203235798</c:v>
                </c:pt>
                <c:pt idx="2596">
                  <c:v>0.33327156447327999</c:v>
                </c:pt>
                <c:pt idx="2597">
                  <c:v>0.33324184221660502</c:v>
                </c:pt>
                <c:pt idx="2598">
                  <c:v>0.33321212526091498</c:v>
                </c:pt>
                <c:pt idx="2599">
                  <c:v>0.333182413604792</c:v>
                </c:pt>
                <c:pt idx="2600">
                  <c:v>0.333152707246818</c:v>
                </c:pt>
                <c:pt idx="2601">
                  <c:v>0.33119754697853299</c:v>
                </c:pt>
                <c:pt idx="2602">
                  <c:v>0.33116802285486802</c:v>
                </c:pt>
                <c:pt idx="2603">
                  <c:v>0.33113850399450401</c:v>
                </c:pt>
                <c:pt idx="2604">
                  <c:v>0.33110899039603398</c:v>
                </c:pt>
                <c:pt idx="2605">
                  <c:v>0.33107948205805099</c:v>
                </c:pt>
                <c:pt idx="2606">
                  <c:v>0.33104997897914801</c:v>
                </c:pt>
                <c:pt idx="2607">
                  <c:v>0.33102048115791999</c:v>
                </c:pt>
                <c:pt idx="2608">
                  <c:v>0.330418693421344</c:v>
                </c:pt>
                <c:pt idx="2609">
                  <c:v>0.33038925709585598</c:v>
                </c:pt>
                <c:pt idx="2610">
                  <c:v>0.33035982601474401</c:v>
                </c:pt>
                <c:pt idx="2611">
                  <c:v>0.33033040017660797</c:v>
                </c:pt>
                <c:pt idx="2612">
                  <c:v>0.330300979580047</c:v>
                </c:pt>
                <c:pt idx="2613">
                  <c:v>0.33027156422366</c:v>
                </c:pt>
                <c:pt idx="2614">
                  <c:v>0.33024215410604701</c:v>
                </c:pt>
                <c:pt idx="2615">
                  <c:v>0.33021274922581001</c:v>
                </c:pt>
                <c:pt idx="2616">
                  <c:v>0.33018334958154799</c:v>
                </c:pt>
                <c:pt idx="2617">
                  <c:v>0.33015395517186302</c:v>
                </c:pt>
                <c:pt idx="2618">
                  <c:v>0.330124565995359</c:v>
                </c:pt>
                <c:pt idx="2619">
                  <c:v>0.33009518205063698</c:v>
                </c:pt>
                <c:pt idx="2620">
                  <c:v>0.33006580333629998</c:v>
                </c:pt>
                <c:pt idx="2621">
                  <c:v>0.330036429850952</c:v>
                </c:pt>
                <c:pt idx="2622">
                  <c:v>0.33000706159319798</c:v>
                </c:pt>
                <c:pt idx="2623">
                  <c:v>0.329977698561641</c:v>
                </c:pt>
                <c:pt idx="2624">
                  <c:v>0.32994834075488699</c:v>
                </c:pt>
                <c:pt idx="2625">
                  <c:v>0.32991898817154203</c:v>
                </c:pt>
                <c:pt idx="2626">
                  <c:v>0.32988964081021099</c:v>
                </c:pt>
                <c:pt idx="2627">
                  <c:v>0.32986029866950101</c:v>
                </c:pt>
                <c:pt idx="2628">
                  <c:v>0.32983096174801901</c:v>
                </c:pt>
                <c:pt idx="2629">
                  <c:v>0.32980163004437302</c:v>
                </c:pt>
                <c:pt idx="2630">
                  <c:v>0.32977230355717002</c:v>
                </c:pt>
                <c:pt idx="2631">
                  <c:v>0.32974298228502003</c:v>
                </c:pt>
                <c:pt idx="2632">
                  <c:v>0.32971366622653198</c:v>
                </c:pt>
                <c:pt idx="2633">
                  <c:v>0.32968435538031399</c:v>
                </c:pt>
                <c:pt idx="2634">
                  <c:v>0.329655049744978</c:v>
                </c:pt>
                <c:pt idx="2635">
                  <c:v>0.32962574931913302</c:v>
                </c:pt>
                <c:pt idx="2636">
                  <c:v>0.32959645410138999</c:v>
                </c:pt>
                <c:pt idx="2637">
                  <c:v>0.32867175970281898</c:v>
                </c:pt>
                <c:pt idx="2638">
                  <c:v>0.32864255446130403</c:v>
                </c:pt>
                <c:pt idx="2639">
                  <c:v>0.328613354409589</c:v>
                </c:pt>
                <c:pt idx="2640">
                  <c:v>0.32858415954629</c:v>
                </c:pt>
                <c:pt idx="2641">
                  <c:v>0.32855496987002603</c:v>
                </c:pt>
                <c:pt idx="2642">
                  <c:v>0.32852578537941302</c:v>
                </c:pt>
                <c:pt idx="2643">
                  <c:v>0.32849660607307002</c:v>
                </c:pt>
                <c:pt idx="2644">
                  <c:v>0.32607371425845899</c:v>
                </c:pt>
                <c:pt idx="2645">
                  <c:v>0.32604475788617898</c:v>
                </c:pt>
                <c:pt idx="2646">
                  <c:v>0.326015806656277</c:v>
                </c:pt>
                <c:pt idx="2647">
                  <c:v>0.32598686056738202</c:v>
                </c:pt>
                <c:pt idx="2648">
                  <c:v>0.32595791961812598</c:v>
                </c:pt>
                <c:pt idx="2649">
                  <c:v>0.32592898380713903</c:v>
                </c:pt>
                <c:pt idx="2650">
                  <c:v>0.32590005313305398</c:v>
                </c:pt>
                <c:pt idx="2651">
                  <c:v>0.32587112759450199</c:v>
                </c:pt>
                <c:pt idx="2652">
                  <c:v>0.32584220719011697</c:v>
                </c:pt>
                <c:pt idx="2653">
                  <c:v>0.32581329191852998</c:v>
                </c:pt>
                <c:pt idx="2654">
                  <c:v>0.32578438177837798</c:v>
                </c:pt>
                <c:pt idx="2655">
                  <c:v>0.32575547676829197</c:v>
                </c:pt>
                <c:pt idx="2656">
                  <c:v>0.32572657688690798</c:v>
                </c:pt>
                <c:pt idx="2657">
                  <c:v>0.32569768213286099</c:v>
                </c:pt>
                <c:pt idx="2658">
                  <c:v>0.32566879250478697</c:v>
                </c:pt>
                <c:pt idx="2659">
                  <c:v>0.32563990800132098</c:v>
                </c:pt>
                <c:pt idx="2660">
                  <c:v>0.32561102862110097</c:v>
                </c:pt>
                <c:pt idx="2661">
                  <c:v>0.325582154362763</c:v>
                </c:pt>
                <c:pt idx="2662">
                  <c:v>0.32555328522494498</c:v>
                </c:pt>
                <c:pt idx="2663">
                  <c:v>0.325524421206285</c:v>
                </c:pt>
                <c:pt idx="2664">
                  <c:v>0.32549556230542098</c:v>
                </c:pt>
                <c:pt idx="2665">
                  <c:v>0.32546670852099202</c:v>
                </c:pt>
                <c:pt idx="2666">
                  <c:v>0.32416965394285602</c:v>
                </c:pt>
                <c:pt idx="2667">
                  <c:v>0.32414092278829998</c:v>
                </c:pt>
                <c:pt idx="2668">
                  <c:v>0.32411219672617603</c:v>
                </c:pt>
                <c:pt idx="2669">
                  <c:v>0.32408347575513102</c:v>
                </c:pt>
                <c:pt idx="2670">
                  <c:v>0.32405475987381199</c:v>
                </c:pt>
                <c:pt idx="2671">
                  <c:v>0.32402604908086602</c:v>
                </c:pt>
                <c:pt idx="2672">
                  <c:v>0.32399734337494102</c:v>
                </c:pt>
                <c:pt idx="2673">
                  <c:v>0.32396864275468301</c:v>
                </c:pt>
                <c:pt idx="2674">
                  <c:v>0.32393994721874397</c:v>
                </c:pt>
                <c:pt idx="2675">
                  <c:v>0.32391125676576998</c:v>
                </c:pt>
                <c:pt idx="2676">
                  <c:v>0.32388257139441301</c:v>
                </c:pt>
                <c:pt idx="2677">
                  <c:v>0.32385389110332102</c:v>
                </c:pt>
                <c:pt idx="2678">
                  <c:v>0.32382521589114599</c:v>
                </c:pt>
                <c:pt idx="2679">
                  <c:v>0.32379654575653899</c:v>
                </c:pt>
                <c:pt idx="2680">
                  <c:v>0.32376788069814999</c:v>
                </c:pt>
                <c:pt idx="2681">
                  <c:v>0.32130874719284302</c:v>
                </c:pt>
                <c:pt idx="2682">
                  <c:v>0.32128030740970198</c:v>
                </c:pt>
                <c:pt idx="2683">
                  <c:v>0.32125187266065902</c:v>
                </c:pt>
                <c:pt idx="2684">
                  <c:v>0.31880774781840499</c:v>
                </c:pt>
                <c:pt idx="2685">
                  <c:v>0.31877953689556798</c:v>
                </c:pt>
                <c:pt idx="2686">
                  <c:v>0.31875133096499197</c:v>
                </c:pt>
                <c:pt idx="2687">
                  <c:v>0.31872313002535202</c:v>
                </c:pt>
                <c:pt idx="2688">
                  <c:v>0.31869493407532401</c:v>
                </c:pt>
                <c:pt idx="2689">
                  <c:v>0.31866674311358301</c:v>
                </c:pt>
                <c:pt idx="2690">
                  <c:v>0.31863855713880501</c:v>
                </c:pt>
                <c:pt idx="2691">
                  <c:v>0.31861037614966797</c:v>
                </c:pt>
                <c:pt idx="2692">
                  <c:v>0.318582200144849</c:v>
                </c:pt>
                <c:pt idx="2693">
                  <c:v>0.318554029123025</c:v>
                </c:pt>
                <c:pt idx="2694">
                  <c:v>0.318525863082876</c:v>
                </c:pt>
                <c:pt idx="2695">
                  <c:v>0.31079217026386002</c:v>
                </c:pt>
                <c:pt idx="2696">
                  <c:v>0.310764695373487</c:v>
                </c:pt>
                <c:pt idx="2697">
                  <c:v>0.31073722534039699</c:v>
                </c:pt>
                <c:pt idx="2698">
                  <c:v>0.31070976016330298</c:v>
                </c:pt>
                <c:pt idx="2699">
                  <c:v>0.30379964078096899</c:v>
                </c:pt>
                <c:pt idx="2700">
                  <c:v>0.303772793543089</c:v>
                </c:pt>
                <c:pt idx="2701">
                  <c:v>0.30374595104985203</c:v>
                </c:pt>
                <c:pt idx="2702">
                  <c:v>0.30371911330000201</c:v>
                </c:pt>
                <c:pt idx="2703">
                  <c:v>0.30369228029228001</c:v>
                </c:pt>
                <c:pt idx="2704">
                  <c:v>0.30366545202542999</c:v>
                </c:pt>
                <c:pt idx="2705">
                  <c:v>0.30363862849819501</c:v>
                </c:pt>
                <c:pt idx="2706">
                  <c:v>0.30361180970932</c:v>
                </c:pt>
                <c:pt idx="2707">
                  <c:v>0.30358499565754998</c:v>
                </c:pt>
                <c:pt idx="2708">
                  <c:v>0.30355818634162801</c:v>
                </c:pt>
                <c:pt idx="2709">
                  <c:v>0.30353138176030198</c:v>
                </c:pt>
                <c:pt idx="2710">
                  <c:v>0.303504581912316</c:v>
                </c:pt>
                <c:pt idx="2711">
                  <c:v>0.30347778679641602</c:v>
                </c:pt>
                <c:pt idx="2712">
                  <c:v>0.30345099641135098</c:v>
                </c:pt>
                <c:pt idx="2713">
                  <c:v>0.30342421075586601</c:v>
                </c:pt>
                <c:pt idx="2714">
                  <c:v>0.30339742982870999</c:v>
                </c:pt>
                <c:pt idx="2715">
                  <c:v>0.30337065362863103</c:v>
                </c:pt>
                <c:pt idx="2716">
                  <c:v>0.391042730979478</c:v>
                </c:pt>
                <c:pt idx="2717">
                  <c:v>0.391008225774297</c:v>
                </c:pt>
                <c:pt idx="2718">
                  <c:v>0.39097372665798602</c:v>
                </c:pt>
                <c:pt idx="2719">
                  <c:v>0.38769020636790402</c:v>
                </c:pt>
                <c:pt idx="2720">
                  <c:v>0.38212292518525298</c:v>
                </c:pt>
                <c:pt idx="2721">
                  <c:v>0.37146886271333401</c:v>
                </c:pt>
                <c:pt idx="2722">
                  <c:v>0.37143609914111397</c:v>
                </c:pt>
                <c:pt idx="2723">
                  <c:v>0.371403341347882</c:v>
                </c:pt>
                <c:pt idx="2724">
                  <c:v>0.37137058933210898</c:v>
                </c:pt>
                <c:pt idx="2725">
                  <c:v>0.37133784309226597</c:v>
                </c:pt>
                <c:pt idx="2726">
                  <c:v>0.37130510262682598</c:v>
                </c:pt>
                <c:pt idx="2727">
                  <c:v>0.37127236793426199</c:v>
                </c:pt>
                <c:pt idx="2728">
                  <c:v>0.36930779280121101</c:v>
                </c:pt>
                <c:pt idx="2729">
                  <c:v>0.36927523993361699</c:v>
                </c:pt>
                <c:pt idx="2730">
                  <c:v>0.36308485066224999</c:v>
                </c:pt>
                <c:pt idx="2731">
                  <c:v>0.36305285196089498</c:v>
                </c:pt>
                <c:pt idx="2732">
                  <c:v>0.36302085889913899</c:v>
                </c:pt>
                <c:pt idx="2733">
                  <c:v>0.36298887147549402</c:v>
                </c:pt>
                <c:pt idx="2734">
                  <c:v>0.36295688968846701</c:v>
                </c:pt>
                <c:pt idx="2735">
                  <c:v>0.36292491353656903</c:v>
                </c:pt>
                <c:pt idx="2736">
                  <c:v>0.36289294301831099</c:v>
                </c:pt>
                <c:pt idx="2737">
                  <c:v>0.36286097813220403</c:v>
                </c:pt>
                <c:pt idx="2738">
                  <c:v>0.362829018876761</c:v>
                </c:pt>
                <c:pt idx="2739">
                  <c:v>0.36279706525049299</c:v>
                </c:pt>
                <c:pt idx="2740">
                  <c:v>0.36276511725191302</c:v>
                </c:pt>
                <c:pt idx="2741">
                  <c:v>0.36273317487953499</c:v>
                </c:pt>
                <c:pt idx="2742">
                  <c:v>0.36270123813187299</c:v>
                </c:pt>
                <c:pt idx="2743">
                  <c:v>0.36195282725321598</c:v>
                </c:pt>
                <c:pt idx="2744">
                  <c:v>0.361920964821695</c:v>
                </c:pt>
                <c:pt idx="2745">
                  <c:v>0.36188910799933199</c:v>
                </c:pt>
                <c:pt idx="2746">
                  <c:v>0.36185725678464598</c:v>
                </c:pt>
                <c:pt idx="2747">
                  <c:v>0.35453200525304801</c:v>
                </c:pt>
                <c:pt idx="2748">
                  <c:v>0.35450080705624598</c:v>
                </c:pt>
                <c:pt idx="2749">
                  <c:v>0.35446961434973501</c:v>
                </c:pt>
                <c:pt idx="2750">
                  <c:v>0.35443842713206503</c:v>
                </c:pt>
                <c:pt idx="2751">
                  <c:v>0.35440724540178797</c:v>
                </c:pt>
                <c:pt idx="2752">
                  <c:v>0.35437606915745601</c:v>
                </c:pt>
                <c:pt idx="2753">
                  <c:v>0.35434489839762001</c:v>
                </c:pt>
                <c:pt idx="2754">
                  <c:v>0.35431373312083397</c:v>
                </c:pt>
                <c:pt idx="2755">
                  <c:v>0.354282573325651</c:v>
                </c:pt>
                <c:pt idx="2756">
                  <c:v>0.35425141901062501</c:v>
                </c:pt>
                <c:pt idx="2757">
                  <c:v>0.35422027017431101</c:v>
                </c:pt>
                <c:pt idx="2758">
                  <c:v>0.35314569459620099</c:v>
                </c:pt>
                <c:pt idx="2759">
                  <c:v>0.353114648444392</c:v>
                </c:pt>
                <c:pt idx="2760">
                  <c:v>0.35308360775083403</c:v>
                </c:pt>
                <c:pt idx="2761">
                  <c:v>0.353052572514086</c:v>
                </c:pt>
                <c:pt idx="2762">
                  <c:v>0.35302154273271102</c:v>
                </c:pt>
                <c:pt idx="2763">
                  <c:v>0.35299051840527002</c:v>
                </c:pt>
                <c:pt idx="2764">
                  <c:v>0.35295949953032602</c:v>
                </c:pt>
                <c:pt idx="2765">
                  <c:v>0.35292848610644001</c:v>
                </c:pt>
                <c:pt idx="2766">
                  <c:v>0.35289747813217598</c:v>
                </c:pt>
                <c:pt idx="2767">
                  <c:v>0.35286647560609902</c:v>
                </c:pt>
                <c:pt idx="2768">
                  <c:v>0.352835478526771</c:v>
                </c:pt>
                <c:pt idx="2769">
                  <c:v>0.35280448689275801</c:v>
                </c:pt>
                <c:pt idx="2770">
                  <c:v>0.35277350070262598</c:v>
                </c:pt>
                <c:pt idx="2771">
                  <c:v>0.35274251995493899</c:v>
                </c:pt>
                <c:pt idx="2772">
                  <c:v>0.35625070309888301</c:v>
                </c:pt>
                <c:pt idx="2773">
                  <c:v>0.35621942247568</c:v>
                </c:pt>
                <c:pt idx="2774">
                  <c:v>0.356188147345189</c:v>
                </c:pt>
                <c:pt idx="2775">
                  <c:v>0.35615687770596499</c:v>
                </c:pt>
                <c:pt idx="2776">
                  <c:v>0.35612561355656203</c:v>
                </c:pt>
                <c:pt idx="2777">
                  <c:v>0.35609435489553298</c:v>
                </c:pt>
                <c:pt idx="2778">
                  <c:v>0.35606310172143502</c:v>
                </c:pt>
                <c:pt idx="2779">
                  <c:v>0.356031854032822</c:v>
                </c:pt>
                <c:pt idx="2780">
                  <c:v>0.35600061182824999</c:v>
                </c:pt>
                <c:pt idx="2781">
                  <c:v>0.35596937510627502</c:v>
                </c:pt>
                <c:pt idx="2782">
                  <c:v>0.35593814386545602</c:v>
                </c:pt>
                <c:pt idx="2783">
                  <c:v>0.35590691810434799</c:v>
                </c:pt>
                <c:pt idx="2784">
                  <c:v>0.35587569782151002</c:v>
                </c:pt>
                <c:pt idx="2785">
                  <c:v>0.35332040528393199</c:v>
                </c:pt>
                <c:pt idx="2786">
                  <c:v>0.34978553411420998</c:v>
                </c:pt>
                <c:pt idx="2787">
                  <c:v>0.349754858873906</c:v>
                </c:pt>
                <c:pt idx="2788">
                  <c:v>0.34972418901340102</c:v>
                </c:pt>
                <c:pt idx="2789">
                  <c:v>0.34969352453128</c:v>
                </c:pt>
                <c:pt idx="2790">
                  <c:v>0.34966286542612701</c:v>
                </c:pt>
                <c:pt idx="2791">
                  <c:v>0.34963221169652903</c:v>
                </c:pt>
                <c:pt idx="2792">
                  <c:v>0.34960156334107201</c:v>
                </c:pt>
                <c:pt idx="2793">
                  <c:v>0.34957092035834197</c:v>
                </c:pt>
                <c:pt idx="2794">
                  <c:v>0.349540282746928</c:v>
                </c:pt>
                <c:pt idx="2795">
                  <c:v>0.34950965050541699</c:v>
                </c:pt>
                <c:pt idx="2796">
                  <c:v>0.34947902363239702</c:v>
                </c:pt>
                <c:pt idx="2797">
                  <c:v>0.349448402126458</c:v>
                </c:pt>
                <c:pt idx="2798">
                  <c:v>0.349417785986187</c:v>
                </c:pt>
                <c:pt idx="2799">
                  <c:v>0.34938717521017698</c:v>
                </c:pt>
                <c:pt idx="2800">
                  <c:v>0.34935656979701601</c:v>
                </c:pt>
                <c:pt idx="2801">
                  <c:v>0.34932596974529501</c:v>
                </c:pt>
                <c:pt idx="2802">
                  <c:v>0.34929537505360603</c:v>
                </c:pt>
                <c:pt idx="2803">
                  <c:v>0.34926478572054098</c:v>
                </c:pt>
                <c:pt idx="2804">
                  <c:v>0.349234201744692</c:v>
                </c:pt>
                <c:pt idx="2805">
                  <c:v>0.34920362312465097</c:v>
                </c:pt>
                <c:pt idx="2806">
                  <c:v>0.34196142605227697</c:v>
                </c:pt>
                <c:pt idx="2807">
                  <c:v>0.34193148947211099</c:v>
                </c:pt>
                <c:pt idx="2808">
                  <c:v>0.34190155813300699</c:v>
                </c:pt>
                <c:pt idx="2809">
                  <c:v>0.341871632033587</c:v>
                </c:pt>
                <c:pt idx="2810">
                  <c:v>0.33919617020371201</c:v>
                </c:pt>
                <c:pt idx="2811">
                  <c:v>0.33916648609899802</c:v>
                </c:pt>
                <c:pt idx="2812">
                  <c:v>0.33913680718932598</c:v>
                </c:pt>
                <c:pt idx="2813">
                  <c:v>0.33910713347332999</c:v>
                </c:pt>
                <c:pt idx="2814">
                  <c:v>0.336543482882106</c:v>
                </c:pt>
                <c:pt idx="2815">
                  <c:v>0.33651404122837503</c:v>
                </c:pt>
                <c:pt idx="2816">
                  <c:v>0.33648460472545</c:v>
                </c:pt>
                <c:pt idx="2817">
                  <c:v>0.33645517337198</c:v>
                </c:pt>
                <c:pt idx="2818">
                  <c:v>0.336425747166614</c:v>
                </c:pt>
                <c:pt idx="2819">
                  <c:v>0.33639632610800002</c:v>
                </c:pt>
                <c:pt idx="2820">
                  <c:v>0.33636691019478998</c:v>
                </c:pt>
                <c:pt idx="2821">
                  <c:v>0.33633749942563201</c:v>
                </c:pt>
                <c:pt idx="2822">
                  <c:v>0.33630809379917898</c:v>
                </c:pt>
                <c:pt idx="2823">
                  <c:v>0.336278693314081</c:v>
                </c:pt>
                <c:pt idx="2824">
                  <c:v>0.336249297968989</c:v>
                </c:pt>
                <c:pt idx="2825">
                  <c:v>0.336219907762557</c:v>
                </c:pt>
                <c:pt idx="2826">
                  <c:v>0.33619052269343702</c:v>
                </c:pt>
                <c:pt idx="2827">
                  <c:v>0.33616114276028097</c:v>
                </c:pt>
                <c:pt idx="2828">
                  <c:v>0.33613176796174399</c:v>
                </c:pt>
                <c:pt idx="2829">
                  <c:v>0.33610239829647998</c:v>
                </c:pt>
                <c:pt idx="2830">
                  <c:v>0.33607303376314301</c:v>
                </c:pt>
                <c:pt idx="2831">
                  <c:v>0.33604367436038801</c:v>
                </c:pt>
                <c:pt idx="2832">
                  <c:v>0.33601432008687099</c:v>
                </c:pt>
                <c:pt idx="2833">
                  <c:v>0.33598497094124702</c:v>
                </c:pt>
                <c:pt idx="2834">
                  <c:v>0.33164143400914298</c:v>
                </c:pt>
                <c:pt idx="2835">
                  <c:v>0.32951385860724203</c:v>
                </c:pt>
                <c:pt idx="2836">
                  <c:v>0.32948508478368199</c:v>
                </c:pt>
                <c:pt idx="2837">
                  <c:v>0.32945631598486202</c:v>
                </c:pt>
                <c:pt idx="2838">
                  <c:v>0.32942755220946401</c:v>
                </c:pt>
                <c:pt idx="2839">
                  <c:v>0.32939879345617401</c:v>
                </c:pt>
                <c:pt idx="2840">
                  <c:v>0.32937003972367701</c:v>
                </c:pt>
                <c:pt idx="2841">
                  <c:v>0.323877648169897</c:v>
                </c:pt>
                <c:pt idx="2842">
                  <c:v>0.32384938132166402</c:v>
                </c:pt>
                <c:pt idx="2843">
                  <c:v>0.32382111940705399</c:v>
                </c:pt>
                <c:pt idx="2844">
                  <c:v>0.32379286242477501</c:v>
                </c:pt>
                <c:pt idx="2845">
                  <c:v>0.32376461037353499</c:v>
                </c:pt>
                <c:pt idx="2846">
                  <c:v>0.32373636325204402</c:v>
                </c:pt>
                <c:pt idx="2847">
                  <c:v>0.32370812105901198</c:v>
                </c:pt>
                <c:pt idx="2848">
                  <c:v>0.32367988379314899</c:v>
                </c:pt>
                <c:pt idx="2849">
                  <c:v>0.32365165145316599</c:v>
                </c:pt>
                <c:pt idx="2850">
                  <c:v>0.323623424037773</c:v>
                </c:pt>
                <c:pt idx="2851">
                  <c:v>0.323595201545683</c:v>
                </c:pt>
                <c:pt idx="2852">
                  <c:v>0.32356698397560801</c:v>
                </c:pt>
                <c:pt idx="2853">
                  <c:v>0.32353877132626002</c:v>
                </c:pt>
                <c:pt idx="2854">
                  <c:v>0.323510563596352</c:v>
                </c:pt>
                <c:pt idx="2855">
                  <c:v>0.31996881071019501</c:v>
                </c:pt>
                <c:pt idx="2856">
                  <c:v>0.31994091909078898</c:v>
                </c:pt>
                <c:pt idx="2857">
                  <c:v>0.31991303233357299</c:v>
                </c:pt>
                <c:pt idx="2858">
                  <c:v>0.319885150437276</c:v>
                </c:pt>
                <c:pt idx="2859">
                  <c:v>0.31714180690865501</c:v>
                </c:pt>
                <c:pt idx="2860">
                  <c:v>0.31711417135456699</c:v>
                </c:pt>
                <c:pt idx="2861">
                  <c:v>0.31096623902003701</c:v>
                </c:pt>
                <c:pt idx="2862">
                  <c:v>0.30405898270974402</c:v>
                </c:pt>
                <c:pt idx="2863">
                  <c:v>0.30403249411001299</c:v>
                </c:pt>
                <c:pt idx="2864">
                  <c:v>0.304006010125077</c:v>
                </c:pt>
                <c:pt idx="2865">
                  <c:v>0.30397953075372802</c:v>
                </c:pt>
                <c:pt idx="2866">
                  <c:v>0.30395305599476202</c:v>
                </c:pt>
                <c:pt idx="2867">
                  <c:v>0.30158812943667201</c:v>
                </c:pt>
                <c:pt idx="2868">
                  <c:v>0.301561867528646</c:v>
                </c:pt>
                <c:pt idx="2869">
                  <c:v>0.30153561019392799</c:v>
                </c:pt>
                <c:pt idx="2870">
                  <c:v>0.30150935743132501</c:v>
                </c:pt>
                <c:pt idx="2871">
                  <c:v>0.301483109239641</c:v>
                </c:pt>
                <c:pt idx="2872">
                  <c:v>0.30145686561768298</c:v>
                </c:pt>
                <c:pt idx="2873">
                  <c:v>0.30143062656425901</c:v>
                </c:pt>
                <c:pt idx="2874">
                  <c:v>0.30140439207817399</c:v>
                </c:pt>
                <c:pt idx="2875">
                  <c:v>0.30137816215823698</c:v>
                </c:pt>
                <c:pt idx="2876">
                  <c:v>0.301351936803255</c:v>
                </c:pt>
                <c:pt idx="2877">
                  <c:v>0.34999415956110702</c:v>
                </c:pt>
                <c:pt idx="2878">
                  <c:v>0.349963709033907</c:v>
                </c:pt>
                <c:pt idx="2879">
                  <c:v>0.34993326380481798</c:v>
                </c:pt>
                <c:pt idx="2880">
                  <c:v>0.34990282387245802</c:v>
                </c:pt>
                <c:pt idx="2881">
                  <c:v>0.349872389235444</c:v>
                </c:pt>
                <c:pt idx="2882">
                  <c:v>0.34984195989239403</c:v>
                </c:pt>
                <c:pt idx="2883">
                  <c:v>0.34981153584192698</c:v>
                </c:pt>
                <c:pt idx="2884">
                  <c:v>0.34978111708266402</c:v>
                </c:pt>
                <c:pt idx="2885">
                  <c:v>0.34975070361322202</c:v>
                </c:pt>
                <c:pt idx="2886">
                  <c:v>0.34972029543222399</c:v>
                </c:pt>
                <c:pt idx="2887">
                  <c:v>0.34968989253828903</c:v>
                </c:pt>
                <c:pt idx="2888">
                  <c:v>0.34965949493003901</c:v>
                </c:pt>
                <c:pt idx="2889">
                  <c:v>0.34376567754742399</c:v>
                </c:pt>
                <c:pt idx="2890">
                  <c:v>0.33850777841160401</c:v>
                </c:pt>
                <c:pt idx="2891">
                  <c:v>0.33847836050632502</c:v>
                </c:pt>
                <c:pt idx="2892">
                  <c:v>0.33844894771370698</c:v>
                </c:pt>
                <c:pt idx="2893">
                  <c:v>0.33841954003241898</c:v>
                </c:pt>
                <c:pt idx="2894">
                  <c:v>0.316614284070033</c:v>
                </c:pt>
                <c:pt idx="2895">
                  <c:v>0.31658677837305099</c:v>
                </c:pt>
                <c:pt idx="2896">
                  <c:v>0.316559277454739</c:v>
                </c:pt>
                <c:pt idx="2897">
                  <c:v>0.31214273817469501</c:v>
                </c:pt>
                <c:pt idx="2898">
                  <c:v>0.31211562800642101</c:v>
                </c:pt>
                <c:pt idx="2899">
                  <c:v>0.31208852254687303</c:v>
                </c:pt>
                <c:pt idx="2900">
                  <c:v>0.31206142179482599</c:v>
                </c:pt>
                <c:pt idx="2901">
                  <c:v>0.31203432574905199</c:v>
                </c:pt>
                <c:pt idx="2902">
                  <c:v>0.31200723440832501</c:v>
                </c:pt>
                <c:pt idx="2903">
                  <c:v>0.310077616091748</c:v>
                </c:pt>
                <c:pt idx="2904">
                  <c:v>0.310050699309738</c:v>
                </c:pt>
                <c:pt idx="2905">
                  <c:v>0.310023787200431</c:v>
                </c:pt>
                <c:pt idx="2906">
                  <c:v>0.30999687976260998</c:v>
                </c:pt>
                <c:pt idx="2907">
                  <c:v>0.30996997699505902</c:v>
                </c:pt>
                <c:pt idx="2908">
                  <c:v>0.30994307889656197</c:v>
                </c:pt>
                <c:pt idx="2909">
                  <c:v>0.30991618546590399</c:v>
                </c:pt>
                <c:pt idx="2910">
                  <c:v>0.30988929670186999</c:v>
                </c:pt>
                <c:pt idx="2911">
                  <c:v>0.30986241260324499</c:v>
                </c:pt>
                <c:pt idx="2912">
                  <c:v>0.30983553316881401</c:v>
                </c:pt>
                <c:pt idx="2913">
                  <c:v>0.30980865839736599</c:v>
                </c:pt>
                <c:pt idx="2914">
                  <c:v>0.30978178828768499</c:v>
                </c:pt>
                <c:pt idx="2915">
                  <c:v>0.30975492283855899</c:v>
                </c:pt>
                <c:pt idx="2916">
                  <c:v>0.30972806204877601</c:v>
                </c:pt>
                <c:pt idx="2917">
                  <c:v>0.30970120591712402</c:v>
                </c:pt>
                <c:pt idx="2918">
                  <c:v>0.309674354442391</c:v>
                </c:pt>
                <c:pt idx="2919">
                  <c:v>0.30964750762336701</c:v>
                </c:pt>
                <c:pt idx="2920">
                  <c:v>0.30962066545883898</c:v>
                </c:pt>
                <c:pt idx="2921">
                  <c:v>0.30959382794759799</c:v>
                </c:pt>
                <c:pt idx="2922">
                  <c:v>0.30953739181364498</c:v>
                </c:pt>
                <c:pt idx="2923">
                  <c:v>0.30948097625152798</c:v>
                </c:pt>
                <c:pt idx="2924">
                  <c:v>0.30942458125</c:v>
                </c:pt>
                <c:pt idx="2925">
                  <c:v>0.30936820679782501</c:v>
                </c:pt>
                <c:pt idx="2926">
                  <c:v>0.309311852883771</c:v>
                </c:pt>
                <c:pt idx="2927">
                  <c:v>0.309255519496619</c:v>
                </c:pt>
                <c:pt idx="2928">
                  <c:v>0.30919920662515399</c:v>
                </c:pt>
                <c:pt idx="2929">
                  <c:v>0.30914291425817098</c:v>
                </c:pt>
                <c:pt idx="2930">
                  <c:v>0.30908664238447398</c:v>
                </c:pt>
                <c:pt idx="2931">
                  <c:v>0.30903039099287299</c:v>
                </c:pt>
                <c:pt idx="2932">
                  <c:v>0.30897416007218698</c:v>
                </c:pt>
                <c:pt idx="2933">
                  <c:v>0.30891794961124502</c:v>
                </c:pt>
                <c:pt idx="2934">
                  <c:v>0.30886175959888101</c:v>
                </c:pt>
                <c:pt idx="2935">
                  <c:v>0.30880559002393998</c:v>
                </c:pt>
                <c:pt idx="2936">
                  <c:v>0.30874944087527301</c:v>
                </c:pt>
                <c:pt idx="2937">
                  <c:v>0.306387529368639</c:v>
                </c:pt>
                <c:pt idx="2938">
                  <c:v>0.29078956205967699</c:v>
                </c:pt>
                <c:pt idx="2939">
                  <c:v>0.29073671753434199</c:v>
                </c:pt>
                <c:pt idx="2940">
                  <c:v>0.29068389221214802</c:v>
                </c:pt>
                <c:pt idx="2941">
                  <c:v>0.290631086082629</c:v>
                </c:pt>
                <c:pt idx="2942">
                  <c:v>0.29057829913532801</c:v>
                </c:pt>
                <c:pt idx="2943">
                  <c:v>0.29052553135979498</c:v>
                </c:pt>
                <c:pt idx="2944">
                  <c:v>0.29047278274558602</c:v>
                </c:pt>
                <c:pt idx="2945">
                  <c:v>0.290420053282267</c:v>
                </c:pt>
                <c:pt idx="2946">
                  <c:v>0.28969561698274898</c:v>
                </c:pt>
                <c:pt idx="2947">
                  <c:v>0.28964304768395499</c:v>
                </c:pt>
                <c:pt idx="2948">
                  <c:v>0.28959049746056098</c:v>
                </c:pt>
                <c:pt idx="2949">
                  <c:v>0.28953796630218498</c:v>
                </c:pt>
                <c:pt idx="2950">
                  <c:v>0.28948545419845501</c:v>
                </c:pt>
                <c:pt idx="2951">
                  <c:v>0.28943296113900502</c:v>
                </c:pt>
                <c:pt idx="2952">
                  <c:v>0.28938048711347603</c:v>
                </c:pt>
                <c:pt idx="2953">
                  <c:v>0.28932803211151797</c:v>
                </c:pt>
                <c:pt idx="2954">
                  <c:v>0.28927559612278703</c:v>
                </c:pt>
                <c:pt idx="2955">
                  <c:v>0.289223179136949</c:v>
                </c:pt>
                <c:pt idx="2956">
                  <c:v>0.289170781143675</c:v>
                </c:pt>
                <c:pt idx="2957">
                  <c:v>0.289118402132644</c:v>
                </c:pt>
                <c:pt idx="2958">
                  <c:v>0.28906604209354397</c:v>
                </c:pt>
                <c:pt idx="2959">
                  <c:v>0.28901370101606799</c:v>
                </c:pt>
                <c:pt idx="2960">
                  <c:v>0.28896137888991802</c:v>
                </c:pt>
                <c:pt idx="2961">
                  <c:v>0.28890907570480301</c:v>
                </c:pt>
                <c:pt idx="2962">
                  <c:v>0.28885679145044102</c:v>
                </c:pt>
                <c:pt idx="2963">
                  <c:v>0.28880452611655399</c:v>
                </c:pt>
                <c:pt idx="2964">
                  <c:v>0.28875227969287498</c:v>
                </c:pt>
                <c:pt idx="2965">
                  <c:v>0.28870005216914302</c:v>
                </c:pt>
                <c:pt idx="2966">
                  <c:v>0.28864784353510398</c:v>
                </c:pt>
                <c:pt idx="2967">
                  <c:v>0.288595653780511</c:v>
                </c:pt>
                <c:pt idx="2968">
                  <c:v>0.28854348289512699</c:v>
                </c:pt>
                <c:pt idx="2969">
                  <c:v>0.28849133086871898</c:v>
                </c:pt>
                <c:pt idx="2970">
                  <c:v>0.28843919769106302</c:v>
                </c:pt>
                <c:pt idx="2971">
                  <c:v>0.28838708335194402</c:v>
                </c:pt>
                <c:pt idx="2972">
                  <c:v>0.282422850674307</c:v>
                </c:pt>
                <c:pt idx="2973">
                  <c:v>0.28237184178320102</c:v>
                </c:pt>
                <c:pt idx="2974">
                  <c:v>0.28232085131438001</c:v>
                </c:pt>
                <c:pt idx="2975">
                  <c:v>0.28226987925786501</c:v>
                </c:pt>
                <c:pt idx="2976">
                  <c:v>0.282218925603686</c:v>
                </c:pt>
                <c:pt idx="2977">
                  <c:v>0.282167990341879</c:v>
                </c:pt>
                <c:pt idx="2978">
                  <c:v>0.28211707346248699</c:v>
                </c:pt>
                <c:pt idx="2979">
                  <c:v>0.28206617495556102</c:v>
                </c:pt>
                <c:pt idx="2980">
                  <c:v>0.282015294811159</c:v>
                </c:pt>
                <c:pt idx="2981">
                  <c:v>0.28196443301934498</c:v>
                </c:pt>
                <c:pt idx="2982">
                  <c:v>0.27830740848295799</c:v>
                </c:pt>
                <c:pt idx="2983">
                  <c:v>0.27825723351105802</c:v>
                </c:pt>
                <c:pt idx="2984">
                  <c:v>0.27820707662760202</c:v>
                </c:pt>
                <c:pt idx="2985">
                  <c:v>0.27815693782280998</c:v>
                </c:pt>
                <c:pt idx="2986">
                  <c:v>0.27810681708690999</c:v>
                </c:pt>
                <c:pt idx="2987">
                  <c:v>0.27805671441013602</c:v>
                </c:pt>
                <c:pt idx="2988">
                  <c:v>0.278006629782729</c:v>
                </c:pt>
                <c:pt idx="2989">
                  <c:v>0.277956563194939</c:v>
                </c:pt>
                <c:pt idx="2990">
                  <c:v>0.27790651463701899</c:v>
                </c:pt>
                <c:pt idx="2991">
                  <c:v>0.27785648409923303</c:v>
                </c:pt>
                <c:pt idx="2992">
                  <c:v>0.27780647157185001</c:v>
                </c:pt>
                <c:pt idx="2993">
                  <c:v>0.277756477045147</c:v>
                </c:pt>
                <c:pt idx="2994">
                  <c:v>0.27410810571496802</c:v>
                </c:pt>
                <c:pt idx="2995">
                  <c:v>0.27405879450075599</c:v>
                </c:pt>
                <c:pt idx="2996">
                  <c:v>0.27150445449631999</c:v>
                </c:pt>
                <c:pt idx="2997">
                  <c:v>0.27145562923807098</c:v>
                </c:pt>
                <c:pt idx="2998">
                  <c:v>0.271406821537378</c:v>
                </c:pt>
                <c:pt idx="2999">
                  <c:v>0.27135803138477099</c:v>
                </c:pt>
                <c:pt idx="3000">
                  <c:v>0.27130925877078699</c:v>
                </c:pt>
                <c:pt idx="3001">
                  <c:v>0.27126050368597299</c:v>
                </c:pt>
                <c:pt idx="3002">
                  <c:v>0.27121176612087999</c:v>
                </c:pt>
                <c:pt idx="3003">
                  <c:v>0.271163046066066</c:v>
                </c:pt>
                <c:pt idx="3004">
                  <c:v>0.27111434351209501</c:v>
                </c:pt>
                <c:pt idx="3005">
                  <c:v>0.271065658449541</c:v>
                </c:pt>
                <c:pt idx="3006">
                  <c:v>0.27101699086898201</c:v>
                </c:pt>
                <c:pt idx="3007">
                  <c:v>0.26482235103129598</c:v>
                </c:pt>
                <c:pt idx="3008">
                  <c:v>0.26214191268491999</c:v>
                </c:pt>
                <c:pt idx="3009">
                  <c:v>0.26209487262551601</c:v>
                </c:pt>
                <c:pt idx="3010">
                  <c:v>0.26204784944529103</c:v>
                </c:pt>
                <c:pt idx="3011">
                  <c:v>0.26200084313516198</c:v>
                </c:pt>
                <c:pt idx="3012">
                  <c:v>0.26195385368605201</c:v>
                </c:pt>
                <c:pt idx="3013">
                  <c:v>0.250740472618106</c:v>
                </c:pt>
                <c:pt idx="3014">
                  <c:v>0.25069551882395502</c:v>
                </c:pt>
                <c:pt idx="3015">
                  <c:v>0.249126741097493</c:v>
                </c:pt>
                <c:pt idx="3016">
                  <c:v>0.24908209262936201</c:v>
                </c:pt>
                <c:pt idx="3017">
                  <c:v>0.24903746016215</c:v>
                </c:pt>
                <c:pt idx="3018">
                  <c:v>0.24899284368725899</c:v>
                </c:pt>
                <c:pt idx="3019">
                  <c:v>0.24412181688783099</c:v>
                </c:pt>
                <c:pt idx="3020">
                  <c:v>0.24407809674376399</c:v>
                </c:pt>
                <c:pt idx="3021">
                  <c:v>0.24403439225670701</c:v>
                </c:pt>
                <c:pt idx="3022">
                  <c:v>0.24399070341824899</c:v>
                </c:pt>
                <c:pt idx="3023">
                  <c:v>0.24394703021998801</c:v>
                </c:pt>
                <c:pt idx="3024">
                  <c:v>0.24390337265352699</c:v>
                </c:pt>
                <c:pt idx="3025">
                  <c:v>0.24385973071047501</c:v>
                </c:pt>
                <c:pt idx="3026">
                  <c:v>0.243816104382446</c:v>
                </c:pt>
                <c:pt idx="3027">
                  <c:v>0.24377249366106099</c:v>
                </c:pt>
                <c:pt idx="3028">
                  <c:v>0.32623263926519203</c:v>
                </c:pt>
                <c:pt idx="3029">
                  <c:v>0.32617430779025502</c:v>
                </c:pt>
                <c:pt idx="3030">
                  <c:v>0.32611599717131001</c:v>
                </c:pt>
                <c:pt idx="3031">
                  <c:v>0.32605770739717399</c:v>
                </c:pt>
                <c:pt idx="3032">
                  <c:v>0.32599943845667101</c:v>
                </c:pt>
                <c:pt idx="3033">
                  <c:v>0.325941190338634</c:v>
                </c:pt>
                <c:pt idx="3034">
                  <c:v>0.325882963031904</c:v>
                </c:pt>
                <c:pt idx="3035">
                  <c:v>0.325824756525329</c:v>
                </c:pt>
                <c:pt idx="3036">
                  <c:v>0.325766570807766</c:v>
                </c:pt>
                <c:pt idx="3037">
                  <c:v>0.32570840586807898</c:v>
                </c:pt>
                <c:pt idx="3038">
                  <c:v>0.325650261695142</c:v>
                </c:pt>
                <c:pt idx="3039">
                  <c:v>0.32559213827783301</c:v>
                </c:pt>
                <c:pt idx="3040">
                  <c:v>0.32553403560504102</c:v>
                </c:pt>
                <c:pt idx="3041">
                  <c:v>0.32547595366566301</c:v>
                </c:pt>
                <c:pt idx="3042">
                  <c:v>0.32541789244860397</c:v>
                </c:pt>
                <c:pt idx="3043">
                  <c:v>0.325359851942774</c:v>
                </c:pt>
                <c:pt idx="3044">
                  <c:v>0.32530183213709402</c:v>
                </c:pt>
                <c:pt idx="3045">
                  <c:v>0.32524383302049198</c:v>
                </c:pt>
                <c:pt idx="3046">
                  <c:v>0.32518585458190402</c:v>
                </c:pt>
                <c:pt idx="3047">
                  <c:v>0.32512789681027299</c:v>
                </c:pt>
                <c:pt idx="3048">
                  <c:v>0.32506995969455099</c:v>
                </c:pt>
                <c:pt idx="3049">
                  <c:v>0.32501204322369798</c:v>
                </c:pt>
                <c:pt idx="3050">
                  <c:v>0.32495414738667999</c:v>
                </c:pt>
                <c:pt idx="3051">
                  <c:v>0.32489627217247402</c:v>
                </c:pt>
                <c:pt idx="3052">
                  <c:v>0.32483841757006099</c:v>
                </c:pt>
                <c:pt idx="3053">
                  <c:v>0.32478058356843298</c:v>
                </c:pt>
                <c:pt idx="3054">
                  <c:v>0.32472277015658801</c:v>
                </c:pt>
                <c:pt idx="3055">
                  <c:v>0.324664977323534</c:v>
                </c:pt>
                <c:pt idx="3056">
                  <c:v>0.324607205058284</c:v>
                </c:pt>
                <c:pt idx="3057">
                  <c:v>0.32454945334986102</c:v>
                </c:pt>
                <c:pt idx="3058">
                  <c:v>0.324491722187294</c:v>
                </c:pt>
                <c:pt idx="3059">
                  <c:v>0.32443401155962198</c:v>
                </c:pt>
                <c:pt idx="3060">
                  <c:v>0.32437632145589002</c:v>
                </c:pt>
                <c:pt idx="3061">
                  <c:v>0.32431865186515102</c:v>
                </c:pt>
                <c:pt idx="3062">
                  <c:v>0.32426100277646602</c:v>
                </c:pt>
                <c:pt idx="3063">
                  <c:v>0.32420337417890599</c:v>
                </c:pt>
                <c:pt idx="3064">
                  <c:v>0.32414576606154499</c:v>
                </c:pt>
                <c:pt idx="3065">
                  <c:v>0.318982063132694</c:v>
                </c:pt>
                <c:pt idx="3066">
                  <c:v>0.318925402932903</c:v>
                </c:pt>
                <c:pt idx="3067">
                  <c:v>0.31886876285843202</c:v>
                </c:pt>
                <c:pt idx="3068">
                  <c:v>0.31881214289856102</c:v>
                </c:pt>
                <c:pt idx="3069">
                  <c:v>0.31875554304257597</c:v>
                </c:pt>
                <c:pt idx="3070">
                  <c:v>0.31869896327977199</c:v>
                </c:pt>
                <c:pt idx="3071">
                  <c:v>0.31237544133870998</c:v>
                </c:pt>
                <c:pt idx="3072">
                  <c:v>0.31232001373407398</c:v>
                </c:pt>
                <c:pt idx="3073">
                  <c:v>0.31226460579599302</c:v>
                </c:pt>
                <c:pt idx="3074">
                  <c:v>0.31220921751400099</c:v>
                </c:pt>
                <c:pt idx="3075">
                  <c:v>0.31215384887764103</c:v>
                </c:pt>
                <c:pt idx="3076">
                  <c:v>0.31209849987646199</c:v>
                </c:pt>
                <c:pt idx="3077">
                  <c:v>0.30959532621735902</c:v>
                </c:pt>
                <c:pt idx="3078">
                  <c:v>0.30954045033648497</c:v>
                </c:pt>
                <c:pt idx="3079">
                  <c:v>0.30948559390570202</c:v>
                </c:pt>
                <c:pt idx="3080">
                  <c:v>0.30772263272072897</c:v>
                </c:pt>
                <c:pt idx="3081">
                  <c:v>0.30766811776382502</c:v>
                </c:pt>
                <c:pt idx="3082">
                  <c:v>0.30761362211881899</c:v>
                </c:pt>
                <c:pt idx="3083">
                  <c:v>0.30755914577545101</c:v>
                </c:pt>
                <c:pt idx="3084">
                  <c:v>0.30750468872346998</c:v>
                </c:pt>
                <c:pt idx="3085">
                  <c:v>0.30745025095262801</c:v>
                </c:pt>
                <c:pt idx="3086">
                  <c:v>0.30739583245268898</c:v>
                </c:pt>
                <c:pt idx="3087">
                  <c:v>0.307341433213421</c:v>
                </c:pt>
                <c:pt idx="3088">
                  <c:v>0.30728705322459898</c:v>
                </c:pt>
                <c:pt idx="3089">
                  <c:v>0.30723269247600898</c:v>
                </c:pt>
                <c:pt idx="3090">
                  <c:v>0.30717835095744001</c:v>
                </c:pt>
                <c:pt idx="3091">
                  <c:v>0.30712402865868998</c:v>
                </c:pt>
                <c:pt idx="3092">
                  <c:v>0.30706972556956502</c:v>
                </c:pt>
                <c:pt idx="3093">
                  <c:v>0.30701544167987699</c:v>
                </c:pt>
                <c:pt idx="3094">
                  <c:v>0.30696117697944503</c:v>
                </c:pt>
                <c:pt idx="3095">
                  <c:v>0.306906931458096</c:v>
                </c:pt>
                <c:pt idx="3096">
                  <c:v>0.30685270510566398</c:v>
                </c:pt>
                <c:pt idx="3097">
                  <c:v>0.30679849791199099</c:v>
                </c:pt>
                <c:pt idx="3098">
                  <c:v>0.30674430986692403</c:v>
                </c:pt>
                <c:pt idx="3099">
                  <c:v>0.30669014096031899</c:v>
                </c:pt>
                <c:pt idx="3100">
                  <c:v>0.30663599118203799</c:v>
                </c:pt>
                <c:pt idx="3101">
                  <c:v>0.30658186052195202</c:v>
                </c:pt>
                <c:pt idx="3102">
                  <c:v>0.30652774896993701</c:v>
                </c:pt>
                <c:pt idx="3103">
                  <c:v>0.30647365651587799</c:v>
                </c:pt>
                <c:pt idx="3104">
                  <c:v>0.306419583149665</c:v>
                </c:pt>
                <c:pt idx="3105">
                  <c:v>0.306365528861197</c:v>
                </c:pt>
                <c:pt idx="3106">
                  <c:v>0.30631149364038002</c:v>
                </c:pt>
                <c:pt idx="3107">
                  <c:v>0.30625747747712601</c:v>
                </c:pt>
                <c:pt idx="3108">
                  <c:v>0.30620348036135497</c:v>
                </c:pt>
                <c:pt idx="3109">
                  <c:v>0.30614950228299298</c:v>
                </c:pt>
                <c:pt idx="3110">
                  <c:v>0.30609554323197502</c:v>
                </c:pt>
                <c:pt idx="3111">
                  <c:v>0.30604160319824097</c:v>
                </c:pt>
                <c:pt idx="3112">
                  <c:v>0.30598768217174099</c:v>
                </c:pt>
                <c:pt idx="3113">
                  <c:v>0.305933780142428</c:v>
                </c:pt>
                <c:pt idx="3114">
                  <c:v>0.30587989710026497</c:v>
                </c:pt>
                <c:pt idx="3115">
                  <c:v>0.30582603303522199</c:v>
                </c:pt>
                <c:pt idx="3116">
                  <c:v>0.30577218793727501</c:v>
                </c:pt>
                <c:pt idx="3117">
                  <c:v>0.30571836179640699</c:v>
                </c:pt>
                <c:pt idx="3118">
                  <c:v>0.304525130909789</c:v>
                </c:pt>
                <c:pt idx="3119">
                  <c:v>0.30447154315917901</c:v>
                </c:pt>
                <c:pt idx="3120">
                  <c:v>0.30008037504614798</c:v>
                </c:pt>
                <c:pt idx="3121">
                  <c:v>0.30002758802401602</c:v>
                </c:pt>
                <c:pt idx="3122">
                  <c:v>0.29997481957010602</c:v>
                </c:pt>
                <c:pt idx="3123">
                  <c:v>0.29992206967462398</c:v>
                </c:pt>
                <c:pt idx="3124">
                  <c:v>0.29986933832778001</c:v>
                </c:pt>
                <c:pt idx="3125">
                  <c:v>0.29981662551979299</c:v>
                </c:pt>
                <c:pt idx="3126">
                  <c:v>0.29976393124088802</c:v>
                </c:pt>
                <c:pt idx="3127">
                  <c:v>0.29724914419894299</c:v>
                </c:pt>
                <c:pt idx="3128">
                  <c:v>0.28998020331887497</c:v>
                </c:pt>
                <c:pt idx="3129">
                  <c:v>0.28992926469876801</c:v>
                </c:pt>
                <c:pt idx="3130">
                  <c:v>0.28987834397151901</c:v>
                </c:pt>
                <c:pt idx="3131">
                  <c:v>0.28982744112770198</c:v>
                </c:pt>
                <c:pt idx="3132">
                  <c:v>0.28977655615789799</c:v>
                </c:pt>
                <c:pt idx="3133">
                  <c:v>0.28972568905269303</c:v>
                </c:pt>
                <c:pt idx="3134">
                  <c:v>0.28967483980268299</c:v>
                </c:pt>
                <c:pt idx="3135">
                  <c:v>0.28732506097554</c:v>
                </c:pt>
                <c:pt idx="3136">
                  <c:v>0.28727465075039399</c:v>
                </c:pt>
                <c:pt idx="3137">
                  <c:v>0.28722425821075798</c:v>
                </c:pt>
                <c:pt idx="3138">
                  <c:v>0.28717388334732602</c:v>
                </c:pt>
                <c:pt idx="3139">
                  <c:v>0.287123526150799</c:v>
                </c:pt>
                <c:pt idx="3140">
                  <c:v>0.28707318661188502</c:v>
                </c:pt>
                <c:pt idx="3141">
                  <c:v>0.28702286472129901</c:v>
                </c:pt>
                <c:pt idx="3142">
                  <c:v>0.28060133277258997</c:v>
                </c:pt>
                <c:pt idx="3143">
                  <c:v>0.28055216259038102</c:v>
                </c:pt>
                <c:pt idx="3144">
                  <c:v>0.28050300963747798</c:v>
                </c:pt>
                <c:pt idx="3145">
                  <c:v>0.28045387390482801</c:v>
                </c:pt>
                <c:pt idx="3146">
                  <c:v>0.27950486874795399</c:v>
                </c:pt>
                <c:pt idx="3147">
                  <c:v>0.27945592500667399</c:v>
                </c:pt>
                <c:pt idx="3148">
                  <c:v>0.27940699840334499</c:v>
                </c:pt>
                <c:pt idx="3149">
                  <c:v>0.27935808892896802</c:v>
                </c:pt>
                <c:pt idx="3150">
                  <c:v>0.279309196574549</c:v>
                </c:pt>
                <c:pt idx="3151">
                  <c:v>0.27926032133110001</c:v>
                </c:pt>
                <c:pt idx="3152">
                  <c:v>0.27921146318964002</c:v>
                </c:pt>
                <c:pt idx="3153">
                  <c:v>0.27916262214119603</c:v>
                </c:pt>
                <c:pt idx="3154">
                  <c:v>0.27911379817679799</c:v>
                </c:pt>
                <c:pt idx="3155">
                  <c:v>0.27906499128748502</c:v>
                </c:pt>
                <c:pt idx="3156">
                  <c:v>0.27901620146430001</c:v>
                </c:pt>
                <c:pt idx="3157">
                  <c:v>0.278967428698294</c:v>
                </c:pt>
                <c:pt idx="3158">
                  <c:v>0.27891867298052297</c:v>
                </c:pt>
                <c:pt idx="3159">
                  <c:v>0.27886993430205098</c:v>
                </c:pt>
                <c:pt idx="3160">
                  <c:v>0.27700096737114399</c:v>
                </c:pt>
                <c:pt idx="3161">
                  <c:v>0.27695258070582401</c:v>
                </c:pt>
                <c:pt idx="3162">
                  <c:v>0.27257479530363299</c:v>
                </c:pt>
                <c:pt idx="3163">
                  <c:v>0.272527198432718</c:v>
                </c:pt>
                <c:pt idx="3164">
                  <c:v>0.272479618181584</c:v>
                </c:pt>
                <c:pt idx="3165">
                  <c:v>0.27243205454152603</c:v>
                </c:pt>
                <c:pt idx="3166">
                  <c:v>0.27238450750384802</c:v>
                </c:pt>
                <c:pt idx="3167">
                  <c:v>0.27233697705985899</c:v>
                </c:pt>
                <c:pt idx="3168">
                  <c:v>0.272289463200872</c:v>
                </c:pt>
                <c:pt idx="3169">
                  <c:v>0.27224196591820898</c:v>
                </c:pt>
                <c:pt idx="3170">
                  <c:v>0.272194485203198</c:v>
                </c:pt>
                <c:pt idx="3171">
                  <c:v>0.27214702104716998</c:v>
                </c:pt>
                <c:pt idx="3172">
                  <c:v>0.27209957344146601</c:v>
                </c:pt>
                <c:pt idx="3173">
                  <c:v>0.27205214237742897</c:v>
                </c:pt>
                <c:pt idx="3174">
                  <c:v>0.272004727846412</c:v>
                </c:pt>
                <c:pt idx="3175">
                  <c:v>0.271957329839772</c:v>
                </c:pt>
                <c:pt idx="3176">
                  <c:v>0.271909948348871</c:v>
                </c:pt>
                <c:pt idx="3177">
                  <c:v>0.27186258336507901</c:v>
                </c:pt>
                <c:pt idx="3178">
                  <c:v>0.27181523487977</c:v>
                </c:pt>
                <c:pt idx="3179">
                  <c:v>0.27176790288432701</c:v>
                </c:pt>
                <c:pt idx="3180">
                  <c:v>0.27172058737013699</c:v>
                </c:pt>
                <c:pt idx="3181">
                  <c:v>0.271673288328591</c:v>
                </c:pt>
                <c:pt idx="3182">
                  <c:v>0.27162600575109103</c:v>
                </c:pt>
                <c:pt idx="3183">
                  <c:v>0.26934900700810999</c:v>
                </c:pt>
                <c:pt idx="3184">
                  <c:v>0.26930214526513602</c:v>
                </c:pt>
                <c:pt idx="3185">
                  <c:v>0.26925529982547802</c:v>
                </c:pt>
                <c:pt idx="3186">
                  <c:v>0.26920847068062997</c:v>
                </c:pt>
                <c:pt idx="3187">
                  <c:v>0.26916165782209001</c:v>
                </c:pt>
                <c:pt idx="3188">
                  <c:v>0.26688914898334398</c:v>
                </c:pt>
                <c:pt idx="3189">
                  <c:v>0.26684275556812598</c:v>
                </c:pt>
                <c:pt idx="3190">
                  <c:v>0.266796378279265</c:v>
                </c:pt>
                <c:pt idx="3191">
                  <c:v>0.266750017108355</c:v>
                </c:pt>
                <c:pt idx="3192">
                  <c:v>0.26576179518285398</c:v>
                </c:pt>
                <c:pt idx="3193">
                  <c:v>0.26571562983560199</c:v>
                </c:pt>
                <c:pt idx="3194">
                  <c:v>0.26566948052428402</c:v>
                </c:pt>
                <c:pt idx="3195">
                  <c:v>0.26562334724054398</c:v>
                </c:pt>
                <c:pt idx="3196">
                  <c:v>0.265577229976035</c:v>
                </c:pt>
                <c:pt idx="3197">
                  <c:v>0.26553112872241402</c:v>
                </c:pt>
                <c:pt idx="3198">
                  <c:v>0.26548504347134599</c:v>
                </c:pt>
                <c:pt idx="3199">
                  <c:v>0.26543897421449902</c:v>
                </c:pt>
                <c:pt idx="3200">
                  <c:v>0.26539292094354799</c:v>
                </c:pt>
                <c:pt idx="3201">
                  <c:v>0.265346883650174</c:v>
                </c:pt>
                <c:pt idx="3202">
                  <c:v>0.26530086232606398</c:v>
                </c:pt>
                <c:pt idx="3203">
                  <c:v>0.26525485696291001</c:v>
                </c:pt>
                <c:pt idx="3204">
                  <c:v>0.26520886755241102</c:v>
                </c:pt>
                <c:pt idx="3205">
                  <c:v>0.26205109731850301</c:v>
                </c:pt>
                <c:pt idx="3206">
                  <c:v>0.26200567911914602</c:v>
                </c:pt>
                <c:pt idx="3207">
                  <c:v>0.26196027666065402</c:v>
                </c:pt>
                <c:pt idx="3208">
                  <c:v>0.26191488993484402</c:v>
                </c:pt>
                <c:pt idx="3209">
                  <c:v>0.26186951893353999</c:v>
                </c:pt>
                <c:pt idx="3210">
                  <c:v>0.26182416364857303</c:v>
                </c:pt>
                <c:pt idx="3211">
                  <c:v>0.26177882407177699</c:v>
                </c:pt>
                <c:pt idx="3212">
                  <c:v>0.25325221937074299</c:v>
                </c:pt>
                <c:pt idx="3213">
                  <c:v>0.25320837936409701</c:v>
                </c:pt>
                <c:pt idx="3214">
                  <c:v>0.25316455453294401</c:v>
                </c:pt>
                <c:pt idx="3215">
                  <c:v>0.253120744869405</c:v>
                </c:pt>
                <c:pt idx="3216">
                  <c:v>0.25307695036560701</c:v>
                </c:pt>
                <c:pt idx="3217">
                  <c:v>0.253033171013683</c:v>
                </c:pt>
                <c:pt idx="3218">
                  <c:v>0.25298940680577098</c:v>
                </c:pt>
                <c:pt idx="3219">
                  <c:v>0.248667200369387</c:v>
                </c:pt>
                <c:pt idx="3220">
                  <c:v>0.24862420616511</c:v>
                </c:pt>
                <c:pt idx="3221">
                  <c:v>0.24858122682553599</c:v>
                </c:pt>
                <c:pt idx="3222">
                  <c:v>0.24853826234295801</c:v>
                </c:pt>
                <c:pt idx="3223">
                  <c:v>0.24849531270967201</c:v>
                </c:pt>
                <c:pt idx="3224">
                  <c:v>0.24499698041279999</c:v>
                </c:pt>
                <c:pt idx="3225">
                  <c:v>0.244954657372286</c:v>
                </c:pt>
                <c:pt idx="3226">
                  <c:v>0.24491234895179201</c:v>
                </c:pt>
                <c:pt idx="3227">
                  <c:v>0.24487005514374299</c:v>
                </c:pt>
                <c:pt idx="3228">
                  <c:v>0.24482777594057101</c:v>
                </c:pt>
                <c:pt idx="3229">
                  <c:v>0.24478551133471199</c:v>
                </c:pt>
                <c:pt idx="3230">
                  <c:v>0.24474326131860899</c:v>
                </c:pt>
                <c:pt idx="3231">
                  <c:v>0.24470102588470599</c:v>
                </c:pt>
                <c:pt idx="3232">
                  <c:v>0.244658805025457</c:v>
                </c:pt>
                <c:pt idx="3233">
                  <c:v>0.24325311277032599</c:v>
                </c:pt>
                <c:pt idx="3234">
                  <c:v>0.24321115621327699</c:v>
                </c:pt>
                <c:pt idx="3235">
                  <c:v>0.243169214127156</c:v>
                </c:pt>
                <c:pt idx="3236">
                  <c:v>0.24312728650447701</c:v>
                </c:pt>
                <c:pt idx="3237">
                  <c:v>0.23895644683039199</c:v>
                </c:pt>
                <c:pt idx="3238">
                  <c:v>0.23891525978282399</c:v>
                </c:pt>
                <c:pt idx="3239">
                  <c:v>0.238874086930985</c:v>
                </c:pt>
                <c:pt idx="3240">
                  <c:v>0.23883292826753799</c:v>
                </c:pt>
                <c:pt idx="3241">
                  <c:v>0.34137709809257</c:v>
                </c:pt>
                <c:pt idx="3242">
                  <c:v>0.34131829814061898</c:v>
                </c:pt>
                <c:pt idx="3243">
                  <c:v>0.34125951844098601</c:v>
                </c:pt>
                <c:pt idx="3244">
                  <c:v>0.34120075898321101</c:v>
                </c:pt>
                <c:pt idx="3245">
                  <c:v>0.341142019756839</c:v>
                </c:pt>
                <c:pt idx="3246">
                  <c:v>0.34108330075142401</c:v>
                </c:pt>
                <c:pt idx="3247">
                  <c:v>0.34102460195652501</c:v>
                </c:pt>
                <c:pt idx="3248">
                  <c:v>0.33864985864248698</c:v>
                </c:pt>
                <c:pt idx="3249">
                  <c:v>0.33859159868378402</c:v>
                </c:pt>
                <c:pt idx="3250">
                  <c:v>0.33853335876724999</c:v>
                </c:pt>
                <c:pt idx="3251">
                  <c:v>0.33847513888254599</c:v>
                </c:pt>
                <c:pt idx="3252">
                  <c:v>0.338416939019337</c:v>
                </c:pt>
                <c:pt idx="3253">
                  <c:v>0.33835875916729902</c:v>
                </c:pt>
                <c:pt idx="3254">
                  <c:v>0.337068640898947</c:v>
                </c:pt>
                <c:pt idx="3255">
                  <c:v>0.33701071276092198</c:v>
                </c:pt>
                <c:pt idx="3256">
                  <c:v>0.33695280453037202</c:v>
                </c:pt>
                <c:pt idx="3257">
                  <c:v>0.33689491619703399</c:v>
                </c:pt>
                <c:pt idx="3258">
                  <c:v>0.33683704775065798</c:v>
                </c:pt>
                <c:pt idx="3259">
                  <c:v>0.33677919918099503</c:v>
                </c:pt>
                <c:pt idx="3260">
                  <c:v>0.33672137047780698</c:v>
                </c:pt>
                <c:pt idx="3261">
                  <c:v>0.33666356163086197</c:v>
                </c:pt>
                <c:pt idx="3262">
                  <c:v>0.33660577262993502</c:v>
                </c:pt>
                <c:pt idx="3263">
                  <c:v>0.33654800346480801</c:v>
                </c:pt>
                <c:pt idx="3264">
                  <c:v>0.33649025412526901</c:v>
                </c:pt>
                <c:pt idx="3265">
                  <c:v>0.336432524601114</c:v>
                </c:pt>
                <c:pt idx="3266">
                  <c:v>0.33637481488214799</c:v>
                </c:pt>
                <c:pt idx="3267">
                  <c:v>0.336317124958178</c:v>
                </c:pt>
                <c:pt idx="3268">
                  <c:v>0.33625945481902297</c:v>
                </c:pt>
                <c:pt idx="3269">
                  <c:v>0.33620180445450598</c:v>
                </c:pt>
                <c:pt idx="3270">
                  <c:v>0.33614417385445899</c:v>
                </c:pt>
                <c:pt idx="3271">
                  <c:v>0.33608656300871798</c:v>
                </c:pt>
                <c:pt idx="3272">
                  <c:v>0.33602897190712999</c:v>
                </c:pt>
                <c:pt idx="3273">
                  <c:v>0.334590586251303</c:v>
                </c:pt>
                <c:pt idx="3274">
                  <c:v>0.33453327114001002</c:v>
                </c:pt>
                <c:pt idx="3275">
                  <c:v>0.33447597566142501</c:v>
                </c:pt>
                <c:pt idx="3276">
                  <c:v>0.33441869980546002</c:v>
                </c:pt>
                <c:pt idx="3277">
                  <c:v>0.33436144356203601</c:v>
                </c:pt>
                <c:pt idx="3278">
                  <c:v>0.33430420692108198</c:v>
                </c:pt>
                <c:pt idx="3279">
                  <c:v>0.33424698987253298</c:v>
                </c:pt>
                <c:pt idx="3280">
                  <c:v>0.33418979240633101</c:v>
                </c:pt>
                <c:pt idx="3281">
                  <c:v>0.33413261451242399</c:v>
                </c:pt>
                <c:pt idx="3282">
                  <c:v>0.33269308034297101</c:v>
                </c:pt>
                <c:pt idx="3283">
                  <c:v>0.33263617799894002</c:v>
                </c:pt>
                <c:pt idx="3284">
                  <c:v>0.33257929511622802</c:v>
                </c:pt>
                <c:pt idx="3285">
                  <c:v>0.33252243168485301</c:v>
                </c:pt>
                <c:pt idx="3286">
                  <c:v>0.33246558769483903</c:v>
                </c:pt>
                <c:pt idx="3287">
                  <c:v>0.33150816211911099</c:v>
                </c:pt>
                <c:pt idx="3288">
                  <c:v>0.331451510885095</c:v>
                </c:pt>
                <c:pt idx="3289">
                  <c:v>0.33139487900996301</c:v>
                </c:pt>
                <c:pt idx="3290">
                  <c:v>0.331338266483794</c:v>
                </c:pt>
                <c:pt idx="3291">
                  <c:v>0.33128167329667202</c:v>
                </c:pt>
                <c:pt idx="3292">
                  <c:v>0.33122509943869</c:v>
                </c:pt>
                <c:pt idx="3293">
                  <c:v>0.33116854489994701</c:v>
                </c:pt>
                <c:pt idx="3294">
                  <c:v>0.33111200967054899</c:v>
                </c:pt>
                <c:pt idx="3295">
                  <c:v>0.331055493740609</c:v>
                </c:pt>
                <c:pt idx="3296">
                  <c:v>0.330998997100245</c:v>
                </c:pt>
                <c:pt idx="3297">
                  <c:v>0.330942519739584</c:v>
                </c:pt>
                <c:pt idx="3298">
                  <c:v>0.330886061648759</c:v>
                </c:pt>
                <c:pt idx="3299">
                  <c:v>0.33082962281790801</c:v>
                </c:pt>
                <c:pt idx="3300">
                  <c:v>0.33077320323717901</c:v>
                </c:pt>
                <c:pt idx="3301">
                  <c:v>0.330716802896724</c:v>
                </c:pt>
                <c:pt idx="3302">
                  <c:v>0.33066042178670202</c:v>
                </c:pt>
                <c:pt idx="3303">
                  <c:v>0.33060405989728098</c:v>
                </c:pt>
                <c:pt idx="3304">
                  <c:v>0.33054771721863402</c:v>
                </c:pt>
                <c:pt idx="3305">
                  <c:v>0.330491393740939</c:v>
                </c:pt>
                <c:pt idx="3306">
                  <c:v>0.33043508945438399</c:v>
                </c:pt>
                <c:pt idx="3307">
                  <c:v>0.330378804349162</c:v>
                </c:pt>
                <c:pt idx="3308">
                  <c:v>0.33032253841547199</c:v>
                </c:pt>
                <c:pt idx="3309">
                  <c:v>0.32619005201054002</c:v>
                </c:pt>
                <c:pt idx="3310">
                  <c:v>0.32613451836767199</c:v>
                </c:pt>
                <c:pt idx="3311">
                  <c:v>0.32447612283241101</c:v>
                </c:pt>
                <c:pt idx="3312">
                  <c:v>0.32442089978823702</c:v>
                </c:pt>
                <c:pt idx="3313">
                  <c:v>0.324365695537839</c:v>
                </c:pt>
                <c:pt idx="3314">
                  <c:v>0.32198133357347303</c:v>
                </c:pt>
                <c:pt idx="3315">
                  <c:v>0.32192656308536199</c:v>
                </c:pt>
                <c:pt idx="3316">
                  <c:v>0.31619903260321602</c:v>
                </c:pt>
                <c:pt idx="3317">
                  <c:v>0.311203787106</c:v>
                </c:pt>
                <c:pt idx="3318">
                  <c:v>0.31115087692830801</c:v>
                </c:pt>
                <c:pt idx="3319">
                  <c:v>0.31109798473889999</c:v>
                </c:pt>
                <c:pt idx="3320">
                  <c:v>0.31104511052860301</c:v>
                </c:pt>
                <c:pt idx="3321">
                  <c:v>0.310992254288253</c:v>
                </c:pt>
                <c:pt idx="3322">
                  <c:v>0.31093941600869002</c:v>
                </c:pt>
                <c:pt idx="3323">
                  <c:v>0.31088659568076099</c:v>
                </c:pt>
                <c:pt idx="3324">
                  <c:v>0.31083379329531802</c:v>
                </c:pt>
                <c:pt idx="3325">
                  <c:v>0.31078100884322102</c:v>
                </c:pt>
                <c:pt idx="3326">
                  <c:v>0.31072824231533602</c:v>
                </c:pt>
                <c:pt idx="3327">
                  <c:v>0.310675493702534</c:v>
                </c:pt>
                <c:pt idx="3328">
                  <c:v>0.30653362483054902</c:v>
                </c:pt>
                <c:pt idx="3329">
                  <c:v>0.306481605948973</c:v>
                </c:pt>
                <c:pt idx="3330">
                  <c:v>0.30450500122274798</c:v>
                </c:pt>
                <c:pt idx="3331">
                  <c:v>0.30445334413188802</c:v>
                </c:pt>
                <c:pt idx="3332">
                  <c:v>0.304401704564565</c:v>
                </c:pt>
                <c:pt idx="3333">
                  <c:v>0.30435008251186402</c:v>
                </c:pt>
                <c:pt idx="3334">
                  <c:v>0.30429847796487702</c:v>
                </c:pt>
                <c:pt idx="3335">
                  <c:v>0.30424689091469997</c:v>
                </c:pt>
                <c:pt idx="3336">
                  <c:v>0.30419532135243599</c:v>
                </c:pt>
                <c:pt idx="3337">
                  <c:v>0.30318585625470601</c:v>
                </c:pt>
                <c:pt idx="3338">
                  <c:v>0.30313448395193399</c:v>
                </c:pt>
                <c:pt idx="3339">
                  <c:v>0.303083129055426</c:v>
                </c:pt>
                <c:pt idx="3340">
                  <c:v>0.30303179155633497</c:v>
                </c:pt>
                <c:pt idx="3341">
                  <c:v>0.30298047144582402</c:v>
                </c:pt>
                <c:pt idx="3342">
                  <c:v>0.31801698567272702</c:v>
                </c:pt>
                <c:pt idx="3343">
                  <c:v>0.31796314597278502</c:v>
                </c:pt>
                <c:pt idx="3344">
                  <c:v>0.31790932449968401</c:v>
                </c:pt>
                <c:pt idx="3345">
                  <c:v>0.31785552124416999</c:v>
                </c:pt>
                <c:pt idx="3346">
                  <c:v>0.31780173619699598</c:v>
                </c:pt>
                <c:pt idx="3347">
                  <c:v>0.31774796934892002</c:v>
                </c:pt>
                <c:pt idx="3348">
                  <c:v>0.31769422069070702</c:v>
                </c:pt>
                <c:pt idx="3349">
                  <c:v>0.31764049021312701</c:v>
                </c:pt>
                <c:pt idx="3350">
                  <c:v>0.317586777906957</c:v>
                </c:pt>
                <c:pt idx="3351">
                  <c:v>0.317533083762982</c:v>
                </c:pt>
                <c:pt idx="3352">
                  <c:v>0.31747940777198902</c:v>
                </c:pt>
                <c:pt idx="3353">
                  <c:v>0.31742574992477601</c:v>
                </c:pt>
                <c:pt idx="3354">
                  <c:v>0.31737211021214401</c:v>
                </c:pt>
                <c:pt idx="3355">
                  <c:v>0.31498161215866299</c:v>
                </c:pt>
                <c:pt idx="3356">
                  <c:v>0.31492840344776002</c:v>
                </c:pt>
                <c:pt idx="3357">
                  <c:v>0.31487521271053398</c:v>
                </c:pt>
                <c:pt idx="3358">
                  <c:v>0.314822039937878</c:v>
                </c:pt>
                <c:pt idx="3359">
                  <c:v>0.31476888512069401</c:v>
                </c:pt>
                <c:pt idx="3360">
                  <c:v>0.31471574824988702</c:v>
                </c:pt>
                <c:pt idx="3361">
                  <c:v>0.31466262931637001</c:v>
                </c:pt>
                <c:pt idx="3362">
                  <c:v>0.31460952831106298</c:v>
                </c:pt>
                <c:pt idx="3363">
                  <c:v>0.31455644522489101</c:v>
                </c:pt>
                <c:pt idx="3364">
                  <c:v>0.31450338004878398</c:v>
                </c:pt>
                <c:pt idx="3365">
                  <c:v>0.31445033277368101</c:v>
                </c:pt>
                <c:pt idx="3366">
                  <c:v>0.31439730339052402</c:v>
                </c:pt>
                <c:pt idx="3367">
                  <c:v>0.31434429189026297</c:v>
                </c:pt>
                <c:pt idx="3368">
                  <c:v>0.31429129826385399</c:v>
                </c:pt>
                <c:pt idx="3369">
                  <c:v>0.31423832250225903</c:v>
                </c:pt>
                <c:pt idx="3370">
                  <c:v>0.31000771138806199</c:v>
                </c:pt>
                <c:pt idx="3371">
                  <c:v>0.30995547526124301</c:v>
                </c:pt>
                <c:pt idx="3372">
                  <c:v>0.30990325673497598</c:v>
                </c:pt>
                <c:pt idx="3373">
                  <c:v>0.30985105580036498</c:v>
                </c:pt>
                <c:pt idx="3374">
                  <c:v>0.308221227046234</c:v>
                </c:pt>
                <c:pt idx="3375">
                  <c:v>0.30816932692160098</c:v>
                </c:pt>
                <c:pt idx="3376">
                  <c:v>0.30811744427252902</c:v>
                </c:pt>
                <c:pt idx="3377">
                  <c:v>0.308065579090194</c:v>
                </c:pt>
                <c:pt idx="3378">
                  <c:v>0.30801373136577598</c:v>
                </c:pt>
                <c:pt idx="3379">
                  <c:v>0.30488882250163402</c:v>
                </c:pt>
                <c:pt idx="3380">
                  <c:v>0.30483752669457898</c:v>
                </c:pt>
                <c:pt idx="3381">
                  <c:v>0.30478624814507399</c:v>
                </c:pt>
                <c:pt idx="3382">
                  <c:v>0.30473498684441302</c:v>
                </c:pt>
                <c:pt idx="3383">
                  <c:v>0.30468374278389299</c:v>
                </c:pt>
                <c:pt idx="3384">
                  <c:v>0.30463251595481999</c:v>
                </c:pt>
                <c:pt idx="3385">
                  <c:v>0.304581306348502</c:v>
                </c:pt>
                <c:pt idx="3386">
                  <c:v>0.30371937316040898</c:v>
                </c:pt>
                <c:pt idx="3387">
                  <c:v>0.303668334215623</c:v>
                </c:pt>
                <c:pt idx="3388">
                  <c:v>0.30361731242177498</c:v>
                </c:pt>
                <c:pt idx="3389">
                  <c:v>0.30356630777022298</c:v>
                </c:pt>
                <c:pt idx="3390">
                  <c:v>0.30351532025232802</c:v>
                </c:pt>
                <c:pt idx="3391">
                  <c:v>0.30346434985945903</c:v>
                </c:pt>
                <c:pt idx="3392">
                  <c:v>0.30046565917588802</c:v>
                </c:pt>
                <c:pt idx="3393">
                  <c:v>0.30041521786487801</c:v>
                </c:pt>
                <c:pt idx="3394">
                  <c:v>0.30036479348691097</c:v>
                </c:pt>
                <c:pt idx="3395">
                  <c:v>0.30031438603346</c:v>
                </c:pt>
                <c:pt idx="3396">
                  <c:v>0.30026399549600602</c:v>
                </c:pt>
                <c:pt idx="3397">
                  <c:v>0.30021362186603601</c:v>
                </c:pt>
                <c:pt idx="3398">
                  <c:v>0.30016326513504199</c:v>
                </c:pt>
                <c:pt idx="3399">
                  <c:v>0.30011292529451999</c:v>
                </c:pt>
                <c:pt idx="3400">
                  <c:v>0.30006260233597598</c:v>
                </c:pt>
                <c:pt idx="3401">
                  <c:v>0.30001229625091702</c:v>
                </c:pt>
                <c:pt idx="3402">
                  <c:v>0.29996200703085901</c:v>
                </c:pt>
                <c:pt idx="3403">
                  <c:v>0.29991173466732202</c:v>
                </c:pt>
                <c:pt idx="3404">
                  <c:v>0.29986147915183298</c:v>
                </c:pt>
                <c:pt idx="3405">
                  <c:v>0.299811240475922</c:v>
                </c:pt>
                <c:pt idx="3406">
                  <c:v>0.29976101863112797</c:v>
                </c:pt>
                <c:pt idx="3407">
                  <c:v>0.29821833641283302</c:v>
                </c:pt>
                <c:pt idx="3408">
                  <c:v>0.298168398128342</c:v>
                </c:pt>
                <c:pt idx="3409">
                  <c:v>0.29811847656592699</c:v>
                </c:pt>
                <c:pt idx="3410">
                  <c:v>0.29806857171718798</c:v>
                </c:pt>
                <c:pt idx="3411">
                  <c:v>0.29801868357373501</c:v>
                </c:pt>
                <c:pt idx="3412">
                  <c:v>0.29796881212718102</c:v>
                </c:pt>
                <c:pt idx="3413">
                  <c:v>0.29791895736914398</c:v>
                </c:pt>
                <c:pt idx="3414">
                  <c:v>0.29606611799134502</c:v>
                </c:pt>
                <c:pt idx="3415">
                  <c:v>0.29601659815411402</c:v>
                </c:pt>
                <c:pt idx="3416">
                  <c:v>0.29596709487942902</c:v>
                </c:pt>
                <c:pt idx="3417">
                  <c:v>0.29591760815897999</c:v>
                </c:pt>
                <c:pt idx="3418">
                  <c:v>0.29586813798446598</c:v>
                </c:pt>
                <c:pt idx="3419">
                  <c:v>0.29250393453460399</c:v>
                </c:pt>
                <c:pt idx="3420">
                  <c:v>0.29245505138681899</c:v>
                </c:pt>
                <c:pt idx="3421">
                  <c:v>0.29240618457497097</c:v>
                </c:pt>
                <c:pt idx="3422">
                  <c:v>0.29126493519184998</c:v>
                </c:pt>
                <c:pt idx="3423">
                  <c:v>0.29121628349712902</c:v>
                </c:pt>
                <c:pt idx="3424">
                  <c:v>0.291167648052851</c:v>
                </c:pt>
                <c:pt idx="3425">
                  <c:v>0.29111902885087598</c:v>
                </c:pt>
                <c:pt idx="3426">
                  <c:v>0.29107042588306797</c:v>
                </c:pt>
                <c:pt idx="3427">
                  <c:v>0.29102183914129698</c:v>
                </c:pt>
                <c:pt idx="3428">
                  <c:v>0.29097326861744099</c:v>
                </c:pt>
                <c:pt idx="3429">
                  <c:v>0.29092471430337802</c:v>
                </c:pt>
                <c:pt idx="3430">
                  <c:v>0.352975771442325</c:v>
                </c:pt>
                <c:pt idx="3431">
                  <c:v>0.35291689050560698</c:v>
                </c:pt>
                <c:pt idx="3432">
                  <c:v>0.35285802920982101</c:v>
                </c:pt>
                <c:pt idx="3433">
                  <c:v>0.35167288663289598</c:v>
                </c:pt>
                <c:pt idx="3434">
                  <c:v>0.35161425237712601</c:v>
                </c:pt>
                <c:pt idx="3435">
                  <c:v>0.35155563767022002</c:v>
                </c:pt>
                <c:pt idx="3436">
                  <c:v>0.35149704250240399</c:v>
                </c:pt>
                <c:pt idx="3437">
                  <c:v>0.35143846686391</c:v>
                </c:pt>
                <c:pt idx="3438">
                  <c:v>0.35137991074497599</c:v>
                </c:pt>
                <c:pt idx="3439">
                  <c:v>0.35132137413584502</c:v>
                </c:pt>
                <c:pt idx="3440">
                  <c:v>0.35126285702677001</c:v>
                </c:pt>
                <c:pt idx="3441">
                  <c:v>0.35120435940800798</c:v>
                </c:pt>
                <c:pt idx="3442">
                  <c:v>0.35114588126982399</c:v>
                </c:pt>
                <c:pt idx="3443">
                  <c:v>0.35108742260248699</c:v>
                </c:pt>
                <c:pt idx="3444">
                  <c:v>0.348605092894409</c:v>
                </c:pt>
                <c:pt idx="3445">
                  <c:v>0.34854707653389999</c:v>
                </c:pt>
                <c:pt idx="3446">
                  <c:v>0.34848907948084301</c:v>
                </c:pt>
                <c:pt idx="3447">
                  <c:v>0.34843110172559999</c:v>
                </c:pt>
                <c:pt idx="3448">
                  <c:v>0.34837314325854302</c:v>
                </c:pt>
                <c:pt idx="3449">
                  <c:v>0.34831520407004801</c:v>
                </c:pt>
                <c:pt idx="3450">
                  <c:v>0.348257284150497</c:v>
                </c:pt>
                <c:pt idx="3451">
                  <c:v>0.34819938349027901</c:v>
                </c:pt>
                <c:pt idx="3452">
                  <c:v>0.348141502079791</c:v>
                </c:pt>
                <c:pt idx="3453">
                  <c:v>0.34808363990943297</c:v>
                </c:pt>
                <c:pt idx="3454">
                  <c:v>0.348025796969615</c:v>
                </c:pt>
                <c:pt idx="3455">
                  <c:v>0.34796797325075002</c:v>
                </c:pt>
                <c:pt idx="3456">
                  <c:v>0.34791016874325997</c:v>
                </c:pt>
                <c:pt idx="3457">
                  <c:v>0.34785238343757202</c:v>
                </c:pt>
                <c:pt idx="3458">
                  <c:v>0.34779461732412098</c:v>
                </c:pt>
                <c:pt idx="3459">
                  <c:v>0.347736870393345</c:v>
                </c:pt>
                <c:pt idx="3460">
                  <c:v>0.34767914263569299</c:v>
                </c:pt>
                <c:pt idx="3461">
                  <c:v>0.347621434041615</c:v>
                </c:pt>
                <c:pt idx="3462">
                  <c:v>0.34756374460157202</c:v>
                </c:pt>
                <c:pt idx="3463">
                  <c:v>0.34750607430602998</c:v>
                </c:pt>
                <c:pt idx="3464">
                  <c:v>0.34744842314545898</c:v>
                </c:pt>
                <c:pt idx="3465">
                  <c:v>0.34739079111033799</c:v>
                </c:pt>
                <c:pt idx="3466">
                  <c:v>0.347333178191151</c:v>
                </c:pt>
                <c:pt idx="3467">
                  <c:v>0.34727558437838901</c:v>
                </c:pt>
                <c:pt idx="3468">
                  <c:v>0.34721800966255001</c:v>
                </c:pt>
                <c:pt idx="3469">
                  <c:v>0.34716045403413598</c:v>
                </c:pt>
                <c:pt idx="3470">
                  <c:v>0.34710291748365801</c:v>
                </c:pt>
                <c:pt idx="3471">
                  <c:v>0.34704540000162998</c:v>
                </c:pt>
                <c:pt idx="3472">
                  <c:v>0.34698790157857601</c:v>
                </c:pt>
                <c:pt idx="3473">
                  <c:v>0.34693042220502301</c:v>
                </c:pt>
                <c:pt idx="3474">
                  <c:v>0.34687296187150801</c:v>
                </c:pt>
                <c:pt idx="3475">
                  <c:v>0.34681552056857001</c:v>
                </c:pt>
                <c:pt idx="3476">
                  <c:v>0.34675809828675702</c:v>
                </c:pt>
                <c:pt idx="3477">
                  <c:v>0.34670069501662198</c:v>
                </c:pt>
                <c:pt idx="3478">
                  <c:v>0.34664331074872601</c:v>
                </c:pt>
                <c:pt idx="3479">
                  <c:v>0.34496088138098302</c:v>
                </c:pt>
                <c:pt idx="3480">
                  <c:v>0.34490380397322301</c:v>
                </c:pt>
                <c:pt idx="3481">
                  <c:v>0.34484674545045302</c:v>
                </c:pt>
                <c:pt idx="3482">
                  <c:v>0.34478970580330298</c:v>
                </c:pt>
                <c:pt idx="3483">
                  <c:v>0.344732685022407</c:v>
                </c:pt>
                <c:pt idx="3484">
                  <c:v>0.34467568309840801</c:v>
                </c:pt>
                <c:pt idx="3485">
                  <c:v>0.344618700021953</c:v>
                </c:pt>
                <c:pt idx="3486">
                  <c:v>0.34456173578369498</c:v>
                </c:pt>
                <c:pt idx="3487">
                  <c:v>0.34450479037429399</c:v>
                </c:pt>
                <c:pt idx="3488">
                  <c:v>0.344447863784416</c:v>
                </c:pt>
                <c:pt idx="3489">
                  <c:v>0.34439095600473402</c:v>
                </c:pt>
                <c:pt idx="3490">
                  <c:v>0.34433406702592601</c:v>
                </c:pt>
                <c:pt idx="3491">
                  <c:v>0.34427719683867702</c:v>
                </c:pt>
                <c:pt idx="3492">
                  <c:v>0.34215642783215999</c:v>
                </c:pt>
                <c:pt idx="3493">
                  <c:v>0.342099935964012</c:v>
                </c:pt>
                <c:pt idx="3494">
                  <c:v>0.34204346274700798</c:v>
                </c:pt>
                <c:pt idx="3495">
                  <c:v>0.34198700817191302</c:v>
                </c:pt>
                <c:pt idx="3496">
                  <c:v>0.34193057222949702</c:v>
                </c:pt>
                <c:pt idx="3497">
                  <c:v>0.34187415491053702</c:v>
                </c:pt>
                <c:pt idx="3498">
                  <c:v>0.33951068119080702</c:v>
                </c:pt>
                <c:pt idx="3499">
                  <c:v>0.33738067134416899</c:v>
                </c:pt>
                <c:pt idx="3500">
                  <c:v>0.33732503228328597</c:v>
                </c:pt>
                <c:pt idx="3501">
                  <c:v>0.33726941157078399</c:v>
                </c:pt>
                <c:pt idx="3502">
                  <c:v>0.33721380919758898</c:v>
                </c:pt>
                <c:pt idx="3503">
                  <c:v>0.33715822515463301</c:v>
                </c:pt>
                <c:pt idx="3504">
                  <c:v>0.337102659432851</c:v>
                </c:pt>
                <c:pt idx="3505">
                  <c:v>0.33704711202318799</c:v>
                </c:pt>
                <c:pt idx="3506">
                  <c:v>0.33699158291659198</c:v>
                </c:pt>
                <c:pt idx="3507">
                  <c:v>0.33693607210401999</c:v>
                </c:pt>
                <c:pt idx="3508">
                  <c:v>0.33688057957643103</c:v>
                </c:pt>
                <c:pt idx="3509">
                  <c:v>0.33682510532479198</c:v>
                </c:pt>
                <c:pt idx="3510">
                  <c:v>0.33676964934007703</c:v>
                </c:pt>
                <c:pt idx="3511">
                  <c:v>0.33238991593133599</c:v>
                </c:pt>
                <c:pt idx="3512">
                  <c:v>0.32606282636555001</c:v>
                </c:pt>
                <c:pt idx="3513">
                  <c:v>0.32600916882063002</c:v>
                </c:pt>
                <c:pt idx="3514">
                  <c:v>0.32389845959616098</c:v>
                </c:pt>
                <c:pt idx="3515">
                  <c:v>0.32384517576071398</c:v>
                </c:pt>
                <c:pt idx="3516">
                  <c:v>0.32379190945359998</c:v>
                </c:pt>
                <c:pt idx="3517">
                  <c:v>0.32373866066617202</c:v>
                </c:pt>
                <c:pt idx="3518">
                  <c:v>0.323685429389788</c:v>
                </c:pt>
                <c:pt idx="3519">
                  <c:v>0.32363221561581101</c:v>
                </c:pt>
                <c:pt idx="3520">
                  <c:v>0.32357901933561101</c:v>
                </c:pt>
                <c:pt idx="3521">
                  <c:v>0.32042922228849902</c:v>
                </c:pt>
                <c:pt idx="3522">
                  <c:v>0.32037656980201001</c:v>
                </c:pt>
                <c:pt idx="3523">
                  <c:v>0.32032393461624398</c:v>
                </c:pt>
                <c:pt idx="3524">
                  <c:v>0.320271316722678</c:v>
                </c:pt>
                <c:pt idx="3525">
                  <c:v>0.32021871611279101</c:v>
                </c:pt>
                <c:pt idx="3526">
                  <c:v>0.32016613277806799</c:v>
                </c:pt>
                <c:pt idx="3527">
                  <c:v>0.32011356671000002</c:v>
                </c:pt>
                <c:pt idx="3528">
                  <c:v>0.32006101790008501</c:v>
                </c:pt>
                <c:pt idx="3529">
                  <c:v>0.32000848633982398</c:v>
                </c:pt>
                <c:pt idx="3530">
                  <c:v>0.31995597202072501</c:v>
                </c:pt>
                <c:pt idx="3531">
                  <c:v>0.318406450879689</c:v>
                </c:pt>
                <c:pt idx="3532">
                  <c:v>0.315933089632907</c:v>
                </c:pt>
                <c:pt idx="3533">
                  <c:v>0.31406828308904799</c:v>
                </c:pt>
                <c:pt idx="3534">
                  <c:v>0.31401677738344302</c:v>
                </c:pt>
                <c:pt idx="3535">
                  <c:v>0.307151637261943</c:v>
                </c:pt>
                <c:pt idx="3536">
                  <c:v>0.30710128236930401</c:v>
                </c:pt>
                <c:pt idx="3537">
                  <c:v>0.30705094398446803</c:v>
                </c:pt>
                <c:pt idx="3538">
                  <c:v>0.30030820457837898</c:v>
                </c:pt>
                <c:pt idx="3539">
                  <c:v>0.30025899581026499</c:v>
                </c:pt>
                <c:pt idx="3540">
                  <c:v>0.30020980316629398</c:v>
                </c:pt>
                <c:pt idx="3541">
                  <c:v>0.30016062663854198</c:v>
                </c:pt>
                <c:pt idx="3542">
                  <c:v>0.30011146621909002</c:v>
                </c:pt>
                <c:pt idx="3543">
                  <c:v>0.30006232190002402</c:v>
                </c:pt>
                <c:pt idx="3544">
                  <c:v>0.30001319367343798</c:v>
                </c:pt>
                <c:pt idx="3545">
                  <c:v>0.29996408153142601</c:v>
                </c:pt>
                <c:pt idx="3546">
                  <c:v>0.29991498546609302</c:v>
                </c:pt>
                <c:pt idx="3547">
                  <c:v>0.299865905469544</c:v>
                </c:pt>
                <c:pt idx="3548">
                  <c:v>0.29981684153389299</c:v>
                </c:pt>
                <c:pt idx="3549">
                  <c:v>0.299767793651258</c:v>
                </c:pt>
                <c:pt idx="3550">
                  <c:v>0.29971876181376</c:v>
                </c:pt>
                <c:pt idx="3551">
                  <c:v>0.29966974601352803</c:v>
                </c:pt>
                <c:pt idx="3552">
                  <c:v>0.33374263151879002</c:v>
                </c:pt>
                <c:pt idx="3553">
                  <c:v>0.33368806932442802</c:v>
                </c:pt>
                <c:pt idx="3554">
                  <c:v>0.32580356532308602</c:v>
                </c:pt>
                <c:pt idx="3555">
                  <c:v>0.325750318463843</c:v>
                </c:pt>
                <c:pt idx="3556">
                  <c:v>0.32569708900627897</c:v>
                </c:pt>
                <c:pt idx="3557">
                  <c:v>0.32564387694186703</c:v>
                </c:pt>
                <c:pt idx="3558">
                  <c:v>0.32559068226208099</c:v>
                </c:pt>
                <c:pt idx="3559">
                  <c:v>0.325537504958406</c:v>
                </c:pt>
                <c:pt idx="3560">
                  <c:v>0.32548434502232598</c:v>
                </c:pt>
                <c:pt idx="3561">
                  <c:v>0.32543120244533702</c:v>
                </c:pt>
                <c:pt idx="3562">
                  <c:v>0.32537807721893702</c:v>
                </c:pt>
                <c:pt idx="3563">
                  <c:v>0.32250446073352201</c:v>
                </c:pt>
                <c:pt idx="3564">
                  <c:v>0.32245183046828202</c:v>
                </c:pt>
                <c:pt idx="3565">
                  <c:v>0.32239921737795302</c:v>
                </c:pt>
                <c:pt idx="3566">
                  <c:v>0.32111190972897502</c:v>
                </c:pt>
                <c:pt idx="3567">
                  <c:v>0.30887069620803498</c:v>
                </c:pt>
                <c:pt idx="3568">
                  <c:v>0.30882032375065499</c:v>
                </c:pt>
                <c:pt idx="3569">
                  <c:v>0.308769967720671</c:v>
                </c:pt>
                <c:pt idx="3570">
                  <c:v>0.30871962811004999</c:v>
                </c:pt>
                <c:pt idx="3571">
                  <c:v>0.308669304910761</c:v>
                </c:pt>
                <c:pt idx="3572">
                  <c:v>0.30861899811478</c:v>
                </c:pt>
                <c:pt idx="3573">
                  <c:v>0.30374867731400002</c:v>
                </c:pt>
                <c:pt idx="3574">
                  <c:v>0.30369918861117201</c:v>
                </c:pt>
                <c:pt idx="3575">
                  <c:v>0.30078204953333199</c:v>
                </c:pt>
                <c:pt idx="3576">
                  <c:v>0.30073306013606599</c:v>
                </c:pt>
                <c:pt idx="3577">
                  <c:v>0.30068408669434199</c:v>
                </c:pt>
                <c:pt idx="3578">
                  <c:v>0.300635129200365</c:v>
                </c:pt>
                <c:pt idx="3579">
                  <c:v>0.30058618764634798</c:v>
                </c:pt>
                <c:pt idx="3580">
                  <c:v>0.29472261706549102</c:v>
                </c:pt>
                <c:pt idx="3581">
                  <c:v>0.29467465364846401</c:v>
                </c:pt>
                <c:pt idx="3582">
                  <c:v>0.29462670584011302</c:v>
                </c:pt>
                <c:pt idx="3583">
                  <c:v>0.29457877363282098</c:v>
                </c:pt>
                <c:pt idx="3584">
                  <c:v>0.29453085701897502</c:v>
                </c:pt>
                <c:pt idx="3585">
                  <c:v>0.29448295599096702</c:v>
                </c:pt>
                <c:pt idx="3586">
                  <c:v>0.294435070541193</c:v>
                </c:pt>
                <c:pt idx="3587">
                  <c:v>0.28917900892176102</c:v>
                </c:pt>
                <c:pt idx="3588">
                  <c:v>0.28668892903084803</c:v>
                </c:pt>
                <c:pt idx="3589">
                  <c:v>0.28664233368698999</c:v>
                </c:pt>
                <c:pt idx="3590">
                  <c:v>0.28659575348688499</c:v>
                </c:pt>
                <c:pt idx="3591">
                  <c:v>0.282144073344538</c:v>
                </c:pt>
                <c:pt idx="3592">
                  <c:v>0.28209823902103898</c:v>
                </c:pt>
                <c:pt idx="3593">
                  <c:v>0.28205241958669802</c:v>
                </c:pt>
                <c:pt idx="3594">
                  <c:v>0.27908945363264098</c:v>
                </c:pt>
                <c:pt idx="3595">
                  <c:v>0.27513577604629402</c:v>
                </c:pt>
                <c:pt idx="3596">
                  <c:v>0.275091109245657</c:v>
                </c:pt>
                <c:pt idx="3597">
                  <c:v>0.27504645694549001</c:v>
                </c:pt>
                <c:pt idx="3598">
                  <c:v>0.275001819138736</c:v>
                </c:pt>
                <c:pt idx="3599">
                  <c:v>0.274957195818337</c:v>
                </c:pt>
                <c:pt idx="3600">
                  <c:v>0.27491258697724402</c:v>
                </c:pt>
                <c:pt idx="3601">
                  <c:v>0.26915490601597097</c:v>
                </c:pt>
                <c:pt idx="3602">
                  <c:v>0.26911125269841302</c:v>
                </c:pt>
                <c:pt idx="3603">
                  <c:v>0.26906761353852399</c:v>
                </c:pt>
                <c:pt idx="3604">
                  <c:v>0.269023988529418</c:v>
                </c:pt>
                <c:pt idx="3605">
                  <c:v>0.26898037766421401</c:v>
                </c:pt>
                <c:pt idx="3606">
                  <c:v>0.26893678093603401</c:v>
                </c:pt>
                <c:pt idx="3607">
                  <c:v>0.26889319833800501</c:v>
                </c:pt>
                <c:pt idx="3608">
                  <c:v>0.268849629863258</c:v>
                </c:pt>
                <c:pt idx="3609">
                  <c:v>0.26880607550493002</c:v>
                </c:pt>
                <c:pt idx="3610">
                  <c:v>0.26832221560496899</c:v>
                </c:pt>
                <c:pt idx="3611">
                  <c:v>0.26827876076875901</c:v>
                </c:pt>
                <c:pt idx="3612">
                  <c:v>0.35158724550860099</c:v>
                </c:pt>
                <c:pt idx="3613">
                  <c:v>0.35153032432102499</c:v>
                </c:pt>
                <c:pt idx="3614">
                  <c:v>0.35147342156129102</c:v>
                </c:pt>
                <c:pt idx="3615">
                  <c:v>0.35141653722045202</c:v>
                </c:pt>
                <c:pt idx="3616">
                  <c:v>0.34636389185174199</c:v>
                </c:pt>
                <c:pt idx="3617">
                  <c:v>0.34630785260393898</c:v>
                </c:pt>
                <c:pt idx="3618">
                  <c:v>0.34625183148671701</c:v>
                </c:pt>
                <c:pt idx="3619">
                  <c:v>0.346195828491278</c:v>
                </c:pt>
                <c:pt idx="3620">
                  <c:v>0.34613984360883099</c:v>
                </c:pt>
                <c:pt idx="3621">
                  <c:v>0.34608387683059</c:v>
                </c:pt>
                <c:pt idx="3622">
                  <c:v>0.346027928147775</c:v>
                </c:pt>
                <c:pt idx="3623">
                  <c:v>0.34509492718665802</c:v>
                </c:pt>
                <c:pt idx="3624">
                  <c:v>0.33973199800742898</c:v>
                </c:pt>
                <c:pt idx="3625">
                  <c:v>0.33967710280679098</c:v>
                </c:pt>
                <c:pt idx="3626">
                  <c:v>0.33762946365983898</c:v>
                </c:pt>
                <c:pt idx="3627">
                  <c:v>0.33757492581964099</c:v>
                </c:pt>
                <c:pt idx="3628">
                  <c:v>0.33752040559577001</c:v>
                </c:pt>
                <c:pt idx="3629">
                  <c:v>0.33746590297969298</c:v>
                </c:pt>
                <c:pt idx="3630">
                  <c:v>0.334839902047811</c:v>
                </c:pt>
                <c:pt idx="3631">
                  <c:v>0.33478584973470299</c:v>
                </c:pt>
                <c:pt idx="3632">
                  <c:v>0.33297921250595303</c:v>
                </c:pt>
                <c:pt idx="3633">
                  <c:v>0.33292547790746602</c:v>
                </c:pt>
                <c:pt idx="3634">
                  <c:v>0.332871760649047</c:v>
                </c:pt>
                <c:pt idx="3635">
                  <c:v>0.33281806072230502</c:v>
                </c:pt>
                <c:pt idx="3636">
                  <c:v>0.33276437811885201</c:v>
                </c:pt>
                <c:pt idx="3637">
                  <c:v>0.33271071283030801</c:v>
                </c:pt>
                <c:pt idx="3638">
                  <c:v>0.33265706484829699</c:v>
                </c:pt>
                <c:pt idx="3639">
                  <c:v>0.33147959395111098</c:v>
                </c:pt>
                <c:pt idx="3640">
                  <c:v>0.33142616171240002</c:v>
                </c:pt>
                <c:pt idx="3641">
                  <c:v>0.331372746696734</c:v>
                </c:pt>
                <c:pt idx="3642">
                  <c:v>0.33131934889578701</c:v>
                </c:pt>
                <c:pt idx="3643">
                  <c:v>0.32962981932511198</c:v>
                </c:pt>
                <c:pt idx="3644">
                  <c:v>0.32957671949470801</c:v>
                </c:pt>
                <c:pt idx="3645">
                  <c:v>0.32952363676917501</c:v>
                </c:pt>
                <c:pt idx="3646">
                  <c:v>0.32947057114025102</c:v>
                </c:pt>
                <c:pt idx="3647">
                  <c:v>0.32941752259967499</c:v>
                </c:pt>
                <c:pt idx="3648">
                  <c:v>0.32936449113919702</c:v>
                </c:pt>
                <c:pt idx="3649">
                  <c:v>0.32931147675056799</c:v>
                </c:pt>
                <c:pt idx="3650">
                  <c:v>0.32925847942554598</c:v>
                </c:pt>
                <c:pt idx="3651">
                  <c:v>0.32920549915589298</c:v>
                </c:pt>
                <c:pt idx="3652">
                  <c:v>0.32915253593337901</c:v>
                </c:pt>
                <c:pt idx="3653">
                  <c:v>0.32909958974977699</c:v>
                </c:pt>
                <c:pt idx="3654">
                  <c:v>0.32904666059686499</c:v>
                </c:pt>
                <c:pt idx="3655">
                  <c:v>0.32899374846642698</c:v>
                </c:pt>
                <c:pt idx="3656">
                  <c:v>0.32894085335025502</c:v>
                </c:pt>
                <c:pt idx="3657">
                  <c:v>0.32888797524014102</c:v>
                </c:pt>
                <c:pt idx="3658">
                  <c:v>0.32883511412788602</c:v>
                </c:pt>
                <c:pt idx="3659">
                  <c:v>0.32672309779971398</c:v>
                </c:pt>
                <c:pt idx="3660">
                  <c:v>0.32667060151640498</c:v>
                </c:pt>
                <c:pt idx="3661">
                  <c:v>0.32661812210008201</c:v>
                </c:pt>
                <c:pt idx="3662">
                  <c:v>0.32656565954261801</c:v>
                </c:pt>
                <c:pt idx="3663">
                  <c:v>0.32651321383588999</c:v>
                </c:pt>
                <c:pt idx="3664">
                  <c:v>0.32646078497178099</c:v>
                </c:pt>
                <c:pt idx="3665">
                  <c:v>0.32640837294218</c:v>
                </c:pt>
                <c:pt idx="3666">
                  <c:v>0.32635597773897801</c:v>
                </c:pt>
                <c:pt idx="3667">
                  <c:v>0.32630359935407499</c:v>
                </c:pt>
                <c:pt idx="3668">
                  <c:v>0.32625123777937398</c:v>
                </c:pt>
                <c:pt idx="3669">
                  <c:v>0.32619889300678301</c:v>
                </c:pt>
                <c:pt idx="3670">
                  <c:v>0.32614656502821798</c:v>
                </c:pt>
                <c:pt idx="3671">
                  <c:v>0.32391419577906999</c:v>
                </c:pt>
                <c:pt idx="3672">
                  <c:v>0.32386225097139698</c:v>
                </c:pt>
                <c:pt idx="3673">
                  <c:v>0.32381032282140998</c:v>
                </c:pt>
                <c:pt idx="3674">
                  <c:v>0.32375841132109701</c:v>
                </c:pt>
                <c:pt idx="3675">
                  <c:v>0.32370651646245202</c:v>
                </c:pt>
                <c:pt idx="3676">
                  <c:v>0.32365463823747298</c:v>
                </c:pt>
                <c:pt idx="3677">
                  <c:v>0.323602776638165</c:v>
                </c:pt>
                <c:pt idx="3678">
                  <c:v>0.32355093165653698</c:v>
                </c:pt>
                <c:pt idx="3679">
                  <c:v>0.32349910328460402</c:v>
                </c:pt>
                <c:pt idx="3680">
                  <c:v>0.320794715031192</c:v>
                </c:pt>
                <c:pt idx="3681">
                  <c:v>0.32074334462458898</c:v>
                </c:pt>
                <c:pt idx="3682">
                  <c:v>0.32069199066773402</c:v>
                </c:pt>
                <c:pt idx="3683">
                  <c:v>0.32064065315272799</c:v>
                </c:pt>
                <c:pt idx="3684">
                  <c:v>0.320589332071674</c:v>
                </c:pt>
                <c:pt idx="3685">
                  <c:v>0.32053802741668502</c:v>
                </c:pt>
                <c:pt idx="3686">
                  <c:v>0.32048673917987403</c:v>
                </c:pt>
                <c:pt idx="3687">
                  <c:v>0.32043546735336198</c:v>
                </c:pt>
                <c:pt idx="3688">
                  <c:v>0.32038421192927402</c:v>
                </c:pt>
                <c:pt idx="3689">
                  <c:v>0.32033297289974</c:v>
                </c:pt>
                <c:pt idx="3690">
                  <c:v>0.32028175025689598</c:v>
                </c:pt>
                <c:pt idx="3691">
                  <c:v>0.32023054399288098</c:v>
                </c:pt>
                <c:pt idx="3692">
                  <c:v>0.31842171290487398</c:v>
                </c:pt>
                <c:pt idx="3693">
                  <c:v>0.31837082029471198</c:v>
                </c:pt>
                <c:pt idx="3694">
                  <c:v>0.31831994395004698</c:v>
                </c:pt>
                <c:pt idx="3695">
                  <c:v>0.318269083863085</c:v>
                </c:pt>
                <c:pt idx="3696">
                  <c:v>0.318218240026032</c:v>
                </c:pt>
                <c:pt idx="3697">
                  <c:v>0.31816741243110203</c:v>
                </c:pt>
                <c:pt idx="3698">
                  <c:v>0.31811660107051398</c:v>
                </c:pt>
                <c:pt idx="3699">
                  <c:v>0.31806580593649098</c:v>
                </c:pt>
                <c:pt idx="3700">
                  <c:v>0.31353170773355898</c:v>
                </c:pt>
                <c:pt idx="3701">
                  <c:v>0.30298740612326602</c:v>
                </c:pt>
                <c:pt idx="3702">
                  <c:v>0.30293904990083997</c:v>
                </c:pt>
                <c:pt idx="3703">
                  <c:v>0.30097976111868302</c:v>
                </c:pt>
                <c:pt idx="3704">
                  <c:v>0.30093174064059502</c:v>
                </c:pt>
                <c:pt idx="3705">
                  <c:v>0.30088373548312902</c:v>
                </c:pt>
                <c:pt idx="3706">
                  <c:v>0.30083574563895299</c:v>
                </c:pt>
                <c:pt idx="3707">
                  <c:v>0.30078777110074101</c:v>
                </c:pt>
                <c:pt idx="3708">
                  <c:v>0.30073981186117299</c:v>
                </c:pt>
                <c:pt idx="3709">
                  <c:v>0.30069186791293101</c:v>
                </c:pt>
                <c:pt idx="3710">
                  <c:v>0.299699684325761</c:v>
                </c:pt>
                <c:pt idx="3711">
                  <c:v>0.29965192142340202</c:v>
                </c:pt>
                <c:pt idx="3712">
                  <c:v>0.29960417374248999</c:v>
                </c:pt>
                <c:pt idx="3713">
                  <c:v>0.29955644127574899</c:v>
                </c:pt>
                <c:pt idx="3714">
                  <c:v>0.299508724015908</c:v>
                </c:pt>
                <c:pt idx="3715">
                  <c:v>0.29946102195570301</c:v>
                </c:pt>
                <c:pt idx="3716">
                  <c:v>0.29941333508787099</c:v>
                </c:pt>
                <c:pt idx="3717">
                  <c:v>0.29936566340515502</c:v>
                </c:pt>
                <c:pt idx="3718">
                  <c:v>0.29931800690030402</c:v>
                </c:pt>
                <c:pt idx="3719">
                  <c:v>0.29927036556607101</c:v>
                </c:pt>
                <c:pt idx="3720">
                  <c:v>0.29922273939521199</c:v>
                </c:pt>
                <c:pt idx="3721">
                  <c:v>0.29917512838048999</c:v>
                </c:pt>
                <c:pt idx="3722">
                  <c:v>0.29912753251467</c:v>
                </c:pt>
                <c:pt idx="3723">
                  <c:v>0.29907995179052399</c:v>
                </c:pt>
                <c:pt idx="3724">
                  <c:v>0.299032386200828</c:v>
                </c:pt>
                <c:pt idx="3725">
                  <c:v>0.29898483573836099</c:v>
                </c:pt>
                <c:pt idx="3726">
                  <c:v>0.29893730039590899</c:v>
                </c:pt>
                <c:pt idx="3727">
                  <c:v>0.29636377632845601</c:v>
                </c:pt>
                <c:pt idx="3728">
                  <c:v>0.29631667268392597</c:v>
                </c:pt>
                <c:pt idx="3729">
                  <c:v>0.29626958401019099</c:v>
                </c:pt>
                <c:pt idx="3730">
                  <c:v>0.29622251030011598</c:v>
                </c:pt>
                <c:pt idx="3731">
                  <c:v>0.29617545154656899</c:v>
                </c:pt>
                <c:pt idx="3732">
                  <c:v>0.29612840774242299</c:v>
                </c:pt>
                <c:pt idx="3733">
                  <c:v>0.29608137888055502</c:v>
                </c:pt>
                <c:pt idx="3734">
                  <c:v>0.29603436495384799</c:v>
                </c:pt>
                <c:pt idx="3735">
                  <c:v>0.29173457805597303</c:v>
                </c:pt>
                <c:pt idx="3736">
                  <c:v>0.29168826905205503</c:v>
                </c:pt>
                <c:pt idx="3737">
                  <c:v>0.29164197474768799</c:v>
                </c:pt>
                <c:pt idx="3738">
                  <c:v>0.29159569513587202</c:v>
                </c:pt>
                <c:pt idx="3739">
                  <c:v>0.29154943020961499</c:v>
                </c:pt>
                <c:pt idx="3740">
                  <c:v>0.29150317996192698</c:v>
                </c:pt>
                <c:pt idx="3741">
                  <c:v>0.33293004275499299</c:v>
                </c:pt>
                <c:pt idx="3742">
                  <c:v>0.33287724480202802</c:v>
                </c:pt>
                <c:pt idx="3743">
                  <c:v>0.33282446359241102</c:v>
                </c:pt>
                <c:pt idx="3744">
                  <c:v>0.332771699118179</c:v>
                </c:pt>
                <c:pt idx="3745">
                  <c:v>0.33271895137137403</c:v>
                </c:pt>
                <c:pt idx="3746">
                  <c:v>0.33266622034404297</c:v>
                </c:pt>
                <c:pt idx="3747">
                  <c:v>0.33261350602823703</c:v>
                </c:pt>
                <c:pt idx="3748">
                  <c:v>0.33256080841601399</c:v>
                </c:pt>
                <c:pt idx="3749">
                  <c:v>0.332072891950701</c:v>
                </c:pt>
                <c:pt idx="3750">
                  <c:v>0.32879586801016802</c:v>
                </c:pt>
                <c:pt idx="3751">
                  <c:v>0.32874379999351</c:v>
                </c:pt>
                <c:pt idx="3752">
                  <c:v>0.32666536429450199</c:v>
                </c:pt>
                <c:pt idx="3753">
                  <c:v>0.32661365004269199</c:v>
                </c:pt>
                <c:pt idx="3754">
                  <c:v>0.326561952162011</c:v>
                </c:pt>
                <c:pt idx="3755">
                  <c:v>0.32651027064468702</c:v>
                </c:pt>
                <c:pt idx="3756">
                  <c:v>0.32645860548295202</c:v>
                </c:pt>
                <c:pt idx="3757">
                  <c:v>0.32640695666904401</c:v>
                </c:pt>
                <c:pt idx="3758">
                  <c:v>0.32635532419520502</c:v>
                </c:pt>
                <c:pt idx="3759">
                  <c:v>0.32498325212698398</c:v>
                </c:pt>
                <c:pt idx="3760">
                  <c:v>0.32493186111943601</c:v>
                </c:pt>
                <c:pt idx="3761">
                  <c:v>0.32488048636268202</c:v>
                </c:pt>
                <c:pt idx="3762">
                  <c:v>0.32403902395599599</c:v>
                </c:pt>
                <c:pt idx="3763">
                  <c:v>0.323987806561017</c:v>
                </c:pt>
                <c:pt idx="3764">
                  <c:v>0.323936605354256</c:v>
                </c:pt>
                <c:pt idx="3765">
                  <c:v>0.32388542032803802</c:v>
                </c:pt>
                <c:pt idx="3766">
                  <c:v>0.32383425147469402</c:v>
                </c:pt>
                <c:pt idx="3767">
                  <c:v>0.32378309878656097</c:v>
                </c:pt>
                <c:pt idx="3768">
                  <c:v>0.323731962255978</c:v>
                </c:pt>
                <c:pt idx="3769">
                  <c:v>0.32164798244330101</c:v>
                </c:pt>
                <c:pt idx="3770">
                  <c:v>0.31502690037193498</c:v>
                </c:pt>
                <c:pt idx="3771">
                  <c:v>0.31497717030969002</c:v>
                </c:pt>
                <c:pt idx="3772">
                  <c:v>0.31492745594571497</c:v>
                </c:pt>
                <c:pt idx="3773">
                  <c:v>0.314877757272579</c:v>
                </c:pt>
                <c:pt idx="3774">
                  <c:v>0.31482807428285398</c:v>
                </c:pt>
                <c:pt idx="3775">
                  <c:v>0.31477840696911802</c:v>
                </c:pt>
                <c:pt idx="3776">
                  <c:v>0.314728755323952</c:v>
                </c:pt>
                <c:pt idx="3777">
                  <c:v>0.31467911933994303</c:v>
                </c:pt>
                <c:pt idx="3778">
                  <c:v>0.31462949900968401</c:v>
                </c:pt>
                <c:pt idx="3779">
                  <c:v>0.31457989432576799</c:v>
                </c:pt>
                <c:pt idx="3780">
                  <c:v>0.31453030528079801</c:v>
                </c:pt>
                <c:pt idx="3781">
                  <c:v>0.31448073186738001</c:v>
                </c:pt>
                <c:pt idx="3782">
                  <c:v>0.31443117407812099</c:v>
                </c:pt>
                <c:pt idx="3783">
                  <c:v>0.31316330294484601</c:v>
                </c:pt>
                <c:pt idx="3784">
                  <c:v>0.31311396831296601</c:v>
                </c:pt>
                <c:pt idx="3785">
                  <c:v>0.31306464922264099</c:v>
                </c:pt>
                <c:pt idx="3786">
                  <c:v>0.313015345666531</c:v>
                </c:pt>
                <c:pt idx="3787">
                  <c:v>0.30930785347874901</c:v>
                </c:pt>
                <c:pt idx="3788">
                  <c:v>0.309259156906591</c:v>
                </c:pt>
                <c:pt idx="3789">
                  <c:v>0.309210475665326</c:v>
                </c:pt>
                <c:pt idx="3790">
                  <c:v>0.30916180974771501</c:v>
                </c:pt>
                <c:pt idx="3791">
                  <c:v>0.30911315914652499</c:v>
                </c:pt>
                <c:pt idx="3792">
                  <c:v>0.30906452385452698</c:v>
                </c:pt>
                <c:pt idx="3793">
                  <c:v>0.30901590386449401</c:v>
                </c:pt>
                <c:pt idx="3794">
                  <c:v>0.36278546596686101</c:v>
                </c:pt>
                <c:pt idx="3795">
                  <c:v>0.36272841290337499</c:v>
                </c:pt>
                <c:pt idx="3796">
                  <c:v>0.36267137778184499</c:v>
                </c:pt>
                <c:pt idx="3797">
                  <c:v>0.36261436059380697</c:v>
                </c:pt>
                <c:pt idx="3798">
                  <c:v>0.36255736133080502</c:v>
                </c:pt>
                <c:pt idx="3799">
                  <c:v>0.362500379984387</c:v>
                </c:pt>
                <c:pt idx="3800">
                  <c:v>0.36244341654610601</c:v>
                </c:pt>
                <c:pt idx="3801">
                  <c:v>0.36238647100752402</c:v>
                </c:pt>
                <c:pt idx="3802">
                  <c:v>0.36232954336020201</c:v>
                </c:pt>
                <c:pt idx="3803">
                  <c:v>0.36227263359571099</c:v>
                </c:pt>
                <c:pt idx="3804">
                  <c:v>0.36221574170562698</c:v>
                </c:pt>
                <c:pt idx="3805">
                  <c:v>0.362158867681528</c:v>
                </c:pt>
                <c:pt idx="3806">
                  <c:v>0.36210201151500199</c:v>
                </c:pt>
                <c:pt idx="3807">
                  <c:v>0.36204517319763801</c:v>
                </c:pt>
                <c:pt idx="3808">
                  <c:v>0.36198835272103203</c:v>
                </c:pt>
                <c:pt idx="3809">
                  <c:v>0.36193155007678701</c:v>
                </c:pt>
                <c:pt idx="3810">
                  <c:v>0.36187476525650902</c:v>
                </c:pt>
                <c:pt idx="3811">
                  <c:v>0.36181799825180899</c:v>
                </c:pt>
                <c:pt idx="3812">
                  <c:v>0.36176124905430401</c:v>
                </c:pt>
                <c:pt idx="3813">
                  <c:v>0.36170451765561801</c:v>
                </c:pt>
                <c:pt idx="3814">
                  <c:v>0.36164780404737801</c:v>
                </c:pt>
                <c:pt idx="3815">
                  <c:v>0.36159110822121598</c:v>
                </c:pt>
                <c:pt idx="3816">
                  <c:v>0.36153443016877201</c:v>
                </c:pt>
                <c:pt idx="3817">
                  <c:v>0.361477769881688</c:v>
                </c:pt>
                <c:pt idx="3818">
                  <c:v>0.36142112735161303</c:v>
                </c:pt>
                <c:pt idx="3819">
                  <c:v>0.36136450257020097</c:v>
                </c:pt>
                <c:pt idx="3820">
                  <c:v>0.36130789552911102</c:v>
                </c:pt>
                <c:pt idx="3821">
                  <c:v>0.36001811656948302</c:v>
                </c:pt>
                <c:pt idx="3822">
                  <c:v>0.35996173810027499</c:v>
                </c:pt>
                <c:pt idx="3823">
                  <c:v>0.35990537728592298</c:v>
                </c:pt>
                <c:pt idx="3824">
                  <c:v>0.35984903411813601</c:v>
                </c:pt>
                <c:pt idx="3825">
                  <c:v>0.359792708588628</c:v>
                </c:pt>
                <c:pt idx="3826">
                  <c:v>0.35716941588510298</c:v>
                </c:pt>
                <c:pt idx="3827">
                  <c:v>0.35711352728000301</c:v>
                </c:pt>
                <c:pt idx="3828">
                  <c:v>0.35705765616266899</c:v>
                </c:pt>
                <c:pt idx="3829">
                  <c:v>0.357001802524894</c:v>
                </c:pt>
                <c:pt idx="3830">
                  <c:v>0.35694596635847597</c:v>
                </c:pt>
                <c:pt idx="3831">
                  <c:v>0.35689014765521898</c:v>
                </c:pt>
                <c:pt idx="3832">
                  <c:v>0.35683434640693101</c:v>
                </c:pt>
                <c:pt idx="3833">
                  <c:v>0.35677856260542601</c:v>
                </c:pt>
                <c:pt idx="3834">
                  <c:v>0.35491483579031502</c:v>
                </c:pt>
                <c:pt idx="3835">
                  <c:v>0.35485936940738799</c:v>
                </c:pt>
                <c:pt idx="3836">
                  <c:v>0.35480392035841601</c:v>
                </c:pt>
                <c:pt idx="3837">
                  <c:v>0.35474848863527503</c:v>
                </c:pt>
                <c:pt idx="3838">
                  <c:v>0.35469307422984497</c:v>
                </c:pt>
                <c:pt idx="3839">
                  <c:v>0.35463767713401301</c:v>
                </c:pt>
                <c:pt idx="3840">
                  <c:v>0.35458229733966901</c:v>
                </c:pt>
                <c:pt idx="3841">
                  <c:v>0.35452693483870801</c:v>
                </c:pt>
                <c:pt idx="3842">
                  <c:v>0.35447158962303299</c:v>
                </c:pt>
                <c:pt idx="3843">
                  <c:v>0.35441626168454798</c:v>
                </c:pt>
                <c:pt idx="3844">
                  <c:v>0.35436095101516601</c:v>
                </c:pt>
                <c:pt idx="3845">
                  <c:v>0.35430565760680199</c:v>
                </c:pt>
                <c:pt idx="3846">
                  <c:v>0.35425038145137799</c:v>
                </c:pt>
                <c:pt idx="3847">
                  <c:v>0.35419512254081897</c:v>
                </c:pt>
                <c:pt idx="3848">
                  <c:v>0.354139880867057</c:v>
                </c:pt>
                <c:pt idx="3849">
                  <c:v>0.35004145973612999</c:v>
                </c:pt>
                <c:pt idx="3850">
                  <c:v>0.34998688290810198</c:v>
                </c:pt>
                <c:pt idx="3851">
                  <c:v>0.34993232309614902</c:v>
                </c:pt>
                <c:pt idx="3852">
                  <c:v>0.34987778029231398</c:v>
                </c:pt>
                <c:pt idx="3853">
                  <c:v>0.34982325448864499</c:v>
                </c:pt>
                <c:pt idx="3854">
                  <c:v>0.34976874567719601</c:v>
                </c:pt>
                <c:pt idx="3855">
                  <c:v>0.34971425385002403</c:v>
                </c:pt>
                <c:pt idx="3856">
                  <c:v>0.34965977899919298</c:v>
                </c:pt>
                <c:pt idx="3857">
                  <c:v>0.34960532111677101</c:v>
                </c:pt>
                <c:pt idx="3858">
                  <c:v>0.34955088019482999</c:v>
                </c:pt>
                <c:pt idx="3859">
                  <c:v>0.349496456225449</c:v>
                </c:pt>
                <c:pt idx="3860">
                  <c:v>0.34944204920070998</c:v>
                </c:pt>
                <c:pt idx="3861">
                  <c:v>0.34938765911270198</c:v>
                </c:pt>
                <c:pt idx="3862">
                  <c:v>0.347227346723474</c:v>
                </c:pt>
                <c:pt idx="3863">
                  <c:v>0.34717331816922598</c:v>
                </c:pt>
                <c:pt idx="3864">
                  <c:v>0.347119306426043</c:v>
                </c:pt>
                <c:pt idx="3865">
                  <c:v>0.347065311486078</c:v>
                </c:pt>
                <c:pt idx="3866">
                  <c:v>0.34701133334149198</c:v>
                </c:pt>
                <c:pt idx="3867">
                  <c:v>0.34695737198444998</c:v>
                </c:pt>
                <c:pt idx="3868">
                  <c:v>0.34690342740711999</c:v>
                </c:pt>
                <c:pt idx="3869">
                  <c:v>0.34524849347777897</c:v>
                </c:pt>
                <c:pt idx="3870">
                  <c:v>0.34519483128181899</c:v>
                </c:pt>
                <c:pt idx="3871">
                  <c:v>0.34365606275161198</c:v>
                </c:pt>
                <c:pt idx="3872">
                  <c:v>0.34360266466758399</c:v>
                </c:pt>
                <c:pt idx="3873">
                  <c:v>0.34354928317521599</c:v>
                </c:pt>
                <c:pt idx="3874">
                  <c:v>0.33885660652403099</c:v>
                </c:pt>
                <c:pt idx="3875">
                  <c:v>0.33562583623712</c:v>
                </c:pt>
                <c:pt idx="3876">
                  <c:v>0.33362112630083701</c:v>
                </c:pt>
                <c:pt idx="3877">
                  <c:v>0.33356932771167103</c:v>
                </c:pt>
                <c:pt idx="3878">
                  <c:v>0.33351754520468502</c:v>
                </c:pt>
                <c:pt idx="3879">
                  <c:v>0.33346577877238798</c:v>
                </c:pt>
                <c:pt idx="3880">
                  <c:v>0.333414028407298</c:v>
                </c:pt>
                <c:pt idx="3881">
                  <c:v>0.32148491698144899</c:v>
                </c:pt>
                <c:pt idx="3882">
                  <c:v>0.32143504139983198</c:v>
                </c:pt>
                <c:pt idx="3883">
                  <c:v>0.32138518129133797</c:v>
                </c:pt>
                <c:pt idx="3884">
                  <c:v>0.32133533664876701</c:v>
                </c:pt>
                <c:pt idx="3885">
                  <c:v>0.31594070273735098</c:v>
                </c:pt>
                <c:pt idx="3886">
                  <c:v>0.315891717690642</c:v>
                </c:pt>
                <c:pt idx="3887">
                  <c:v>0.31584274783135702</c:v>
                </c:pt>
                <c:pt idx="3888">
                  <c:v>0.315793793152436</c:v>
                </c:pt>
                <c:pt idx="3889">
                  <c:v>0.31574485364681898</c:v>
                </c:pt>
                <c:pt idx="3890">
                  <c:v>0.31457405945772898</c:v>
                </c:pt>
                <c:pt idx="3891">
                  <c:v>0.31452532408321199</c:v>
                </c:pt>
                <c:pt idx="3892">
                  <c:v>0.31447660380700898</c:v>
                </c:pt>
                <c:pt idx="3893">
                  <c:v>0.31442789862210302</c:v>
                </c:pt>
                <c:pt idx="3894">
                  <c:v>0.31437920852148399</c:v>
                </c:pt>
                <c:pt idx="3895">
                  <c:v>0.31263028627935702</c:v>
                </c:pt>
                <c:pt idx="3896">
                  <c:v>0.31258188953314903</c:v>
                </c:pt>
                <c:pt idx="3897">
                  <c:v>0.30745976455538498</c:v>
                </c:pt>
                <c:pt idx="3898">
                  <c:v>0.30533019180167698</c:v>
                </c:pt>
                <c:pt idx="3899">
                  <c:v>0.305282947088099</c:v>
                </c:pt>
                <c:pt idx="3900">
                  <c:v>0.30523571699290902</c:v>
                </c:pt>
                <c:pt idx="3901">
                  <c:v>0.30518850150932297</c:v>
                </c:pt>
                <c:pt idx="3902">
                  <c:v>0.305141300630562</c:v>
                </c:pt>
                <c:pt idx="3903">
                  <c:v>0.30509411434985101</c:v>
                </c:pt>
                <c:pt idx="3904">
                  <c:v>0.30504694266041799</c:v>
                </c:pt>
                <c:pt idx="3905">
                  <c:v>0.302657552925926</c:v>
                </c:pt>
                <c:pt idx="3906">
                  <c:v>0.30261077242774698</c:v>
                </c:pt>
                <c:pt idx="3907">
                  <c:v>0.30256400638865999</c:v>
                </c:pt>
                <c:pt idx="3908">
                  <c:v>0.30251725480196401</c:v>
                </c:pt>
                <c:pt idx="3909">
                  <c:v>0.302470517660959</c:v>
                </c:pt>
                <c:pt idx="3910">
                  <c:v>0.30070343932281202</c:v>
                </c:pt>
                <c:pt idx="3911">
                  <c:v>0.30065699675586599</c:v>
                </c:pt>
                <c:pt idx="3912">
                  <c:v>0.29802158569616699</c:v>
                </c:pt>
                <c:pt idx="3913">
                  <c:v>0.297975571545329</c:v>
                </c:pt>
                <c:pt idx="3914">
                  <c:v>0.29792957160134798</c:v>
                </c:pt>
                <c:pt idx="3915">
                  <c:v>0.29788358585764801</c:v>
                </c:pt>
                <c:pt idx="3916">
                  <c:v>0.294460363611662</c:v>
                </c:pt>
                <c:pt idx="3917">
                  <c:v>0.29441492737013902</c:v>
                </c:pt>
                <c:pt idx="3918">
                  <c:v>0.294369505148387</c:v>
                </c:pt>
                <c:pt idx="3919">
                  <c:v>0.29234751094988698</c:v>
                </c:pt>
                <c:pt idx="3920">
                  <c:v>0.29230242160108</c:v>
                </c:pt>
                <c:pt idx="3921">
                  <c:v>0.29225734615857102</c:v>
                </c:pt>
                <c:pt idx="3922">
                  <c:v>0.29221228461592902</c:v>
                </c:pt>
                <c:pt idx="3923">
                  <c:v>0.29216723696672398</c:v>
                </c:pt>
                <c:pt idx="3924">
                  <c:v>0.29212220320453203</c:v>
                </c:pt>
                <c:pt idx="3925">
                  <c:v>0.28909126611859598</c:v>
                </c:pt>
                <c:pt idx="3926">
                  <c:v>0.28904672020946098</c:v>
                </c:pt>
                <c:pt idx="3927">
                  <c:v>0.289002188026317</c:v>
                </c:pt>
                <c:pt idx="3928">
                  <c:v>0.28895766956282398</c:v>
                </c:pt>
                <c:pt idx="3929">
                  <c:v>0.28891316481264101</c:v>
                </c:pt>
                <c:pt idx="3930">
                  <c:v>0.28886867376943198</c:v>
                </c:pt>
                <c:pt idx="3931">
                  <c:v>0.28438933592189403</c:v>
                </c:pt>
                <c:pt idx="3932">
                  <c:v>0.32923487734857698</c:v>
                </c:pt>
                <c:pt idx="3933">
                  <c:v>0.32918420039465002</c:v>
                </c:pt>
                <c:pt idx="3934">
                  <c:v>0.32913353903906001</c:v>
                </c:pt>
                <c:pt idx="3935">
                  <c:v>0.32908289327460799</c:v>
                </c:pt>
                <c:pt idx="3936">
                  <c:v>0.329032263094097</c:v>
                </c:pt>
                <c:pt idx="3937">
                  <c:v>0.32898164849033501</c:v>
                </c:pt>
                <c:pt idx="3938">
                  <c:v>0.32893104945613499</c:v>
                </c:pt>
                <c:pt idx="3939">
                  <c:v>0.32888046598431397</c:v>
                </c:pt>
                <c:pt idx="3940">
                  <c:v>0.32882989806769403</c:v>
                </c:pt>
                <c:pt idx="3941">
                  <c:v>0.3287793456991</c:v>
                </c:pt>
                <c:pt idx="3942">
                  <c:v>0.32872880887136202</c:v>
                </c:pt>
                <c:pt idx="3943">
                  <c:v>0.32867828757731599</c:v>
                </c:pt>
                <c:pt idx="3944">
                  <c:v>0.32862778180980001</c:v>
                </c:pt>
                <c:pt idx="3945">
                  <c:v>0.32437879279707199</c:v>
                </c:pt>
                <c:pt idx="3946">
                  <c:v>0.32432896301782499</c:v>
                </c:pt>
                <c:pt idx="3947">
                  <c:v>0.32427914854553003</c:v>
                </c:pt>
                <c:pt idx="3948">
                  <c:v>0.32422934937313702</c:v>
                </c:pt>
                <c:pt idx="3949">
                  <c:v>0.324179565493598</c:v>
                </c:pt>
                <c:pt idx="3950">
                  <c:v>0.32412979689986898</c:v>
                </c:pt>
                <c:pt idx="3951">
                  <c:v>0.32408004358491099</c:v>
                </c:pt>
                <c:pt idx="3952">
                  <c:v>0.32403030554168999</c:v>
                </c:pt>
                <c:pt idx="3953">
                  <c:v>0.32206576316873797</c:v>
                </c:pt>
                <c:pt idx="3954">
                  <c:v>0.32201634943382801</c:v>
                </c:pt>
                <c:pt idx="3955">
                  <c:v>0.31994616839878998</c:v>
                </c:pt>
                <c:pt idx="3956">
                  <c:v>0.31989709492637702</c:v>
                </c:pt>
                <c:pt idx="3957">
                  <c:v>0.319848036505474</c:v>
                </c:pt>
                <c:pt idx="3958">
                  <c:v>0.31979899312915699</c:v>
                </c:pt>
                <c:pt idx="3959">
                  <c:v>0.317785500005278</c:v>
                </c:pt>
                <c:pt idx="3960">
                  <c:v>0.317736787823032</c:v>
                </c:pt>
                <c:pt idx="3961">
                  <c:v>0.31279069071201898</c:v>
                </c:pt>
                <c:pt idx="3962">
                  <c:v>0.31274275886050201</c:v>
                </c:pt>
                <c:pt idx="3963">
                  <c:v>0.31269484169682799</c:v>
                </c:pt>
                <c:pt idx="3964">
                  <c:v>0.31264693921424802</c:v>
                </c:pt>
                <c:pt idx="3965">
                  <c:v>0.31259905140601602</c:v>
                </c:pt>
                <c:pt idx="3966">
                  <c:v>0.30928669346194199</c:v>
                </c:pt>
                <c:pt idx="3967">
                  <c:v>0.29946149951578299</c:v>
                </c:pt>
                <c:pt idx="3968">
                  <c:v>0.29745389440110798</c:v>
                </c:pt>
                <c:pt idx="3969">
                  <c:v>0.29443922794801503</c:v>
                </c:pt>
                <c:pt idx="3970">
                  <c:v>0.29439416350844799</c:v>
                </c:pt>
                <c:pt idx="3971">
                  <c:v>0.29434911286115301</c:v>
                </c:pt>
                <c:pt idx="3972">
                  <c:v>0.29430407599979902</c:v>
                </c:pt>
                <c:pt idx="3973">
                  <c:v>0.29425905291805998</c:v>
                </c:pt>
                <c:pt idx="3974">
                  <c:v>0.27898499009433297</c:v>
                </c:pt>
                <c:pt idx="3975">
                  <c:v>0.27894232360384402</c:v>
                </c:pt>
                <c:pt idx="3976">
                  <c:v>0.278899670161735</c:v>
                </c:pt>
                <c:pt idx="3977">
                  <c:v>0.27885702976202098</c:v>
                </c:pt>
                <c:pt idx="3978">
                  <c:v>0.27881440239872102</c:v>
                </c:pt>
                <c:pt idx="3979">
                  <c:v>0.27337020961697001</c:v>
                </c:pt>
                <c:pt idx="3980">
                  <c:v>0.26906649383492698</c:v>
                </c:pt>
                <c:pt idx="3981">
                  <c:v>0.26902538195146097</c:v>
                </c:pt>
                <c:pt idx="3982">
                  <c:v>0.26898428262941698</c:v>
                </c:pt>
                <c:pt idx="3983">
                  <c:v>0.25983896615533703</c:v>
                </c:pt>
                <c:pt idx="3984">
                  <c:v>0.259799282377845</c:v>
                </c:pt>
                <c:pt idx="3985">
                  <c:v>0.25975961071987302</c:v>
                </c:pt>
                <c:pt idx="3986">
                  <c:v>0.25971995117586999</c:v>
                </c:pt>
                <c:pt idx="3987">
                  <c:v>0.259680303740287</c:v>
                </c:pt>
                <c:pt idx="3988">
                  <c:v>0.25680754442095199</c:v>
                </c:pt>
                <c:pt idx="3989">
                  <c:v>0.25676835354288202</c:v>
                </c:pt>
                <c:pt idx="3990">
                  <c:v>0.25672917462466699</c:v>
                </c:pt>
                <c:pt idx="3991">
                  <c:v>0.256690007660833</c:v>
                </c:pt>
                <c:pt idx="3992">
                  <c:v>0.25665085264591098</c:v>
                </c:pt>
                <c:pt idx="3993">
                  <c:v>0.25661170957443302</c:v>
                </c:pt>
                <c:pt idx="3994">
                  <c:v>0.25657257844093601</c:v>
                </c:pt>
                <c:pt idx="3995">
                  <c:v>0.32282712109912198</c:v>
                </c:pt>
                <c:pt idx="3996">
                  <c:v>0.32277790767998499</c:v>
                </c:pt>
                <c:pt idx="3997">
                  <c:v>0.32272870926325298</c:v>
                </c:pt>
                <c:pt idx="3998">
                  <c:v>0.322679525842065</c:v>
                </c:pt>
                <c:pt idx="3999">
                  <c:v>0.32263035740956802</c:v>
                </c:pt>
                <c:pt idx="4000">
                  <c:v>0.32258120395890999</c:v>
                </c:pt>
                <c:pt idx="4001">
                  <c:v>0.32253206548324498</c:v>
                </c:pt>
                <c:pt idx="4002">
                  <c:v>0.32248294197573102</c:v>
                </c:pt>
                <c:pt idx="4003">
                  <c:v>0.32243383342952903</c:v>
                </c:pt>
                <c:pt idx="4004">
                  <c:v>0.32238473983780602</c:v>
                </c:pt>
                <c:pt idx="4005">
                  <c:v>0.32233566119373203</c:v>
                </c:pt>
                <c:pt idx="4006">
                  <c:v>0.322286597490481</c:v>
                </c:pt>
                <c:pt idx="4007">
                  <c:v>0.32223754872123</c:v>
                </c:pt>
                <c:pt idx="4008">
                  <c:v>0.322188514879165</c:v>
                </c:pt>
                <c:pt idx="4009">
                  <c:v>0.32213949595746999</c:v>
                </c:pt>
                <c:pt idx="4010">
                  <c:v>0.32209049194933598</c:v>
                </c:pt>
                <c:pt idx="4011">
                  <c:v>0.32204150284796002</c:v>
                </c:pt>
                <c:pt idx="4012">
                  <c:v>0.32199252864653999</c:v>
                </c:pt>
                <c:pt idx="4013">
                  <c:v>0.321943569338279</c:v>
                </c:pt>
                <c:pt idx="4014">
                  <c:v>0.32189462491638499</c:v>
                </c:pt>
                <c:pt idx="4015">
                  <c:v>0.32124098496821601</c:v>
                </c:pt>
                <c:pt idx="4016">
                  <c:v>0.321192162203636</c:v>
                </c:pt>
                <c:pt idx="4017">
                  <c:v>0.31968766435747697</c:v>
                </c:pt>
                <c:pt idx="4018">
                  <c:v>0.31963909243335997</c:v>
                </c:pt>
                <c:pt idx="4019">
                  <c:v>0.31959053526660602</c:v>
                </c:pt>
                <c:pt idx="4020">
                  <c:v>0.31954199285049101</c:v>
                </c:pt>
                <c:pt idx="4021">
                  <c:v>0.31949346517829402</c:v>
                </c:pt>
                <c:pt idx="4022">
                  <c:v>0.319444952243298</c:v>
                </c:pt>
                <c:pt idx="4023">
                  <c:v>0.31939645403879102</c:v>
                </c:pt>
                <c:pt idx="4024">
                  <c:v>0.31716657044060997</c:v>
                </c:pt>
                <c:pt idx="4025">
                  <c:v>0.31711843275708901</c:v>
                </c:pt>
                <c:pt idx="4026">
                  <c:v>0.317070309683462</c:v>
                </c:pt>
                <c:pt idx="4027">
                  <c:v>0.317022201213079</c:v>
                </c:pt>
                <c:pt idx="4028">
                  <c:v>0.31697410733929199</c:v>
                </c:pt>
                <c:pt idx="4029">
                  <c:v>0.316926028055461</c:v>
                </c:pt>
                <c:pt idx="4030">
                  <c:v>0.316877963354947</c:v>
                </c:pt>
                <c:pt idx="4031">
                  <c:v>0.31682991323111598</c:v>
                </c:pt>
                <c:pt idx="4032">
                  <c:v>0.31678187767733801</c:v>
                </c:pt>
                <c:pt idx="4033">
                  <c:v>0.316733856686986</c:v>
                </c:pt>
                <c:pt idx="4034">
                  <c:v>0.31668585025343998</c:v>
                </c:pt>
                <c:pt idx="4035">
                  <c:v>0.31663785837008102</c:v>
                </c:pt>
                <c:pt idx="4036">
                  <c:v>0.31658988103029401</c:v>
                </c:pt>
                <c:pt idx="4037">
                  <c:v>0.31654191822747102</c:v>
                </c:pt>
                <c:pt idx="4038">
                  <c:v>0.31649396995500401</c:v>
                </c:pt>
                <c:pt idx="4039">
                  <c:v>0.31644603620629302</c:v>
                </c:pt>
                <c:pt idx="4040">
                  <c:v>0.31639811697473902</c:v>
                </c:pt>
                <c:pt idx="4041">
                  <c:v>0.31635021225374699</c:v>
                </c:pt>
                <c:pt idx="4042">
                  <c:v>0.313843917151508</c:v>
                </c:pt>
                <c:pt idx="4043">
                  <c:v>0.31379641353759602</c:v>
                </c:pt>
                <c:pt idx="4044">
                  <c:v>0.31255097331543802</c:v>
                </c:pt>
                <c:pt idx="4045">
                  <c:v>0.29311114831755303</c:v>
                </c:pt>
                <c:pt idx="4046">
                  <c:v>0.29306680296507398</c:v>
                </c:pt>
                <c:pt idx="4047">
                  <c:v>0.29302247102875401</c:v>
                </c:pt>
                <c:pt idx="4048">
                  <c:v>0.29297815250250397</c:v>
                </c:pt>
                <c:pt idx="4049">
                  <c:v>0.29293384738024197</c:v>
                </c:pt>
                <c:pt idx="4050">
                  <c:v>0.29288955565588798</c:v>
                </c:pt>
                <c:pt idx="4051">
                  <c:v>0.28865634277829699</c:v>
                </c:pt>
                <c:pt idx="4052">
                  <c:v>0.288612711008772</c:v>
                </c:pt>
                <c:pt idx="4053">
                  <c:v>0.28856909242755002</c:v>
                </c:pt>
                <c:pt idx="4054">
                  <c:v>0.288525487028651</c:v>
                </c:pt>
                <c:pt idx="4055">
                  <c:v>0.28848189480610198</c:v>
                </c:pt>
                <c:pt idx="4056">
                  <c:v>0.28843831575392997</c:v>
                </c:pt>
                <c:pt idx="4057">
                  <c:v>0.28839474986616798</c:v>
                </c:pt>
                <c:pt idx="4058">
                  <c:v>0.28687546148230098</c:v>
                </c:pt>
                <c:pt idx="4059">
                  <c:v>0.286832144734113</c:v>
                </c:pt>
                <c:pt idx="4060">
                  <c:v>0.286788841065171</c:v>
                </c:pt>
                <c:pt idx="4061">
                  <c:v>0.27745407218027801</c:v>
                </c:pt>
                <c:pt idx="4062">
                  <c:v>0.27741219698320002</c:v>
                </c:pt>
                <c:pt idx="4063">
                  <c:v>0.27737033442437597</c:v>
                </c:pt>
                <c:pt idx="4064">
                  <c:v>0.27538610745377101</c:v>
                </c:pt>
                <c:pt idx="4065">
                  <c:v>0.27534456317796602</c:v>
                </c:pt>
                <c:pt idx="4066">
                  <c:v>0.27530303143486601</c:v>
                </c:pt>
                <c:pt idx="4067">
                  <c:v>0.27526151221880202</c:v>
                </c:pt>
                <c:pt idx="4068">
                  <c:v>0.27522000552410703</c:v>
                </c:pt>
                <c:pt idx="4069">
                  <c:v>0.27517851134511601</c:v>
                </c:pt>
                <c:pt idx="4070">
                  <c:v>0.27513702967617099</c:v>
                </c:pt>
                <c:pt idx="4071">
                  <c:v>0.27509556051161399</c:v>
                </c:pt>
                <c:pt idx="4072">
                  <c:v>0.27505410384579299</c:v>
                </c:pt>
                <c:pt idx="4073">
                  <c:v>0.27501265967305699</c:v>
                </c:pt>
                <c:pt idx="4074">
                  <c:v>0.27497122798776003</c:v>
                </c:pt>
                <c:pt idx="4075">
                  <c:v>0.27492980878425899</c:v>
                </c:pt>
                <c:pt idx="4076">
                  <c:v>0.274888402056915</c:v>
                </c:pt>
                <c:pt idx="4077">
                  <c:v>0.27484700780009103</c:v>
                </c:pt>
                <c:pt idx="4078">
                  <c:v>0.274805626008155</c:v>
                </c:pt>
                <c:pt idx="4079">
                  <c:v>0.27476425667547699</c:v>
                </c:pt>
                <c:pt idx="4080">
                  <c:v>0.274722899796431</c:v>
                </c:pt>
                <c:pt idx="4081">
                  <c:v>0.27468155536539501</c:v>
                </c:pt>
                <c:pt idx="4082">
                  <c:v>0.27464022337674798</c:v>
                </c:pt>
                <c:pt idx="4083">
                  <c:v>0.27459890382487701</c:v>
                </c:pt>
                <c:pt idx="4084">
                  <c:v>0.27455759670416702</c:v>
                </c:pt>
                <c:pt idx="4085">
                  <c:v>0.27451630200901</c:v>
                </c:pt>
                <c:pt idx="4086">
                  <c:v>0.27447501973379901</c:v>
                </c:pt>
                <c:pt idx="4087">
                  <c:v>0.273494114706615</c:v>
                </c:pt>
                <c:pt idx="4088">
                  <c:v>0.273452998516103</c:v>
                </c:pt>
                <c:pt idx="4089">
                  <c:v>0.27341189468627503</c:v>
                </c:pt>
                <c:pt idx="4090">
                  <c:v>0.27337080321155599</c:v>
                </c:pt>
                <c:pt idx="4091">
                  <c:v>0.27242635929511599</c:v>
                </c:pt>
                <c:pt idx="4092">
                  <c:v>0.31705896717857202</c:v>
                </c:pt>
                <c:pt idx="4093">
                  <c:v>0.31701133739635201</c:v>
                </c:pt>
                <c:pt idx="4094">
                  <c:v>0.31696372192222999</c:v>
                </c:pt>
                <c:pt idx="4095">
                  <c:v>0.316916120749761</c:v>
                </c:pt>
                <c:pt idx="4096">
                  <c:v>0.31686853387250002</c:v>
                </c:pt>
                <c:pt idx="4097">
                  <c:v>0.31682096128401099</c:v>
                </c:pt>
                <c:pt idx="4098">
                  <c:v>0.316773402977857</c:v>
                </c:pt>
                <c:pt idx="4099">
                  <c:v>0.31672585894760902</c:v>
                </c:pt>
                <c:pt idx="4100">
                  <c:v>0.31502610362077099</c:v>
                </c:pt>
                <c:pt idx="4101">
                  <c:v>0.31497883602862098</c:v>
                </c:pt>
                <c:pt idx="4102">
                  <c:v>0.314931582618726</c:v>
                </c:pt>
                <c:pt idx="4103">
                  <c:v>0.314884343384702</c:v>
                </c:pt>
                <c:pt idx="4104">
                  <c:v>0.31483711832017103</c:v>
                </c:pt>
                <c:pt idx="4105">
                  <c:v>0.31478990741876101</c:v>
                </c:pt>
                <c:pt idx="4106">
                  <c:v>0.31474271067409898</c:v>
                </c:pt>
                <c:pt idx="4107">
                  <c:v>0.31469552807981999</c:v>
                </c:pt>
                <c:pt idx="4108">
                  <c:v>0.314648359629561</c:v>
                </c:pt>
                <c:pt idx="4109">
                  <c:v>0.31460120531696101</c:v>
                </c:pt>
                <c:pt idx="4110">
                  <c:v>0.31455406513566803</c:v>
                </c:pt>
                <c:pt idx="4111">
                  <c:v>0.31450693907932797</c:v>
                </c:pt>
                <c:pt idx="4112">
                  <c:v>0.31445982714159398</c:v>
                </c:pt>
                <c:pt idx="4113">
                  <c:v>0.31441272931612302</c:v>
                </c:pt>
                <c:pt idx="4114">
                  <c:v>0.31436564559657498</c:v>
                </c:pt>
                <c:pt idx="4115">
                  <c:v>0.30893938141987198</c:v>
                </c:pt>
                <c:pt idx="4116">
                  <c:v>0.30889313119343098</c:v>
                </c:pt>
                <c:pt idx="4117">
                  <c:v>0.30884689481283401</c:v>
                </c:pt>
                <c:pt idx="4118">
                  <c:v>0.30880067227186397</c:v>
                </c:pt>
                <c:pt idx="4119">
                  <c:v>0.30875446356430902</c:v>
                </c:pt>
                <c:pt idx="4120">
                  <c:v>0.30870826868396001</c:v>
                </c:pt>
                <c:pt idx="4121">
                  <c:v>0.30442777842749202</c:v>
                </c:pt>
                <c:pt idx="4122">
                  <c:v>0.30438224451756901</c:v>
                </c:pt>
                <c:pt idx="4123">
                  <c:v>0.30433672422681601</c:v>
                </c:pt>
                <c:pt idx="4124">
                  <c:v>0.30429121754912303</c:v>
                </c:pt>
                <c:pt idx="4125">
                  <c:v>0.30424572447838699</c:v>
                </c:pt>
                <c:pt idx="4126">
                  <c:v>0.30420024500850301</c:v>
                </c:pt>
                <c:pt idx="4127">
                  <c:v>0.30415477913337502</c:v>
                </c:pt>
                <c:pt idx="4128">
                  <c:v>0.30289241144352202</c:v>
                </c:pt>
                <c:pt idx="4129">
                  <c:v>0.30284715456587402</c:v>
                </c:pt>
                <c:pt idx="4130">
                  <c:v>0.30280191121038003</c:v>
                </c:pt>
                <c:pt idx="4131">
                  <c:v>0.302756681370981</c:v>
                </c:pt>
                <c:pt idx="4132">
                  <c:v>0.302711465041622</c:v>
                </c:pt>
                <c:pt idx="4133">
                  <c:v>0.29896459441127399</c:v>
                </c:pt>
                <c:pt idx="4134">
                  <c:v>0.29521884262755699</c:v>
                </c:pt>
                <c:pt idx="4135">
                  <c:v>0.29517477181069102</c:v>
                </c:pt>
                <c:pt idx="4136">
                  <c:v>0.29513071414980802</c:v>
                </c:pt>
                <c:pt idx="4137">
                  <c:v>0.29508666963901697</c:v>
                </c:pt>
                <c:pt idx="4138">
                  <c:v>0.29504263827243199</c:v>
                </c:pt>
                <c:pt idx="4139">
                  <c:v>0.29499862004417099</c:v>
                </c:pt>
                <c:pt idx="4140">
                  <c:v>0.29495461494835301</c:v>
                </c:pt>
                <c:pt idx="4141">
                  <c:v>0.29491062297910198</c:v>
                </c:pt>
                <c:pt idx="4142">
                  <c:v>0.29486664413054597</c:v>
                </c:pt>
                <c:pt idx="4143">
                  <c:v>0.29362966166052701</c:v>
                </c:pt>
                <c:pt idx="4144">
                  <c:v>0.29358588689255399</c:v>
                </c:pt>
                <c:pt idx="4145">
                  <c:v>0.293542125174656</c:v>
                </c:pt>
                <c:pt idx="4146">
                  <c:v>0.29349837650099903</c:v>
                </c:pt>
                <c:pt idx="4147">
                  <c:v>0.29345464086575201</c:v>
                </c:pt>
                <c:pt idx="4148">
                  <c:v>0.29341091826308702</c:v>
                </c:pt>
                <c:pt idx="4149">
                  <c:v>0.29336720868717903</c:v>
                </c:pt>
                <c:pt idx="4150">
                  <c:v>0.37826084860086201</c:v>
                </c:pt>
                <c:pt idx="4151">
                  <c:v>0.37820451567093699</c:v>
                </c:pt>
                <c:pt idx="4152">
                  <c:v>0.37814819951740503</c:v>
                </c:pt>
                <c:pt idx="4153">
                  <c:v>0.378091900132773</c:v>
                </c:pt>
                <c:pt idx="4154">
                  <c:v>0.378035617509554</c:v>
                </c:pt>
                <c:pt idx="4155">
                  <c:v>0.37872857564555201</c:v>
                </c:pt>
                <c:pt idx="4156">
                  <c:v>0.37512400495798998</c:v>
                </c:pt>
                <c:pt idx="4157">
                  <c:v>0.37506818906077299</c:v>
                </c:pt>
                <c:pt idx="4158">
                  <c:v>0.37501238977113599</c:v>
                </c:pt>
                <c:pt idx="4159">
                  <c:v>0.374956607081668</c:v>
                </c:pt>
                <c:pt idx="4160">
                  <c:v>0.37490084098496201</c:v>
                </c:pt>
                <c:pt idx="4161">
                  <c:v>0.374845091473615</c:v>
                </c:pt>
                <c:pt idx="4162">
                  <c:v>0.37067287610671001</c:v>
                </c:pt>
                <c:pt idx="4163">
                  <c:v>0.37061777170211402</c:v>
                </c:pt>
                <c:pt idx="4164">
                  <c:v>0.37056268367877498</c:v>
                </c:pt>
                <c:pt idx="4165">
                  <c:v>0.37050761202939198</c:v>
                </c:pt>
                <c:pt idx="4166">
                  <c:v>0.370452556746664</c:v>
                </c:pt>
                <c:pt idx="4167">
                  <c:v>0.370397517823297</c:v>
                </c:pt>
                <c:pt idx="4168">
                  <c:v>0.37034249525199903</c:v>
                </c:pt>
                <c:pt idx="4169">
                  <c:v>0.37028748902548603</c:v>
                </c:pt>
                <c:pt idx="4170">
                  <c:v>0.36739983270027599</c:v>
                </c:pt>
                <c:pt idx="4171">
                  <c:v>0.36734527974679798</c:v>
                </c:pt>
                <c:pt idx="4172">
                  <c:v>0.36729074299138398</c:v>
                </c:pt>
                <c:pt idx="4173">
                  <c:v>0.36723622242682002</c:v>
                </c:pt>
                <c:pt idx="4174">
                  <c:v>0.367181718045898</c:v>
                </c:pt>
                <c:pt idx="4175">
                  <c:v>0.367127229841411</c:v>
                </c:pt>
                <c:pt idx="4176">
                  <c:v>0.367072757806161</c:v>
                </c:pt>
                <c:pt idx="4177">
                  <c:v>0.36701830193294999</c:v>
                </c:pt>
                <c:pt idx="4178">
                  <c:v>0.36610736150698098</c:v>
                </c:pt>
                <c:pt idx="4179">
                  <c:v>0.36605306496193801</c:v>
                </c:pt>
                <c:pt idx="4180">
                  <c:v>0.36599878451970003</c:v>
                </c:pt>
                <c:pt idx="4181">
                  <c:v>0.36594452017310403</c:v>
                </c:pt>
                <c:pt idx="4182">
                  <c:v>0.36589027191499202</c:v>
                </c:pt>
                <c:pt idx="4183">
                  <c:v>0.36583603973820999</c:v>
                </c:pt>
                <c:pt idx="4184">
                  <c:v>0.36014954177793601</c:v>
                </c:pt>
                <c:pt idx="4185">
                  <c:v>0.36009617631056701</c:v>
                </c:pt>
                <c:pt idx="4186">
                  <c:v>0.36004282665580201</c:v>
                </c:pt>
                <c:pt idx="4187">
                  <c:v>0.35998949280661502</c:v>
                </c:pt>
                <c:pt idx="4188">
                  <c:v>0.359936174755983</c:v>
                </c:pt>
                <c:pt idx="4189">
                  <c:v>0.359882872496887</c:v>
                </c:pt>
                <c:pt idx="4190">
                  <c:v>0.35982958602231202</c:v>
                </c:pt>
                <c:pt idx="4191">
                  <c:v>0.35887923276752898</c:v>
                </c:pt>
                <c:pt idx="4192">
                  <c:v>0.35882611062921599</c:v>
                </c:pt>
                <c:pt idx="4193">
                  <c:v>0.3587730042151</c:v>
                </c:pt>
                <c:pt idx="4194">
                  <c:v>0.35871991351820098</c:v>
                </c:pt>
                <c:pt idx="4195">
                  <c:v>0.35866683853154302</c:v>
                </c:pt>
                <c:pt idx="4196">
                  <c:v>0.35861377924815202</c:v>
                </c:pt>
                <c:pt idx="4197">
                  <c:v>0.358560735661061</c:v>
                </c:pt>
                <c:pt idx="4198">
                  <c:v>0.35850770776330698</c:v>
                </c:pt>
                <c:pt idx="4199">
                  <c:v>0.35571882007795902</c:v>
                </c:pt>
                <c:pt idx="4200">
                  <c:v>0.35566622802965697</c:v>
                </c:pt>
                <c:pt idx="4201">
                  <c:v>0.355613651530235</c:v>
                </c:pt>
                <c:pt idx="4202">
                  <c:v>0.355561090572799</c:v>
                </c:pt>
                <c:pt idx="4203">
                  <c:v>0.35550854515045899</c:v>
                </c:pt>
                <c:pt idx="4204">
                  <c:v>0.35545601525632697</c:v>
                </c:pt>
                <c:pt idx="4205">
                  <c:v>0.35298341189920901</c:v>
                </c:pt>
                <c:pt idx="4206">
                  <c:v>0.352931270527226</c:v>
                </c:pt>
                <c:pt idx="4207">
                  <c:v>0.34924724107913802</c:v>
                </c:pt>
                <c:pt idx="4208">
                  <c:v>0.34919566683685299</c:v>
                </c:pt>
                <c:pt idx="4209">
                  <c:v>0.34914410782452299</c:v>
                </c:pt>
                <c:pt idx="4210">
                  <c:v>0.34909256403540201</c:v>
                </c:pt>
                <c:pt idx="4211">
                  <c:v>0.34904103546274901</c:v>
                </c:pt>
                <c:pt idx="4212">
                  <c:v>0.34898952209982598</c:v>
                </c:pt>
                <c:pt idx="4213">
                  <c:v>0.34893802393990098</c:v>
                </c:pt>
                <c:pt idx="4214">
                  <c:v>0.348886540976243</c:v>
                </c:pt>
                <c:pt idx="4215">
                  <c:v>0.34883507320212898</c:v>
                </c:pt>
                <c:pt idx="4216">
                  <c:v>0.34878362061083701</c:v>
                </c:pt>
                <c:pt idx="4217">
                  <c:v>0.34873218319564803</c:v>
                </c:pt>
                <c:pt idx="4218">
                  <c:v>0.34723874717611902</c:v>
                </c:pt>
                <c:pt idx="4219">
                  <c:v>0.347187552693554</c:v>
                </c:pt>
                <c:pt idx="4220">
                  <c:v>0.33465562136135601</c:v>
                </c:pt>
                <c:pt idx="4221">
                  <c:v>0.33460629659215801</c:v>
                </c:pt>
                <c:pt idx="4222">
                  <c:v>0.334556986360737</c:v>
                </c:pt>
                <c:pt idx="4223">
                  <c:v>0.33450769066066699</c:v>
                </c:pt>
                <c:pt idx="4224">
                  <c:v>0.330681443684127</c:v>
                </c:pt>
                <c:pt idx="4225">
                  <c:v>0.33063273338509103</c:v>
                </c:pt>
                <c:pt idx="4226">
                  <c:v>0.33058403743426701</c:v>
                </c:pt>
                <c:pt idx="4227">
                  <c:v>0.33053535582531601</c:v>
                </c:pt>
                <c:pt idx="4228">
                  <c:v>0.33048668855190499</c:v>
                </c:pt>
                <c:pt idx="4229">
                  <c:v>0.33043803560770102</c:v>
                </c:pt>
                <c:pt idx="4230">
                  <c:v>0.33038939698637598</c:v>
                </c:pt>
                <c:pt idx="4231">
                  <c:v>0.32875068705603899</c:v>
                </c:pt>
                <c:pt idx="4232">
                  <c:v>0.32082124974743098</c:v>
                </c:pt>
                <c:pt idx="4233">
                  <c:v>0.31776113870998901</c:v>
                </c:pt>
                <c:pt idx="4234">
                  <c:v>0.31771439357910802</c:v>
                </c:pt>
                <c:pt idx="4235">
                  <c:v>0.317667662199348</c:v>
                </c:pt>
                <c:pt idx="4236">
                  <c:v>0.31762094456464102</c:v>
                </c:pt>
                <c:pt idx="4237">
                  <c:v>0.31757424066892498</c:v>
                </c:pt>
                <c:pt idx="4238">
                  <c:v>0.31752755050613901</c:v>
                </c:pt>
                <c:pt idx="4239">
                  <c:v>0.31748087407022701</c:v>
                </c:pt>
                <c:pt idx="4240">
                  <c:v>0.31602360576611699</c:v>
                </c:pt>
                <c:pt idx="4241">
                  <c:v>0.31597716406337001</c:v>
                </c:pt>
                <c:pt idx="4242">
                  <c:v>0.31593073600843102</c:v>
                </c:pt>
                <c:pt idx="4243">
                  <c:v>0.31588432159528501</c:v>
                </c:pt>
                <c:pt idx="4244">
                  <c:v>0.315837920817922</c:v>
                </c:pt>
                <c:pt idx="4245">
                  <c:v>0.31579153367033203</c:v>
                </c:pt>
                <c:pt idx="4246">
                  <c:v>0.31574516014651199</c:v>
                </c:pt>
                <c:pt idx="4247">
                  <c:v>0.31569880024045899</c:v>
                </c:pt>
                <c:pt idx="4248">
                  <c:v>0.31202382833368603</c:v>
                </c:pt>
                <c:pt idx="4249">
                  <c:v>0.31047502219420198</c:v>
                </c:pt>
                <c:pt idx="4250">
                  <c:v>0.31042945615752199</c:v>
                </c:pt>
                <c:pt idx="4251">
                  <c:v>0.31038390349363398</c:v>
                </c:pt>
                <c:pt idx="4252">
                  <c:v>0.31033836419665201</c:v>
                </c:pt>
                <c:pt idx="4253">
                  <c:v>0.31029283826069398</c:v>
                </c:pt>
                <c:pt idx="4254">
                  <c:v>0.30754230358226597</c:v>
                </c:pt>
                <c:pt idx="4255">
                  <c:v>0.30749720105495199</c:v>
                </c:pt>
                <c:pt idx="4256">
                  <c:v>0.307452111754695</c:v>
                </c:pt>
                <c:pt idx="4257">
                  <c:v>0.30740703567567601</c:v>
                </c:pt>
                <c:pt idx="4258">
                  <c:v>0.307361972812081</c:v>
                </c:pt>
                <c:pt idx="4259">
                  <c:v>0.29662239838389998</c:v>
                </c:pt>
                <c:pt idx="4260">
                  <c:v>0.29657892918692702</c:v>
                </c:pt>
                <c:pt idx="4261">
                  <c:v>0.28753558442455002</c:v>
                </c:pt>
                <c:pt idx="4262">
                  <c:v>0.28749345922184599</c:v>
                </c:pt>
                <c:pt idx="4263">
                  <c:v>0.287451346360381</c:v>
                </c:pt>
                <c:pt idx="4264">
                  <c:v>0.28740924583473398</c:v>
                </c:pt>
                <c:pt idx="4265">
                  <c:v>0.28736715763948401</c:v>
                </c:pt>
                <c:pt idx="4266">
                  <c:v>0.28732508176921601</c:v>
                </c:pt>
                <c:pt idx="4267">
                  <c:v>0.286108397710926</c:v>
                </c:pt>
                <c:pt idx="4268">
                  <c:v>0.28519006425218801</c:v>
                </c:pt>
                <c:pt idx="4269">
                  <c:v>0.28316081837489199</c:v>
                </c:pt>
                <c:pt idx="4270">
                  <c:v>0.27160824841120901</c:v>
                </c:pt>
                <c:pt idx="4271">
                  <c:v>0.271568509029812</c:v>
                </c:pt>
                <c:pt idx="4272">
                  <c:v>0.27152878127536101</c:v>
                </c:pt>
                <c:pt idx="4273">
                  <c:v>0.271489065142756</c:v>
                </c:pt>
                <c:pt idx="4274">
                  <c:v>0.27144936062689701</c:v>
                </c:pt>
                <c:pt idx="4275">
                  <c:v>0.27140966772268899</c:v>
                </c:pt>
                <c:pt idx="4276">
                  <c:v>0.27136998642503801</c:v>
                </c:pt>
                <c:pt idx="4277">
                  <c:v>0.27133031672885399</c:v>
                </c:pt>
                <c:pt idx="4278">
                  <c:v>0.271290658629051</c:v>
                </c:pt>
                <c:pt idx="4279">
                  <c:v>0.27125101212054398</c:v>
                </c:pt>
                <c:pt idx="4280">
                  <c:v>0.26763296520020702</c:v>
                </c:pt>
                <c:pt idx="4281">
                  <c:v>0.26759386465658702</c:v>
                </c:pt>
                <c:pt idx="4282">
                  <c:v>0.26755477553629198</c:v>
                </c:pt>
                <c:pt idx="4283">
                  <c:v>0.267515697834316</c:v>
                </c:pt>
                <c:pt idx="4284">
                  <c:v>0.26747663154565798</c:v>
                </c:pt>
                <c:pt idx="4285">
                  <c:v>0.26743757666531798</c:v>
                </c:pt>
                <c:pt idx="4286">
                  <c:v>0.26739853318829998</c:v>
                </c:pt>
                <c:pt idx="4287">
                  <c:v>0.266801874193757</c:v>
                </c:pt>
                <c:pt idx="4288">
                  <c:v>0.26676293489314701</c:v>
                </c:pt>
                <c:pt idx="4289">
                  <c:v>0.266724006957133</c:v>
                </c:pt>
                <c:pt idx="4290">
                  <c:v>0.26668509038074201</c:v>
                </c:pt>
                <c:pt idx="4291">
                  <c:v>0.29028152218903303</c:v>
                </c:pt>
                <c:pt idx="4292">
                  <c:v>0.29023918079053102</c:v>
                </c:pt>
                <c:pt idx="4293">
                  <c:v>0.29019685174233301</c:v>
                </c:pt>
                <c:pt idx="4294">
                  <c:v>0.29015453503903699</c:v>
                </c:pt>
                <c:pt idx="4295">
                  <c:v>0.290112230675243</c:v>
                </c:pt>
                <c:pt idx="4296">
                  <c:v>0.29006993864555403</c:v>
                </c:pt>
                <c:pt idx="4297">
                  <c:v>0.29002765894457699</c:v>
                </c:pt>
                <c:pt idx="4298">
                  <c:v>0.28948674031478899</c:v>
                </c:pt>
                <c:pt idx="4299">
                  <c:v>0.28944455791575802</c:v>
                </c:pt>
                <c:pt idx="4300">
                  <c:v>0.28940238780810501</c:v>
                </c:pt>
                <c:pt idx="4301">
                  <c:v>0.28936022998645999</c:v>
                </c:pt>
                <c:pt idx="4302">
                  <c:v>0.28931808444545298</c:v>
                </c:pt>
                <c:pt idx="4303">
                  <c:v>0.28927595117971899</c:v>
                </c:pt>
                <c:pt idx="4304">
                  <c:v>0.28923383018389598</c:v>
                </c:pt>
                <c:pt idx="4305">
                  <c:v>0.289191721452626</c:v>
                </c:pt>
                <c:pt idx="4306">
                  <c:v>0.28914962498055102</c:v>
                </c:pt>
                <c:pt idx="4307">
                  <c:v>0.28910754076232098</c:v>
                </c:pt>
                <c:pt idx="4308">
                  <c:v>0.28906546879258399</c:v>
                </c:pt>
                <c:pt idx="4309">
                  <c:v>0.289023409065994</c:v>
                </c:pt>
                <c:pt idx="4310">
                  <c:v>0.288981361577208</c:v>
                </c:pt>
                <c:pt idx="4311">
                  <c:v>0.28893932632088498</c:v>
                </c:pt>
                <c:pt idx="4312">
                  <c:v>0.288897303291689</c:v>
                </c:pt>
                <c:pt idx="4313">
                  <c:v>0.28885529248428399</c:v>
                </c:pt>
                <c:pt idx="4314">
                  <c:v>0.28881329389334098</c:v>
                </c:pt>
                <c:pt idx="4315">
                  <c:v>0.287534584730328</c:v>
                </c:pt>
                <c:pt idx="4316">
                  <c:v>0.28402714934519002</c:v>
                </c:pt>
                <c:pt idx="4317">
                  <c:v>0.28177553065173599</c:v>
                </c:pt>
                <c:pt idx="4318">
                  <c:v>0.27868127880110299</c:v>
                </c:pt>
                <c:pt idx="4319">
                  <c:v>0.27864078891310401</c:v>
                </c:pt>
                <c:pt idx="4320">
                  <c:v>0.27860031078903003</c:v>
                </c:pt>
                <c:pt idx="4321">
                  <c:v>0.27855984442375498</c:v>
                </c:pt>
                <c:pt idx="4322">
                  <c:v>0.27785882149560698</c:v>
                </c:pt>
                <c:pt idx="4323">
                  <c:v>0.27781847455146602</c:v>
                </c:pt>
                <c:pt idx="4324">
                  <c:v>0.26978785204164202</c:v>
                </c:pt>
                <c:pt idx="4325">
                  <c:v>0.26801028433437302</c:v>
                </c:pt>
                <c:pt idx="4326">
                  <c:v>0.26018446444700399</c:v>
                </c:pt>
                <c:pt idx="4327">
                  <c:v>0.26014670586793898</c:v>
                </c:pt>
                <c:pt idx="4328">
                  <c:v>0.26010895824650998</c:v>
                </c:pt>
                <c:pt idx="4329">
                  <c:v>0.25788384094211803</c:v>
                </c:pt>
                <c:pt idx="4330">
                  <c:v>0.25501836333046402</c:v>
                </c:pt>
                <c:pt idx="4331">
                  <c:v>0.25498137593888398</c:v>
                </c:pt>
                <c:pt idx="4332">
                  <c:v>0.25494439927491402</c:v>
                </c:pt>
                <c:pt idx="4333">
                  <c:v>0.254590931547584</c:v>
                </c:pt>
                <c:pt idx="4334">
                  <c:v>0.25455402220970502</c:v>
                </c:pt>
                <c:pt idx="4335">
                  <c:v>0.25451712357214301</c:v>
                </c:pt>
                <c:pt idx="4336">
                  <c:v>0.25448023563024502</c:v>
                </c:pt>
                <c:pt idx="4337">
                  <c:v>0.254443358379361</c:v>
                </c:pt>
                <c:pt idx="4338">
                  <c:v>0.24966334136093099</c:v>
                </c:pt>
                <c:pt idx="4339">
                  <c:v>0.248858657965359</c:v>
                </c:pt>
                <c:pt idx="4340">
                  <c:v>0.24882261101969</c:v>
                </c:pt>
                <c:pt idx="4341">
                  <c:v>0.248786574515241</c:v>
                </c:pt>
                <c:pt idx="4342">
                  <c:v>0.24875054844747799</c:v>
                </c:pt>
                <c:pt idx="4343">
                  <c:v>0.24871453281186601</c:v>
                </c:pt>
                <c:pt idx="4344">
                  <c:v>0.24682355147826601</c:v>
                </c:pt>
                <c:pt idx="4345">
                  <c:v>0.24678782519048101</c:v>
                </c:pt>
                <c:pt idx="4346">
                  <c:v>0.24200335837164899</c:v>
                </c:pt>
                <c:pt idx="4347">
                  <c:v>0.24196833991649999</c:v>
                </c:pt>
                <c:pt idx="4348">
                  <c:v>0.24193333159438901</c:v>
                </c:pt>
                <c:pt idx="4349">
                  <c:v>0.24189833340092101</c:v>
                </c:pt>
                <c:pt idx="4350">
                  <c:v>0.24186334533169901</c:v>
                </c:pt>
                <c:pt idx="4351">
                  <c:v>0.24182836738233099</c:v>
                </c:pt>
                <c:pt idx="4352">
                  <c:v>0.24179339954842799</c:v>
                </c:pt>
                <c:pt idx="4353">
                  <c:v>0.24175844182560199</c:v>
                </c:pt>
                <c:pt idx="4354">
                  <c:v>0.232306445532037</c:v>
                </c:pt>
                <c:pt idx="4355">
                  <c:v>0.23227286911167799</c:v>
                </c:pt>
                <c:pt idx="4356">
                  <c:v>0.232239302395855</c:v>
                </c:pt>
                <c:pt idx="4357">
                  <c:v>0.23220574538036101</c:v>
                </c:pt>
                <c:pt idx="4358">
                  <c:v>0.23217219806099099</c:v>
                </c:pt>
                <c:pt idx="4359">
                  <c:v>0.232138660433544</c:v>
                </c:pt>
                <c:pt idx="4360">
                  <c:v>0.23210513249382</c:v>
                </c:pt>
                <c:pt idx="4361">
                  <c:v>0.24779281872190201</c:v>
                </c:pt>
                <c:pt idx="4362">
                  <c:v>0.24775704017681699</c:v>
                </c:pt>
                <c:pt idx="4363">
                  <c:v>0.24772127196229399</c:v>
                </c:pt>
                <c:pt idx="4364">
                  <c:v>0.24262377580148201</c:v>
                </c:pt>
                <c:pt idx="4365">
                  <c:v>0.24258875877729499</c:v>
                </c:pt>
                <c:pt idx="4366">
                  <c:v>0.24109107212796399</c:v>
                </c:pt>
                <c:pt idx="4367">
                  <c:v>0.24105628635444401</c:v>
                </c:pt>
                <c:pt idx="4368">
                  <c:v>0.241021510617592</c:v>
                </c:pt>
                <c:pt idx="4369">
                  <c:v>0.24098674491306399</c:v>
                </c:pt>
                <c:pt idx="4370">
                  <c:v>0.24095198923652</c:v>
                </c:pt>
                <c:pt idx="4371">
                  <c:v>0.24091724358362199</c:v>
                </c:pt>
                <c:pt idx="4372">
                  <c:v>0.24088250795003299</c:v>
                </c:pt>
                <c:pt idx="4373">
                  <c:v>0.24084778233142101</c:v>
                </c:pt>
                <c:pt idx="4374">
                  <c:v>0.24081306672345601</c:v>
                </c:pt>
                <c:pt idx="4375">
                  <c:v>0.240778361121808</c:v>
                </c:pt>
                <c:pt idx="4376">
                  <c:v>0.24074366552215301</c:v>
                </c:pt>
                <c:pt idx="4377">
                  <c:v>0.24070897992016699</c:v>
                </c:pt>
                <c:pt idx="4378">
                  <c:v>0.24067430431153</c:v>
                </c:pt>
                <c:pt idx="4379">
                  <c:v>0.24063963869192201</c:v>
                </c:pt>
                <c:pt idx="4380">
                  <c:v>0.24060498305702999</c:v>
                </c:pt>
                <c:pt idx="4381">
                  <c:v>0.240570337402539</c:v>
                </c:pt>
                <c:pt idx="4382">
                  <c:v>0.24053570172413799</c:v>
                </c:pt>
                <c:pt idx="4383">
                  <c:v>0.24053081946341101</c:v>
                </c:pt>
                <c:pt idx="4384">
                  <c:v>0.240525937400875</c:v>
                </c:pt>
                <c:pt idx="4385">
                  <c:v>0.24052105553651801</c:v>
                </c:pt>
                <c:pt idx="4386">
                  <c:v>0.240516173870327</c:v>
                </c:pt>
                <c:pt idx="4387">
                  <c:v>0.24051129240229099</c:v>
                </c:pt>
                <c:pt idx="4388">
                  <c:v>0.23750677644937401</c:v>
                </c:pt>
                <c:pt idx="4389">
                  <c:v>0.23750195625512399</c:v>
                </c:pt>
                <c:pt idx="4390">
                  <c:v>0.237497136256521</c:v>
                </c:pt>
                <c:pt idx="4391">
                  <c:v>0.23749231645355401</c:v>
                </c:pt>
                <c:pt idx="4392">
                  <c:v>0.23748749684621101</c:v>
                </c:pt>
                <c:pt idx="4393">
                  <c:v>0.23748267743448001</c:v>
                </c:pt>
                <c:pt idx="4394">
                  <c:v>0.23747785821834799</c:v>
                </c:pt>
                <c:pt idx="4395">
                  <c:v>0.231127440521253</c:v>
                </c:pt>
                <c:pt idx="4396">
                  <c:v>0.231122750461763</c:v>
                </c:pt>
                <c:pt idx="4397">
                  <c:v>0.231118060592611</c:v>
                </c:pt>
                <c:pt idx="4398">
                  <c:v>0.231113370913787</c:v>
                </c:pt>
                <c:pt idx="4399">
                  <c:v>0.23110868142527699</c:v>
                </c:pt>
                <c:pt idx="4400">
                  <c:v>0.231103992127071</c:v>
                </c:pt>
                <c:pt idx="4401">
                  <c:v>0.23109930301915699</c:v>
                </c:pt>
                <c:pt idx="4402">
                  <c:v>0.23026736372286299</c:v>
                </c:pt>
                <c:pt idx="4403">
                  <c:v>0.22828181200182299</c:v>
                </c:pt>
                <c:pt idx="4404">
                  <c:v>0.22827718043796399</c:v>
                </c:pt>
                <c:pt idx="4405">
                  <c:v>0.22827254906204</c:v>
                </c:pt>
                <c:pt idx="4406">
                  <c:v>0.228267917874037</c:v>
                </c:pt>
                <c:pt idx="4407">
                  <c:v>0.22826328687394601</c:v>
                </c:pt>
                <c:pt idx="4408">
                  <c:v>0.228258656061754</c:v>
                </c:pt>
                <c:pt idx="4409">
                  <c:v>0.22825402543745099</c:v>
                </c:pt>
                <c:pt idx="4410">
                  <c:v>0.22824939500102401</c:v>
                </c:pt>
                <c:pt idx="4411">
                  <c:v>0.228244764752462</c:v>
                </c:pt>
                <c:pt idx="4412">
                  <c:v>0.228240134691755</c:v>
                </c:pt>
                <c:pt idx="4413">
                  <c:v>0.22823550481888899</c:v>
                </c:pt>
                <c:pt idx="4414">
                  <c:v>0.347946803798519</c:v>
                </c:pt>
                <c:pt idx="4415">
                  <c:v>0.34793974595081101</c:v>
                </c:pt>
                <c:pt idx="4416">
                  <c:v>0.34793268838942398</c:v>
                </c:pt>
                <c:pt idx="4417">
                  <c:v>0.34792563111433999</c:v>
                </c:pt>
                <c:pt idx="4418">
                  <c:v>0.347918574125542</c:v>
                </c:pt>
                <c:pt idx="4419">
                  <c:v>0.34791151742301202</c:v>
                </c:pt>
                <c:pt idx="4420">
                  <c:v>0.345890538520644</c:v>
                </c:pt>
                <c:pt idx="4421">
                  <c:v>0.34588352323658</c:v>
                </c:pt>
                <c:pt idx="4422">
                  <c:v>0.345876508237075</c:v>
                </c:pt>
                <c:pt idx="4423">
                  <c:v>0.34586949352211299</c:v>
                </c:pt>
                <c:pt idx="4424">
                  <c:v>0.345862479091676</c:v>
                </c:pt>
                <c:pt idx="4425">
                  <c:v>0.34585546494574598</c:v>
                </c:pt>
                <c:pt idx="4426">
                  <c:v>0.34584845108430601</c:v>
                </c:pt>
                <c:pt idx="4427">
                  <c:v>0.34584143750733898</c:v>
                </c:pt>
                <c:pt idx="4428">
                  <c:v>0.34583442421482802</c:v>
                </c:pt>
                <c:pt idx="4429">
                  <c:v>0.34582741120675597</c:v>
                </c:pt>
                <c:pt idx="4430">
                  <c:v>0.34582039848310397</c:v>
                </c:pt>
                <c:pt idx="4431">
                  <c:v>0.34581338604385597</c:v>
                </c:pt>
                <c:pt idx="4432">
                  <c:v>0.34580637388899399</c:v>
                </c:pt>
                <c:pt idx="4433">
                  <c:v>0.34579936201850098</c:v>
                </c:pt>
                <c:pt idx="4434">
                  <c:v>0.34579235043236001</c:v>
                </c:pt>
                <c:pt idx="4435">
                  <c:v>0.34578533913055398</c:v>
                </c:pt>
                <c:pt idx="4436">
                  <c:v>0.34577832811306503</c:v>
                </c:pt>
                <c:pt idx="4437">
                  <c:v>0.34577131737987499</c:v>
                </c:pt>
                <c:pt idx="4438">
                  <c:v>0.34311235583381799</c:v>
                </c:pt>
                <c:pt idx="4439">
                  <c:v>0.34310539943590002</c:v>
                </c:pt>
                <c:pt idx="4440">
                  <c:v>0.34309844332005002</c:v>
                </c:pt>
                <c:pt idx="4441">
                  <c:v>0.38457420439281298</c:v>
                </c:pt>
                <c:pt idx="4442">
                  <c:v>0.38456640785490998</c:v>
                </c:pt>
                <c:pt idx="4443">
                  <c:v>0.38455861163312099</c:v>
                </c:pt>
                <c:pt idx="4444">
                  <c:v>0.384550815727428</c:v>
                </c:pt>
                <c:pt idx="4445">
                  <c:v>0.36742697650317602</c:v>
                </c:pt>
                <c:pt idx="4446">
                  <c:v>0.367419528197927</c:v>
                </c:pt>
                <c:pt idx="4447">
                  <c:v>0.36741208019464999</c:v>
                </c:pt>
                <c:pt idx="4448">
                  <c:v>0.367404632493325</c:v>
                </c:pt>
                <c:pt idx="4449">
                  <c:v>0.36739718509393399</c:v>
                </c:pt>
                <c:pt idx="4450">
                  <c:v>0.36486012605627299</c:v>
                </c:pt>
                <c:pt idx="4451">
                  <c:v>0.364852730534591</c:v>
                </c:pt>
                <c:pt idx="4452">
                  <c:v>0.36484533531270902</c:v>
                </c:pt>
                <c:pt idx="4453">
                  <c:v>0.36483794039061002</c:v>
                </c:pt>
                <c:pt idx="4454">
                  <c:v>0.36483054576827501</c:v>
                </c:pt>
                <c:pt idx="4455">
                  <c:v>0.364823151445685</c:v>
                </c:pt>
                <c:pt idx="4456">
                  <c:v>0.36481575742282402</c:v>
                </c:pt>
                <c:pt idx="4457">
                  <c:v>0.36480836369967101</c:v>
                </c:pt>
                <c:pt idx="4458">
                  <c:v>0.36480097027621</c:v>
                </c:pt>
                <c:pt idx="4459">
                  <c:v>0.364793577152422</c:v>
                </c:pt>
                <c:pt idx="4460">
                  <c:v>0.36478618432828902</c:v>
                </c:pt>
                <c:pt idx="4461">
                  <c:v>0.36477879180379202</c:v>
                </c:pt>
                <c:pt idx="4462">
                  <c:v>0.36477139957891302</c:v>
                </c:pt>
                <c:pt idx="4463">
                  <c:v>0.36476400765363498</c:v>
                </c:pt>
                <c:pt idx="4464">
                  <c:v>0.36475661602793802</c:v>
                </c:pt>
                <c:pt idx="4465">
                  <c:v>0.36391590447705702</c:v>
                </c:pt>
                <c:pt idx="4466">
                  <c:v>0.36293777170624603</c:v>
                </c:pt>
                <c:pt idx="4467">
                  <c:v>0.362930417534712</c:v>
                </c:pt>
                <c:pt idx="4468">
                  <c:v>0.36292306366120602</c:v>
                </c:pt>
                <c:pt idx="4469">
                  <c:v>0.362915710085709</c:v>
                </c:pt>
                <c:pt idx="4470">
                  <c:v>0.36290835680820299</c:v>
                </c:pt>
                <c:pt idx="4471">
                  <c:v>0.36290100382867102</c:v>
                </c:pt>
                <c:pt idx="4472">
                  <c:v>0.360377730008905</c:v>
                </c:pt>
                <c:pt idx="4473">
                  <c:v>0.36725426515280402</c:v>
                </c:pt>
                <c:pt idx="4474">
                  <c:v>0.367246824571972</c:v>
                </c:pt>
                <c:pt idx="4475">
                  <c:v>0.36723938429262598</c:v>
                </c:pt>
                <c:pt idx="4476">
                  <c:v>0.36723194431474898</c:v>
                </c:pt>
                <c:pt idx="4477">
                  <c:v>0.36722450463832201</c:v>
                </c:pt>
                <c:pt idx="4478">
                  <c:v>0.36721706526332598</c:v>
                </c:pt>
                <c:pt idx="4479">
                  <c:v>0.36720962618974401</c:v>
                </c:pt>
                <c:pt idx="4480">
                  <c:v>0.367202187417556</c:v>
                </c:pt>
                <c:pt idx="4481">
                  <c:v>0.36719474894674597</c:v>
                </c:pt>
                <c:pt idx="4482">
                  <c:v>0.367187310777294</c:v>
                </c:pt>
                <c:pt idx="4483">
                  <c:v>0.36717987290918103</c:v>
                </c:pt>
                <c:pt idx="4484">
                  <c:v>0.36717243534239102</c:v>
                </c:pt>
                <c:pt idx="4485">
                  <c:v>0.367164998076904</c:v>
                </c:pt>
                <c:pt idx="4486">
                  <c:v>0.36715756111270198</c:v>
                </c:pt>
                <c:pt idx="4487">
                  <c:v>0.36715012444976702</c:v>
                </c:pt>
                <c:pt idx="4488">
                  <c:v>0.36714268808808098</c:v>
                </c:pt>
                <c:pt idx="4489">
                  <c:v>0.36713525202762398</c:v>
                </c:pt>
                <c:pt idx="4490">
                  <c:v>0.36712781626837998</c:v>
                </c:pt>
                <c:pt idx="4491">
                  <c:v>0.36607958009892899</c:v>
                </c:pt>
                <c:pt idx="4492">
                  <c:v>0.366072166021016</c:v>
                </c:pt>
                <c:pt idx="4493">
                  <c:v>0.36606475224340501</c:v>
                </c:pt>
                <c:pt idx="4494">
                  <c:v>0.36605733876607999</c:v>
                </c:pt>
                <c:pt idx="4495">
                  <c:v>0.366049925589022</c:v>
                </c:pt>
                <c:pt idx="4496">
                  <c:v>0.366042512712212</c:v>
                </c:pt>
                <c:pt idx="4497">
                  <c:v>0.36603510013563201</c:v>
                </c:pt>
                <c:pt idx="4498">
                  <c:v>0.36602768785926398</c:v>
                </c:pt>
                <c:pt idx="4499">
                  <c:v>0.36498824404480201</c:v>
                </c:pt>
                <c:pt idx="4500">
                  <c:v>0.36498085326678698</c:v>
                </c:pt>
                <c:pt idx="4501">
                  <c:v>0.36497346278808301</c:v>
                </c:pt>
                <c:pt idx="4502">
                  <c:v>0.36496607260867098</c:v>
                </c:pt>
                <c:pt idx="4503">
                  <c:v>0.36495868272853399</c:v>
                </c:pt>
                <c:pt idx="4504">
                  <c:v>0.36495129314765401</c:v>
                </c:pt>
                <c:pt idx="4505">
                  <c:v>0.36196169418770402</c:v>
                </c:pt>
                <c:pt idx="4506">
                  <c:v>0.36195436558577998</c:v>
                </c:pt>
                <c:pt idx="4507">
                  <c:v>0.361947037280614</c:v>
                </c:pt>
                <c:pt idx="4508">
                  <c:v>0.36193970927218599</c:v>
                </c:pt>
                <c:pt idx="4509">
                  <c:v>0.36193238156048002</c:v>
                </c:pt>
                <c:pt idx="4510">
                  <c:v>0.36192505414547599</c:v>
                </c:pt>
                <c:pt idx="4511">
                  <c:v>0.36191772702715702</c:v>
                </c:pt>
                <c:pt idx="4512">
                  <c:v>0.36191040020550502</c:v>
                </c:pt>
                <c:pt idx="4513">
                  <c:v>0.36190307368050101</c:v>
                </c:pt>
                <c:pt idx="4514">
                  <c:v>0.36189574745212799</c:v>
                </c:pt>
                <c:pt idx="4515">
                  <c:v>0.36188842152036899</c:v>
                </c:pt>
                <c:pt idx="4516">
                  <c:v>0.36188109588520401</c:v>
                </c:pt>
                <c:pt idx="4517">
                  <c:v>0.36187377054661501</c:v>
                </c:pt>
                <c:pt idx="4518">
                  <c:v>0.36186644550458602</c:v>
                </c:pt>
                <c:pt idx="4519">
                  <c:v>0.36185912075909699</c:v>
                </c:pt>
                <c:pt idx="4520">
                  <c:v>0.36185179631012998</c:v>
                </c:pt>
                <c:pt idx="4521">
                  <c:v>0.36184447215766902</c:v>
                </c:pt>
                <c:pt idx="4522">
                  <c:v>0.361837148301694</c:v>
                </c:pt>
                <c:pt idx="4523">
                  <c:v>0.361829824742188</c:v>
                </c:pt>
                <c:pt idx="4524">
                  <c:v>0.36182250147913297</c:v>
                </c:pt>
                <c:pt idx="4525">
                  <c:v>0.36181517851250999</c:v>
                </c:pt>
                <c:pt idx="4526">
                  <c:v>0.36180785584230202</c:v>
                </c:pt>
                <c:pt idx="4527">
                  <c:v>0.361800533468491</c:v>
                </c:pt>
                <c:pt idx="4528">
                  <c:v>0.36179321139105802</c:v>
                </c:pt>
                <c:pt idx="4529">
                  <c:v>0.36178588960998598</c:v>
                </c:pt>
                <c:pt idx="4530">
                  <c:v>0.36177856812525699</c:v>
                </c:pt>
                <c:pt idx="4531">
                  <c:v>0.36177124693685297</c:v>
                </c:pt>
                <c:pt idx="4532">
                  <c:v>0.358549574781166</c:v>
                </c:pt>
                <c:pt idx="4533">
                  <c:v>0.35854231923044499</c:v>
                </c:pt>
                <c:pt idx="4534">
                  <c:v>0.35641735630375898</c:v>
                </c:pt>
                <c:pt idx="4535">
                  <c:v>0.35641014419215</c:v>
                </c:pt>
                <c:pt idx="4536">
                  <c:v>0.35319399756925901</c:v>
                </c:pt>
                <c:pt idx="4537">
                  <c:v>0.35318685097159402</c:v>
                </c:pt>
                <c:pt idx="4538">
                  <c:v>0.35317970466313597</c:v>
                </c:pt>
                <c:pt idx="4539">
                  <c:v>0.35317255864386499</c:v>
                </c:pt>
                <c:pt idx="4540">
                  <c:v>0.35316541291376402</c:v>
                </c:pt>
                <c:pt idx="4541">
                  <c:v>0.35315826747281698</c:v>
                </c:pt>
                <c:pt idx="4542">
                  <c:v>0.35315112232100399</c:v>
                </c:pt>
                <c:pt idx="4543">
                  <c:v>0.35314397745831</c:v>
                </c:pt>
                <c:pt idx="4544">
                  <c:v>0.35313683288471498</c:v>
                </c:pt>
                <c:pt idx="4545">
                  <c:v>0.353129688600203</c:v>
                </c:pt>
                <c:pt idx="4546">
                  <c:v>0.353122544604757</c:v>
                </c:pt>
                <c:pt idx="4547">
                  <c:v>0.35034674250721598</c:v>
                </c:pt>
                <c:pt idx="4548">
                  <c:v>0.35033965509896597</c:v>
                </c:pt>
                <c:pt idx="4549">
                  <c:v>0.35033256797746198</c:v>
                </c:pt>
                <c:pt idx="4550">
                  <c:v>0.35032548114268702</c:v>
                </c:pt>
                <c:pt idx="4551">
                  <c:v>0.35031839459462399</c:v>
                </c:pt>
                <c:pt idx="4552">
                  <c:v>0.35031130833325502</c:v>
                </c:pt>
                <c:pt idx="4553">
                  <c:v>0.35030422235856301</c:v>
                </c:pt>
                <c:pt idx="4554">
                  <c:v>0.33382945674451497</c:v>
                </c:pt>
                <c:pt idx="4555">
                  <c:v>0.33124956079197898</c:v>
                </c:pt>
                <c:pt idx="4556">
                  <c:v>0.33124286079822901</c:v>
                </c:pt>
                <c:pt idx="4557">
                  <c:v>0.327983920338903</c:v>
                </c:pt>
                <c:pt idx="4558">
                  <c:v>0.32797728666572901</c:v>
                </c:pt>
                <c:pt idx="4559">
                  <c:v>0.32797065326088998</c:v>
                </c:pt>
                <c:pt idx="4560">
                  <c:v>0.32796402012436798</c:v>
                </c:pt>
                <c:pt idx="4561">
                  <c:v>0.32795738725614898</c:v>
                </c:pt>
                <c:pt idx="4562">
                  <c:v>0.32795075465621598</c:v>
                </c:pt>
                <c:pt idx="4563">
                  <c:v>0.327944122324552</c:v>
                </c:pt>
                <c:pt idx="4564">
                  <c:v>0.327937490261142</c:v>
                </c:pt>
                <c:pt idx="4565">
                  <c:v>0.32793085846596898</c:v>
                </c:pt>
                <c:pt idx="4566">
                  <c:v>0.32792422693901602</c:v>
                </c:pt>
                <c:pt idx="4567">
                  <c:v>0.32791759568026801</c:v>
                </c:pt>
                <c:pt idx="4568">
                  <c:v>0.32791096468970798</c:v>
                </c:pt>
                <c:pt idx="4569">
                  <c:v>0.32790433396731999</c:v>
                </c:pt>
                <c:pt idx="4570">
                  <c:v>0.327897703513088</c:v>
                </c:pt>
                <c:pt idx="4571">
                  <c:v>0.32789107332699402</c:v>
                </c:pt>
                <c:pt idx="4572">
                  <c:v>0.32788444340902501</c:v>
                </c:pt>
                <c:pt idx="4573">
                  <c:v>0.32787781375916197</c:v>
                </c:pt>
                <c:pt idx="4574">
                  <c:v>0.32787118437738899</c:v>
                </c:pt>
                <c:pt idx="4575">
                  <c:v>0.32786455526369102</c:v>
                </c:pt>
                <c:pt idx="4576">
                  <c:v>0.327857926418051</c:v>
                </c:pt>
                <c:pt idx="4577">
                  <c:v>0.32785129784045303</c:v>
                </c:pt>
                <c:pt idx="4578">
                  <c:v>0.32784466953088098</c:v>
                </c:pt>
                <c:pt idx="4579">
                  <c:v>0.327838041489317</c:v>
                </c:pt>
                <c:pt idx="4580">
                  <c:v>0.32783141371574698</c:v>
                </c:pt>
                <c:pt idx="4581">
                  <c:v>0.32782478621015398</c:v>
                </c:pt>
                <c:pt idx="4582">
                  <c:v>0.32781815897252098</c:v>
                </c:pt>
                <c:pt idx="4583">
                  <c:v>0.32781153200283197</c:v>
                </c:pt>
                <c:pt idx="4584">
                  <c:v>0.32780490530107198</c:v>
                </c:pt>
                <c:pt idx="4585">
                  <c:v>0.32779827886722301</c:v>
                </c:pt>
                <c:pt idx="4586">
                  <c:v>0.32779165270126898</c:v>
                </c:pt>
                <c:pt idx="4587">
                  <c:v>0.32778502680319599</c:v>
                </c:pt>
                <c:pt idx="4588">
                  <c:v>0.32777840117298501</c:v>
                </c:pt>
                <c:pt idx="4589">
                  <c:v>0.327771775810621</c:v>
                </c:pt>
                <c:pt idx="4590">
                  <c:v>0.32776515071608697</c:v>
                </c:pt>
                <c:pt idx="4591">
                  <c:v>0.32775852588936799</c:v>
                </c:pt>
                <c:pt idx="4592">
                  <c:v>0.32775190133044702</c:v>
                </c:pt>
                <c:pt idx="4593">
                  <c:v>0.327745277039308</c:v>
                </c:pt>
                <c:pt idx="4594">
                  <c:v>0.32773865301593502</c:v>
                </c:pt>
                <c:pt idx="4595">
                  <c:v>0.32773202926031098</c:v>
                </c:pt>
                <c:pt idx="4596">
                  <c:v>0.32772540577241999</c:v>
                </c:pt>
                <c:pt idx="4597">
                  <c:v>0.32771878255224601</c:v>
                </c:pt>
                <c:pt idx="4598">
                  <c:v>0.32771215959977201</c:v>
                </c:pt>
                <c:pt idx="4599">
                  <c:v>0.327705536914983</c:v>
                </c:pt>
                <c:pt idx="4600">
                  <c:v>0.32769891449786298</c:v>
                </c:pt>
                <c:pt idx="4601">
                  <c:v>0.32769229234839398</c:v>
                </c:pt>
                <c:pt idx="4602">
                  <c:v>0.32584904438745099</c:v>
                </c:pt>
                <c:pt idx="4603">
                  <c:v>0.32584245988633198</c:v>
                </c:pt>
                <c:pt idx="4604">
                  <c:v>0.325835875651317</c:v>
                </c:pt>
                <c:pt idx="4605">
                  <c:v>0.325829291682389</c:v>
                </c:pt>
                <c:pt idx="4606">
                  <c:v>0.325822707979533</c:v>
                </c:pt>
                <c:pt idx="4607">
                  <c:v>0.32581612454273101</c:v>
                </c:pt>
                <c:pt idx="4608">
                  <c:v>0.32580954137196899</c:v>
                </c:pt>
                <c:pt idx="4609">
                  <c:v>0.32580295846722901</c:v>
                </c:pt>
                <c:pt idx="4610">
                  <c:v>0.32579637582849602</c:v>
                </c:pt>
                <c:pt idx="4611">
                  <c:v>0.32578979345575398</c:v>
                </c:pt>
                <c:pt idx="4612">
                  <c:v>0.32578321134898602</c:v>
                </c:pt>
                <c:pt idx="4613">
                  <c:v>0.32577662950817599</c:v>
                </c:pt>
                <c:pt idx="4614">
                  <c:v>0.32577004793330799</c:v>
                </c:pt>
                <c:pt idx="4615">
                  <c:v>0.325763466624367</c:v>
                </c:pt>
                <c:pt idx="4616">
                  <c:v>0.32575688558133598</c:v>
                </c:pt>
                <c:pt idx="4617">
                  <c:v>0.32575030480419798</c:v>
                </c:pt>
                <c:pt idx="4618">
                  <c:v>0.32574372429293802</c:v>
                </c:pt>
                <c:pt idx="4619">
                  <c:v>0.32573714404754001</c:v>
                </c:pt>
                <c:pt idx="4620">
                  <c:v>0.325730564067988</c:v>
                </c:pt>
                <c:pt idx="4621">
                  <c:v>0.32572398435426397</c:v>
                </c:pt>
                <c:pt idx="4622">
                  <c:v>0.32571740490635398</c:v>
                </c:pt>
                <c:pt idx="4623">
                  <c:v>0.32571082572424198</c:v>
                </c:pt>
                <c:pt idx="4624">
                  <c:v>0.32570424680790999</c:v>
                </c:pt>
                <c:pt idx="4625">
                  <c:v>0.32569766815734302</c:v>
                </c:pt>
                <c:pt idx="4626">
                  <c:v>0.32569108977252598</c:v>
                </c:pt>
                <c:pt idx="4627">
                  <c:v>0.32568451165344098</c:v>
                </c:pt>
                <c:pt idx="4628">
                  <c:v>0.32567793380007198</c:v>
                </c:pt>
                <c:pt idx="4629">
                  <c:v>0.32567135621240401</c:v>
                </c:pt>
                <c:pt idx="4630">
                  <c:v>0.325664778890421</c:v>
                </c:pt>
                <c:pt idx="4631">
                  <c:v>0.32565820183410599</c:v>
                </c:pt>
                <c:pt idx="4632">
                  <c:v>0.32565162504344403</c:v>
                </c:pt>
                <c:pt idx="4633">
                  <c:v>0.32564504851841702</c:v>
                </c:pt>
                <c:pt idx="4634">
                  <c:v>0.32563847225901099</c:v>
                </c:pt>
                <c:pt idx="4635">
                  <c:v>0.325631896265208</c:v>
                </c:pt>
                <c:pt idx="4636">
                  <c:v>0.325625320536994</c:v>
                </c:pt>
                <c:pt idx="4637">
                  <c:v>0.32449010410957901</c:v>
                </c:pt>
                <c:pt idx="4638">
                  <c:v>0.32448355170306198</c:v>
                </c:pt>
                <c:pt idx="4639">
                  <c:v>0.32447699956116499</c:v>
                </c:pt>
                <c:pt idx="4640">
                  <c:v>0.309411378700088</c:v>
                </c:pt>
                <c:pt idx="4641">
                  <c:v>0.309405131155712</c:v>
                </c:pt>
                <c:pt idx="4642">
                  <c:v>0.30939888386362902</c:v>
                </c:pt>
                <c:pt idx="4643">
                  <c:v>0.30939263682382201</c:v>
                </c:pt>
                <c:pt idx="4644">
                  <c:v>0.30938639003627699</c:v>
                </c:pt>
                <c:pt idx="4645">
                  <c:v>0.30938014350097798</c:v>
                </c:pt>
                <c:pt idx="4646">
                  <c:v>0.30937389721790998</c:v>
                </c:pt>
                <c:pt idx="4647">
                  <c:v>0.309367651187058</c:v>
                </c:pt>
                <c:pt idx="4648">
                  <c:v>0.30936140540840601</c:v>
                </c:pt>
                <c:pt idx="4649">
                  <c:v>0.30935515988194001</c:v>
                </c:pt>
                <c:pt idx="4650">
                  <c:v>0.30934891460764302</c:v>
                </c:pt>
                <c:pt idx="4651">
                  <c:v>0.309342669585501</c:v>
                </c:pt>
                <c:pt idx="4652">
                  <c:v>0.309336424815498</c:v>
                </c:pt>
                <c:pt idx="4653">
                  <c:v>0.30933018029761999</c:v>
                </c:pt>
                <c:pt idx="4654">
                  <c:v>0.30932393603184899</c:v>
                </c:pt>
                <c:pt idx="4655">
                  <c:v>0.30756876269781702</c:v>
                </c:pt>
                <c:pt idx="4656">
                  <c:v>0.30756255423939699</c:v>
                </c:pt>
                <c:pt idx="4657">
                  <c:v>0.30755634603161602</c:v>
                </c:pt>
                <c:pt idx="4658">
                  <c:v>0.30755013807445702</c:v>
                </c:pt>
                <c:pt idx="4659">
                  <c:v>0.30597962225298903</c:v>
                </c:pt>
                <c:pt idx="4660">
                  <c:v>0.30597344637097001</c:v>
                </c:pt>
                <c:pt idx="4661">
                  <c:v>0.30160404907632099</c:v>
                </c:pt>
                <c:pt idx="4662">
                  <c:v>0.30159796175644998</c:v>
                </c:pt>
                <c:pt idx="4663">
                  <c:v>0.30159187468229798</c:v>
                </c:pt>
                <c:pt idx="4664">
                  <c:v>0.30158578785384799</c:v>
                </c:pt>
                <c:pt idx="4665">
                  <c:v>0.299682336156535</c:v>
                </c:pt>
                <c:pt idx="4666">
                  <c:v>0.29835665388480198</c:v>
                </c:pt>
                <c:pt idx="4667">
                  <c:v>0.29835063271522799</c:v>
                </c:pt>
                <c:pt idx="4668">
                  <c:v>0.29834461178867699</c:v>
                </c:pt>
                <c:pt idx="4669">
                  <c:v>0.298338591105134</c:v>
                </c:pt>
                <c:pt idx="4670">
                  <c:v>0.29833257066458502</c:v>
                </c:pt>
                <c:pt idx="4671">
                  <c:v>0.29832655046701401</c:v>
                </c:pt>
                <c:pt idx="4672">
                  <c:v>0.29832053051240798</c:v>
                </c:pt>
                <c:pt idx="4673">
                  <c:v>0.298314510800751</c:v>
                </c:pt>
                <c:pt idx="4674">
                  <c:v>0.29830849133202803</c:v>
                </c:pt>
                <c:pt idx="4675">
                  <c:v>0.29429184166084399</c:v>
                </c:pt>
                <c:pt idx="4676">
                  <c:v>0.294285903602238</c:v>
                </c:pt>
                <c:pt idx="4677">
                  <c:v>0.29427996578325599</c:v>
                </c:pt>
                <c:pt idx="4678">
                  <c:v>0.29427402820388499</c:v>
                </c:pt>
                <c:pt idx="4679">
                  <c:v>0.29426809086410999</c:v>
                </c:pt>
                <c:pt idx="4680">
                  <c:v>0.29426215376391701</c:v>
                </c:pt>
                <c:pt idx="4681">
                  <c:v>0.29425621690329001</c:v>
                </c:pt>
                <c:pt idx="4682">
                  <c:v>0.294250280282216</c:v>
                </c:pt>
                <c:pt idx="4683">
                  <c:v>0.294244343900679</c:v>
                </c:pt>
                <c:pt idx="4684">
                  <c:v>0.294238407758666</c:v>
                </c:pt>
                <c:pt idx="4685">
                  <c:v>0.29423247185616203</c:v>
                </c:pt>
                <c:pt idx="4686">
                  <c:v>0.29182069191849802</c:v>
                </c:pt>
                <c:pt idx="4687">
                  <c:v>0.291814805027996</c:v>
                </c:pt>
                <c:pt idx="4688">
                  <c:v>0.28988446968063603</c:v>
                </c:pt>
                <c:pt idx="4689">
                  <c:v>0.28987862208541698</c:v>
                </c:pt>
                <c:pt idx="4690">
                  <c:v>0.28987277472611001</c:v>
                </c:pt>
                <c:pt idx="4691">
                  <c:v>0.289866927602702</c:v>
                </c:pt>
                <c:pt idx="4692">
                  <c:v>0.28986108071517702</c:v>
                </c:pt>
                <c:pt idx="4693">
                  <c:v>0.28985523406352198</c:v>
                </c:pt>
                <c:pt idx="4694">
                  <c:v>0.289849387647723</c:v>
                </c:pt>
                <c:pt idx="4695">
                  <c:v>0.28984354146776398</c:v>
                </c:pt>
                <c:pt idx="4696">
                  <c:v>0.28983769552363298</c:v>
                </c:pt>
                <c:pt idx="4697">
                  <c:v>0.28983184981531401</c:v>
                </c:pt>
                <c:pt idx="4698">
                  <c:v>0.28982600434279299</c:v>
                </c:pt>
                <c:pt idx="4699">
                  <c:v>0.28982015910605702</c:v>
                </c:pt>
                <c:pt idx="4700">
                  <c:v>0.28486693768608201</c:v>
                </c:pt>
                <c:pt idx="4701">
                  <c:v>0.28234301517986199</c:v>
                </c:pt>
                <c:pt idx="4702">
                  <c:v>0.27981919447287101</c:v>
                </c:pt>
                <c:pt idx="4703">
                  <c:v>0.276268032052013</c:v>
                </c:pt>
                <c:pt idx="4704">
                  <c:v>0.27301472222758899</c:v>
                </c:pt>
                <c:pt idx="4705">
                  <c:v>0.27300921670850598</c:v>
                </c:pt>
                <c:pt idx="4706">
                  <c:v>0.27300371141146401</c:v>
                </c:pt>
                <c:pt idx="4707">
                  <c:v>0.27077151606598099</c:v>
                </c:pt>
                <c:pt idx="4708">
                  <c:v>0.27076605611291699</c:v>
                </c:pt>
                <c:pt idx="4709">
                  <c:v>0.27076059638004202</c:v>
                </c:pt>
                <c:pt idx="4710">
                  <c:v>0.26892251035471998</c:v>
                </c:pt>
                <c:pt idx="4711">
                  <c:v>0.26891708801381597</c:v>
                </c:pt>
                <c:pt idx="4712">
                  <c:v>0.26891166589157101</c:v>
                </c:pt>
                <c:pt idx="4713">
                  <c:v>0.26890624398797203</c:v>
                </c:pt>
                <c:pt idx="4714">
                  <c:v>0.26890082230300599</c:v>
                </c:pt>
                <c:pt idx="4715">
                  <c:v>0.26723764043222697</c:v>
                </c:pt>
                <c:pt idx="4716">
                  <c:v>0.26461379748754199</c:v>
                </c:pt>
                <c:pt idx="4717">
                  <c:v>0.26073822770277399</c:v>
                </c:pt>
                <c:pt idx="4718">
                  <c:v>0.260732971125202</c:v>
                </c:pt>
                <c:pt idx="4719">
                  <c:v>0.26072771475957401</c:v>
                </c:pt>
                <c:pt idx="4720">
                  <c:v>0.260722458605878</c:v>
                </c:pt>
                <c:pt idx="4721">
                  <c:v>0.25942911835293198</c:v>
                </c:pt>
                <c:pt idx="4722">
                  <c:v>0.259423888589216</c:v>
                </c:pt>
                <c:pt idx="4723">
                  <c:v>0.25693755630058002</c:v>
                </c:pt>
                <c:pt idx="4724">
                  <c:v>0.25487767492532198</c:v>
                </c:pt>
                <c:pt idx="4725">
                  <c:v>0.25487253722367198</c:v>
                </c:pt>
                <c:pt idx="4726">
                  <c:v>0.25486739972914502</c:v>
                </c:pt>
                <c:pt idx="4727">
                  <c:v>0.25486226244172699</c:v>
                </c:pt>
                <c:pt idx="4728">
                  <c:v>0.25485712536140698</c:v>
                </c:pt>
                <c:pt idx="4729">
                  <c:v>0.25485198848817198</c:v>
                </c:pt>
                <c:pt idx="4730">
                  <c:v>0.254846851822009</c:v>
                </c:pt>
                <c:pt idx="4731">
                  <c:v>0.40784111242809201</c:v>
                </c:pt>
                <c:pt idx="4732">
                  <c:v>0.40992989146824499</c:v>
                </c:pt>
                <c:pt idx="4733">
                  <c:v>0.40992162963085399</c:v>
                </c:pt>
                <c:pt idx="4734">
                  <c:v>0.40991336812647799</c:v>
                </c:pt>
                <c:pt idx="4735">
                  <c:v>0.40873302235182402</c:v>
                </c:pt>
                <c:pt idx="4736">
                  <c:v>0.40530110989294499</c:v>
                </c:pt>
                <c:pt idx="4737">
                  <c:v>0.40274723398977802</c:v>
                </c:pt>
                <c:pt idx="4738">
                  <c:v>0.40273911773148602</c:v>
                </c:pt>
                <c:pt idx="4739">
                  <c:v>0.40273100180030802</c:v>
                </c:pt>
                <c:pt idx="4740">
                  <c:v>0.40272288619622598</c:v>
                </c:pt>
                <c:pt idx="4741">
                  <c:v>0.40271477091921898</c:v>
                </c:pt>
                <c:pt idx="4742">
                  <c:v>0.40270665596926802</c:v>
                </c:pt>
                <c:pt idx="4743">
                  <c:v>0.40269854134635302</c:v>
                </c:pt>
                <c:pt idx="4744">
                  <c:v>0.40269042705045299</c:v>
                </c:pt>
                <c:pt idx="4745">
                  <c:v>0.40268231308155</c:v>
                </c:pt>
                <c:pt idx="4746">
                  <c:v>0.40267419943962401</c:v>
                </c:pt>
                <c:pt idx="4747">
                  <c:v>0.40266608612465399</c:v>
                </c:pt>
                <c:pt idx="4748">
                  <c:v>0.40265797313662199</c:v>
                </c:pt>
                <c:pt idx="4749">
                  <c:v>0.40264986047550599</c:v>
                </c:pt>
                <c:pt idx="4750">
                  <c:v>0.402641748141288</c:v>
                </c:pt>
                <c:pt idx="4751">
                  <c:v>0.40263363613394798</c:v>
                </c:pt>
                <c:pt idx="4752">
                  <c:v>0.402625524453466</c:v>
                </c:pt>
                <c:pt idx="4753">
                  <c:v>0.40261741309982202</c:v>
                </c:pt>
                <c:pt idx="4754">
                  <c:v>0.402609302072997</c:v>
                </c:pt>
                <c:pt idx="4755">
                  <c:v>0.40260119137297001</c:v>
                </c:pt>
                <c:pt idx="4756">
                  <c:v>0.40259308099972302</c:v>
                </c:pt>
                <c:pt idx="4757">
                  <c:v>0.40258497095323398</c:v>
                </c:pt>
                <c:pt idx="4758">
                  <c:v>0.40257686123348502</c:v>
                </c:pt>
                <c:pt idx="4759">
                  <c:v>0.40256875184045599</c:v>
                </c:pt>
                <c:pt idx="4760">
                  <c:v>0.40256064277412701</c:v>
                </c:pt>
                <c:pt idx="4761">
                  <c:v>0.40417796084149599</c:v>
                </c:pt>
                <c:pt idx="4762">
                  <c:v>0.40416981968835303</c:v>
                </c:pt>
                <c:pt idx="4763">
                  <c:v>0.40313513486652103</c:v>
                </c:pt>
                <c:pt idx="4764">
                  <c:v>0.403127015045605</c:v>
                </c:pt>
                <c:pt idx="4765">
                  <c:v>0.40311889555177499</c:v>
                </c:pt>
                <c:pt idx="4766">
                  <c:v>0.40311077638501303</c:v>
                </c:pt>
                <c:pt idx="4767">
                  <c:v>0.403102657545298</c:v>
                </c:pt>
                <c:pt idx="4768">
                  <c:v>0.403094539032612</c:v>
                </c:pt>
                <c:pt idx="4769">
                  <c:v>0.40308642084693302</c:v>
                </c:pt>
                <c:pt idx="4770">
                  <c:v>0.40307830298824299</c:v>
                </c:pt>
                <c:pt idx="4771">
                  <c:v>0.40091821163889502</c:v>
                </c:pt>
                <c:pt idx="4772">
                  <c:v>0.39726314589246098</c:v>
                </c:pt>
                <c:pt idx="4773">
                  <c:v>0.39725514579351601</c:v>
                </c:pt>
                <c:pt idx="4774">
                  <c:v>0.39724714601677702</c:v>
                </c:pt>
                <c:pt idx="4775">
                  <c:v>0.39723914656222498</c:v>
                </c:pt>
                <c:pt idx="4776">
                  <c:v>0.397231147429839</c:v>
                </c:pt>
                <c:pt idx="4777">
                  <c:v>0.388690525758218</c:v>
                </c:pt>
                <c:pt idx="4778">
                  <c:v>0.38868269908306302</c:v>
                </c:pt>
                <c:pt idx="4779">
                  <c:v>0.38867487272309698</c:v>
                </c:pt>
                <c:pt idx="4780">
                  <c:v>0.38524141049975602</c:v>
                </c:pt>
                <c:pt idx="4781">
                  <c:v>0.38523365374457902</c:v>
                </c:pt>
                <c:pt idx="4782">
                  <c:v>0.38522589730175799</c:v>
                </c:pt>
                <c:pt idx="4783">
                  <c:v>0.38521814117127301</c:v>
                </c:pt>
                <c:pt idx="4784">
                  <c:v>0.38521038535310498</c:v>
                </c:pt>
                <c:pt idx="4785">
                  <c:v>0.38411051853094302</c:v>
                </c:pt>
                <c:pt idx="4786">
                  <c:v>0.38410278532457298</c:v>
                </c:pt>
                <c:pt idx="4787">
                  <c:v>0.38284669403614002</c:v>
                </c:pt>
                <c:pt idx="4788">
                  <c:v>0.340550725701669</c:v>
                </c:pt>
                <c:pt idx="4789">
                  <c:v>0.34054386988840102</c:v>
                </c:pt>
                <c:pt idx="4790">
                  <c:v>0.34053701435116401</c:v>
                </c:pt>
                <c:pt idx="4791">
                  <c:v>0.340530159089941</c:v>
                </c:pt>
                <c:pt idx="4792">
                  <c:v>0.34052330410471499</c:v>
                </c:pt>
                <c:pt idx="4793">
                  <c:v>0.33973845697649402</c:v>
                </c:pt>
                <c:pt idx="4794">
                  <c:v>0.33973161820382902</c:v>
                </c:pt>
                <c:pt idx="4795">
                  <c:v>0.33972477970648002</c:v>
                </c:pt>
                <c:pt idx="4796">
                  <c:v>0.33971794148443202</c:v>
                </c:pt>
                <c:pt idx="4797">
                  <c:v>0.33971110353766698</c:v>
                </c:pt>
                <c:pt idx="4798">
                  <c:v>0.33798054494747598</c:v>
                </c:pt>
                <c:pt idx="4799">
                  <c:v>0.33660405008657202</c:v>
                </c:pt>
                <c:pt idx="4800">
                  <c:v>0.33420378966347503</c:v>
                </c:pt>
                <c:pt idx="4801">
                  <c:v>0.33419706324881199</c:v>
                </c:pt>
                <c:pt idx="4802">
                  <c:v>0.33419033710490498</c:v>
                </c:pt>
                <c:pt idx="4803">
                  <c:v>0.33418361123173601</c:v>
                </c:pt>
                <c:pt idx="4804">
                  <c:v>0.33417688562929099</c:v>
                </c:pt>
                <c:pt idx="4805">
                  <c:v>0.33417016029755098</c:v>
                </c:pt>
                <c:pt idx="4806">
                  <c:v>0.33336342381692702</c:v>
                </c:pt>
                <c:pt idx="4807">
                  <c:v>0.33198920175876601</c:v>
                </c:pt>
                <c:pt idx="4808">
                  <c:v>0.33198252085766899</c:v>
                </c:pt>
                <c:pt idx="4809">
                  <c:v>0.32979206397196598</c:v>
                </c:pt>
                <c:pt idx="4810">
                  <c:v>0.32978542755284201</c:v>
                </c:pt>
                <c:pt idx="4811">
                  <c:v>0.32977879140080202</c:v>
                </c:pt>
                <c:pt idx="4812">
                  <c:v>0.329772155515831</c:v>
                </c:pt>
                <c:pt idx="4813">
                  <c:v>0.32976551989791197</c:v>
                </c:pt>
                <c:pt idx="4814">
                  <c:v>0.339791133633844</c:v>
                </c:pt>
                <c:pt idx="4815">
                  <c:v>0.33862493456926301</c:v>
                </c:pt>
                <c:pt idx="4816">
                  <c:v>0.338618121228555</c:v>
                </c:pt>
                <c:pt idx="4817">
                  <c:v>0.33861130816201901</c:v>
                </c:pt>
                <c:pt idx="4818">
                  <c:v>0.33860449536963799</c:v>
                </c:pt>
                <c:pt idx="4819">
                  <c:v>0.33859768285139602</c:v>
                </c:pt>
                <c:pt idx="4820">
                  <c:v>0.338590870607275</c:v>
                </c:pt>
                <c:pt idx="4821">
                  <c:v>0.33858405863725999</c:v>
                </c:pt>
                <c:pt idx="4822">
                  <c:v>0.33857724694133401</c:v>
                </c:pt>
                <c:pt idx="4823">
                  <c:v>0.33857043551948102</c:v>
                </c:pt>
                <c:pt idx="4824">
                  <c:v>0.33856362437168303</c:v>
                </c:pt>
                <c:pt idx="4825">
                  <c:v>0.33855681349792399</c:v>
                </c:pt>
                <c:pt idx="4826">
                  <c:v>0.33855000289818898</c:v>
                </c:pt>
                <c:pt idx="4827">
                  <c:v>0.33854319257245902</c:v>
                </c:pt>
                <c:pt idx="4828">
                  <c:v>0.33853638252071899</c:v>
                </c:pt>
                <c:pt idx="4829">
                  <c:v>0.33852957274295298</c:v>
                </c:pt>
                <c:pt idx="4830">
                  <c:v>0.33852276323914199</c:v>
                </c:pt>
                <c:pt idx="4831">
                  <c:v>0.33851595400927198</c:v>
                </c:pt>
                <c:pt idx="4832">
                  <c:v>0.33850914505332602</c:v>
                </c:pt>
                <c:pt idx="4833">
                  <c:v>0.33850233637128602</c:v>
                </c:pt>
                <c:pt idx="4834">
                  <c:v>0.33661621821509702</c:v>
                </c:pt>
                <c:pt idx="4835">
                  <c:v>0.33660944787923303</c:v>
                </c:pt>
                <c:pt idx="4836">
                  <c:v>0.33660267781570602</c:v>
                </c:pt>
                <c:pt idx="4837">
                  <c:v>0.33659590802449901</c:v>
                </c:pt>
                <c:pt idx="4838">
                  <c:v>0.33658913850559702</c:v>
                </c:pt>
                <c:pt idx="4839">
                  <c:v>0.33658236925898299</c:v>
                </c:pt>
                <c:pt idx="4840">
                  <c:v>0.33657560028463901</c:v>
                </c:pt>
                <c:pt idx="4841">
                  <c:v>0.33656883158255102</c:v>
                </c:pt>
                <c:pt idx="4842">
                  <c:v>0.33601082455863002</c:v>
                </c:pt>
                <c:pt idx="4843">
                  <c:v>0.33429264729807701</c:v>
                </c:pt>
                <c:pt idx="4844">
                  <c:v>0.33428592491287501</c:v>
                </c:pt>
                <c:pt idx="4845">
                  <c:v>0.33427920279803303</c:v>
                </c:pt>
                <c:pt idx="4846">
                  <c:v>0.33427248095353401</c:v>
                </c:pt>
                <c:pt idx="4847">
                  <c:v>0.33426575937936198</c:v>
                </c:pt>
                <c:pt idx="4848">
                  <c:v>0.3342590380755</c:v>
                </c:pt>
                <c:pt idx="4849">
                  <c:v>0.33425231704193198</c:v>
                </c:pt>
                <c:pt idx="4850">
                  <c:v>0.33232526209076702</c:v>
                </c:pt>
                <c:pt idx="4851">
                  <c:v>0.33034615810217499</c:v>
                </c:pt>
                <c:pt idx="4852">
                  <c:v>0.33033951614655899</c:v>
                </c:pt>
                <c:pt idx="4853">
                  <c:v>0.33033287445802401</c:v>
                </c:pt>
                <c:pt idx="4854">
                  <c:v>0.32892295314731201</c:v>
                </c:pt>
                <c:pt idx="4855">
                  <c:v>0.32891634020560201</c:v>
                </c:pt>
                <c:pt idx="4856">
                  <c:v>0.32513521420125602</c:v>
                </c:pt>
                <c:pt idx="4857">
                  <c:v>0.32379669240161302</c:v>
                </c:pt>
                <c:pt idx="4858">
                  <c:v>0.32170686321799202</c:v>
                </c:pt>
                <c:pt idx="4859">
                  <c:v>0.32170039587467902</c:v>
                </c:pt>
                <c:pt idx="4860">
                  <c:v>0.32169392879139103</c:v>
                </c:pt>
                <c:pt idx="4861">
                  <c:v>0.32168746196810999</c:v>
                </c:pt>
                <c:pt idx="4862">
                  <c:v>0.32168099540482198</c:v>
                </c:pt>
                <c:pt idx="4863">
                  <c:v>0.32167452910151001</c:v>
                </c:pt>
                <c:pt idx="4864">
                  <c:v>0.32166806305815898</c:v>
                </c:pt>
                <c:pt idx="4865">
                  <c:v>0.32166159727475302</c:v>
                </c:pt>
                <c:pt idx="4866">
                  <c:v>0.32165513175127702</c:v>
                </c:pt>
                <c:pt idx="4867">
                  <c:v>0.32164866648771401</c:v>
                </c:pt>
                <c:pt idx="4868">
                  <c:v>0.314813018013198</c:v>
                </c:pt>
                <c:pt idx="4869">
                  <c:v>0.31390184190758003</c:v>
                </c:pt>
                <c:pt idx="4870">
                  <c:v>0.30979818749281401</c:v>
                </c:pt>
                <c:pt idx="4871">
                  <c:v>0.30979196105426698</c:v>
                </c:pt>
                <c:pt idx="4872">
                  <c:v>0.30978573486599797</c:v>
                </c:pt>
                <c:pt idx="4873">
                  <c:v>0.309779508927991</c:v>
                </c:pt>
                <c:pt idx="4874">
                  <c:v>0.30977328324023201</c:v>
                </c:pt>
                <c:pt idx="4875">
                  <c:v>0.30976705780270503</c:v>
                </c:pt>
                <c:pt idx="4876">
                  <c:v>0.30267327982742398</c:v>
                </c:pt>
                <c:pt idx="4877">
                  <c:v>0.29871506612384202</c:v>
                </c:pt>
                <c:pt idx="4878">
                  <c:v>0.28134935353690899</c:v>
                </c:pt>
                <c:pt idx="4879">
                  <c:v>0.28134369978259899</c:v>
                </c:pt>
                <c:pt idx="4880">
                  <c:v>0.28133804625551001</c:v>
                </c:pt>
                <c:pt idx="4881">
                  <c:v>0.28133239295562801</c:v>
                </c:pt>
                <c:pt idx="4882">
                  <c:v>0.28132673988294099</c:v>
                </c:pt>
                <c:pt idx="4883">
                  <c:v>0.27910227136841098</c:v>
                </c:pt>
                <c:pt idx="4884">
                  <c:v>0.27909666333299998</c:v>
                </c:pt>
                <c:pt idx="4885">
                  <c:v>0.27738434282683</c:v>
                </c:pt>
                <c:pt idx="4886">
                  <c:v>0.35216502569900199</c:v>
                </c:pt>
                <c:pt idx="4887">
                  <c:v>0.35215795003142297</c:v>
                </c:pt>
                <c:pt idx="4888">
                  <c:v>0.35215087464816502</c:v>
                </c:pt>
                <c:pt idx="4889">
                  <c:v>0.35214379954921199</c:v>
                </c:pt>
                <c:pt idx="4890">
                  <c:v>0.35213672473454599</c:v>
                </c:pt>
                <c:pt idx="4891">
                  <c:v>0.35212965020414999</c:v>
                </c:pt>
                <c:pt idx="4892">
                  <c:v>0.352122575958008</c:v>
                </c:pt>
                <c:pt idx="4893">
                  <c:v>0.35211550199610098</c:v>
                </c:pt>
                <c:pt idx="4894">
                  <c:v>0.35210842831841299</c:v>
                </c:pt>
                <c:pt idx="4895">
                  <c:v>0.352101354924927</c:v>
                </c:pt>
                <c:pt idx="4896">
                  <c:v>0.35209428181562502</c:v>
                </c:pt>
                <c:pt idx="4897">
                  <c:v>0.35208720899049101</c:v>
                </c:pt>
                <c:pt idx="4898">
                  <c:v>0.35208013644950698</c:v>
                </c:pt>
                <c:pt idx="4899">
                  <c:v>0.35207306419265599</c:v>
                </c:pt>
                <c:pt idx="4900">
                  <c:v>0.35206599221992202</c:v>
                </c:pt>
                <c:pt idx="4901">
                  <c:v>0.35205892053128601</c:v>
                </c:pt>
                <c:pt idx="4902">
                  <c:v>0.35205184912673199</c:v>
                </c:pt>
                <c:pt idx="4903">
                  <c:v>0.35204477800624301</c:v>
                </c:pt>
                <c:pt idx="4904">
                  <c:v>0.35203770716980198</c:v>
                </c:pt>
                <c:pt idx="4905">
                  <c:v>0.35203063661739098</c:v>
                </c:pt>
                <c:pt idx="4906">
                  <c:v>0.35202356634899301</c:v>
                </c:pt>
                <c:pt idx="4907">
                  <c:v>0.35201649636459198</c:v>
                </c:pt>
                <c:pt idx="4908">
                  <c:v>0.35200942666416901</c:v>
                </c:pt>
                <c:pt idx="4909">
                  <c:v>0.35200235724770901</c:v>
                </c:pt>
                <c:pt idx="4910">
                  <c:v>0.35199528811519398</c:v>
                </c:pt>
                <c:pt idx="4911">
                  <c:v>0.35198821926660701</c:v>
                </c:pt>
                <c:pt idx="4912">
                  <c:v>0.348347823751191</c:v>
                </c:pt>
                <c:pt idx="4913">
                  <c:v>0.34834082843276698</c:v>
                </c:pt>
                <c:pt idx="4914">
                  <c:v>0.34833383339528901</c:v>
                </c:pt>
                <c:pt idx="4915">
                  <c:v>0.34832683863873998</c:v>
                </c:pt>
                <c:pt idx="4916">
                  <c:v>0.34831984416310402</c:v>
                </c:pt>
                <c:pt idx="4917">
                  <c:v>0.34831284996836298</c:v>
                </c:pt>
                <c:pt idx="4918">
                  <c:v>0.34830585605449998</c:v>
                </c:pt>
                <c:pt idx="4919">
                  <c:v>0.34829886242149899</c:v>
                </c:pt>
                <c:pt idx="4920">
                  <c:v>0.34078761053920797</c:v>
                </c:pt>
                <c:pt idx="4921">
                  <c:v>0.34078076813982999</c:v>
                </c:pt>
                <c:pt idx="4922">
                  <c:v>0.340773926015212</c:v>
                </c:pt>
                <c:pt idx="4923">
                  <c:v>0.34076708416533902</c:v>
                </c:pt>
                <c:pt idx="4924">
                  <c:v>0.340760242590192</c:v>
                </c:pt>
                <c:pt idx="4925">
                  <c:v>0.34075340128975701</c:v>
                </c:pt>
                <c:pt idx="4926">
                  <c:v>0.34074656026401601</c:v>
                </c:pt>
                <c:pt idx="4927">
                  <c:v>0.33826028065068903</c:v>
                </c:pt>
                <c:pt idx="4928">
                  <c:v>0.33825348994994198</c:v>
                </c:pt>
                <c:pt idx="4929">
                  <c:v>0.338246699521842</c:v>
                </c:pt>
                <c:pt idx="4930">
                  <c:v>0.33823990936637199</c:v>
                </c:pt>
                <c:pt idx="4931">
                  <c:v>0.33823311948351498</c:v>
                </c:pt>
                <c:pt idx="4932">
                  <c:v>0.33822632987325502</c:v>
                </c:pt>
                <c:pt idx="4933">
                  <c:v>0.33441031134476101</c:v>
                </c:pt>
                <c:pt idx="4934">
                  <c:v>0.33281791710663799</c:v>
                </c:pt>
                <c:pt idx="4935">
                  <c:v>0.332811236602156</c:v>
                </c:pt>
                <c:pt idx="4936">
                  <c:v>0.33280455636585798</c:v>
                </c:pt>
                <c:pt idx="4937">
                  <c:v>0.33279787639772901</c:v>
                </c:pt>
                <c:pt idx="4938">
                  <c:v>0.33279119669775098</c:v>
                </c:pt>
                <c:pt idx="4939">
                  <c:v>0.33278451726590902</c:v>
                </c:pt>
                <c:pt idx="4940">
                  <c:v>0.33277783810218597</c:v>
                </c:pt>
                <c:pt idx="4941">
                  <c:v>0.33097089624114401</c:v>
                </c:pt>
                <c:pt idx="4942">
                  <c:v>0.33096425374440502</c:v>
                </c:pt>
                <c:pt idx="4943">
                  <c:v>0.33095761151428699</c:v>
                </c:pt>
                <c:pt idx="4944">
                  <c:v>0.33095096955077302</c:v>
                </c:pt>
                <c:pt idx="4945">
                  <c:v>0.33094432785384897</c:v>
                </c:pt>
                <c:pt idx="4946">
                  <c:v>0.32511017797318498</c:v>
                </c:pt>
                <c:pt idx="4947">
                  <c:v>0.32510365375417999</c:v>
                </c:pt>
                <c:pt idx="4948">
                  <c:v>0.32509712979702099</c:v>
                </c:pt>
                <c:pt idx="4949">
                  <c:v>0.32509060610169399</c:v>
                </c:pt>
                <c:pt idx="4950">
                  <c:v>0.32508408266818301</c:v>
                </c:pt>
                <c:pt idx="4951">
                  <c:v>0.32507755949647099</c:v>
                </c:pt>
                <c:pt idx="4952">
                  <c:v>0.32507103658654402</c:v>
                </c:pt>
                <c:pt idx="4953">
                  <c:v>0.32359209729267802</c:v>
                </c:pt>
                <c:pt idx="4954">
                  <c:v>0.32358560445016099</c:v>
                </c:pt>
                <c:pt idx="4955">
                  <c:v>0.32357911186819599</c:v>
                </c:pt>
                <c:pt idx="4956">
                  <c:v>0.32357261954676603</c:v>
                </c:pt>
                <c:pt idx="4957">
                  <c:v>0.323566127485856</c:v>
                </c:pt>
                <c:pt idx="4958">
                  <c:v>0.32355963568545099</c:v>
                </c:pt>
                <c:pt idx="4959">
                  <c:v>0.32355314414553299</c:v>
                </c:pt>
                <c:pt idx="4960">
                  <c:v>0.32354665286608902</c:v>
                </c:pt>
                <c:pt idx="4961">
                  <c:v>0.32354016184710199</c:v>
                </c:pt>
                <c:pt idx="4962">
                  <c:v>0.32158102464063898</c:v>
                </c:pt>
                <c:pt idx="4963">
                  <c:v>0.32157457331509798</c:v>
                </c:pt>
                <c:pt idx="4964">
                  <c:v>0.32156812224839498</c:v>
                </c:pt>
                <c:pt idx="4965">
                  <c:v>0.32156167144051401</c:v>
                </c:pt>
                <c:pt idx="4966">
                  <c:v>0.32155522089144101</c:v>
                </c:pt>
                <c:pt idx="4967">
                  <c:v>0.31670967944397399</c:v>
                </c:pt>
                <c:pt idx="4968">
                  <c:v>0.31670332648107302</c:v>
                </c:pt>
                <c:pt idx="4969">
                  <c:v>0.31669697377303901</c:v>
                </c:pt>
                <c:pt idx="4970">
                  <c:v>0.31669062131985598</c:v>
                </c:pt>
                <c:pt idx="4971">
                  <c:v>0.31668426912150799</c:v>
                </c:pt>
                <c:pt idx="4972">
                  <c:v>0.31667791717798099</c:v>
                </c:pt>
                <c:pt idx="4973">
                  <c:v>0.31667156548925901</c:v>
                </c:pt>
                <c:pt idx="4974">
                  <c:v>0.31666521405532699</c:v>
                </c:pt>
                <c:pt idx="4975">
                  <c:v>0.31665886287616901</c:v>
                </c:pt>
                <c:pt idx="4976">
                  <c:v>0.31665251195177002</c:v>
                </c:pt>
                <c:pt idx="4977">
                  <c:v>0.31664616128211498</c:v>
                </c:pt>
                <c:pt idx="4978">
                  <c:v>0.31663981086718901</c:v>
                </c:pt>
                <c:pt idx="4979">
                  <c:v>0.31663346070697501</c:v>
                </c:pt>
                <c:pt idx="4980">
                  <c:v>0.316627110801459</c:v>
                </c:pt>
                <c:pt idx="4981">
                  <c:v>0.31389527802329698</c:v>
                </c:pt>
                <c:pt idx="4982">
                  <c:v>0.31388898328296599</c:v>
                </c:pt>
                <c:pt idx="4983">
                  <c:v>0.31388268879509501</c:v>
                </c:pt>
                <c:pt idx="4984">
                  <c:v>0.33272519315326499</c:v>
                </c:pt>
                <c:pt idx="4985">
                  <c:v>0.33271852120613898</c:v>
                </c:pt>
                <c:pt idx="4986">
                  <c:v>0.332711849526586</c:v>
                </c:pt>
                <c:pt idx="4987">
                  <c:v>0.332705178114588</c:v>
                </c:pt>
                <c:pt idx="4988">
                  <c:v>0.33269850697012998</c:v>
                </c:pt>
                <c:pt idx="4989">
                  <c:v>0.33124074912907198</c:v>
                </c:pt>
                <c:pt idx="4990">
                  <c:v>0.33123410761454097</c:v>
                </c:pt>
                <c:pt idx="4991">
                  <c:v>0.33122746636633599</c:v>
                </c:pt>
                <c:pt idx="4992">
                  <c:v>0.33122082538443998</c:v>
                </c:pt>
                <c:pt idx="4993">
                  <c:v>0.33121418466883601</c:v>
                </c:pt>
                <c:pt idx="4994">
                  <c:v>0.33120754421950899</c:v>
                </c:pt>
                <c:pt idx="4995">
                  <c:v>0.33120090403644298</c:v>
                </c:pt>
                <c:pt idx="4996">
                  <c:v>0.33119426411962199</c:v>
                </c:pt>
                <c:pt idx="4997">
                  <c:v>0.32801419721944403</c:v>
                </c:pt>
                <c:pt idx="4998">
                  <c:v>0.32669642970799201</c:v>
                </c:pt>
                <c:pt idx="4999">
                  <c:v>0.32668988049078301</c:v>
                </c:pt>
                <c:pt idx="5000">
                  <c:v>0.32668333153615098</c:v>
                </c:pt>
                <c:pt idx="5001">
                  <c:v>0.324395105861495</c:v>
                </c:pt>
                <c:pt idx="5002">
                  <c:v>0.32438860316953499</c:v>
                </c:pt>
                <c:pt idx="5003">
                  <c:v>0.32438210073826901</c:v>
                </c:pt>
                <c:pt idx="5004">
                  <c:v>0.324375598567683</c:v>
                </c:pt>
                <c:pt idx="5005">
                  <c:v>0.32436909665776198</c:v>
                </c:pt>
                <c:pt idx="5006">
                  <c:v>0.32436259500848802</c:v>
                </c:pt>
                <c:pt idx="5007">
                  <c:v>0.32435609361984802</c:v>
                </c:pt>
                <c:pt idx="5008">
                  <c:v>0.32434959249182399</c:v>
                </c:pt>
                <c:pt idx="5009">
                  <c:v>0.324343091624402</c:v>
                </c:pt>
                <c:pt idx="5010">
                  <c:v>0.32433659101756601</c:v>
                </c:pt>
                <c:pt idx="5011">
                  <c:v>0.32433009067129898</c:v>
                </c:pt>
                <c:pt idx="5012">
                  <c:v>0.32432359058558702</c:v>
                </c:pt>
                <c:pt idx="5013">
                  <c:v>0.32431709076041298</c:v>
                </c:pt>
                <c:pt idx="5014">
                  <c:v>0.324310591195763</c:v>
                </c:pt>
                <c:pt idx="5015">
                  <c:v>0.32430409189162002</c:v>
                </c:pt>
                <c:pt idx="5016">
                  <c:v>0.324297592847968</c:v>
                </c:pt>
                <c:pt idx="5017">
                  <c:v>0.32429109406479301</c:v>
                </c:pt>
                <c:pt idx="5018">
                  <c:v>0.324284595542078</c:v>
                </c:pt>
                <c:pt idx="5019">
                  <c:v>0.324278097279808</c:v>
                </c:pt>
                <c:pt idx="5020">
                  <c:v>0.324271599277967</c:v>
                </c:pt>
                <c:pt idx="5021">
                  <c:v>0.32426510153653898</c:v>
                </c:pt>
                <c:pt idx="5022">
                  <c:v>0.322820390799965</c:v>
                </c:pt>
                <c:pt idx="5023">
                  <c:v>0.322813922397022</c:v>
                </c:pt>
                <c:pt idx="5024">
                  <c:v>0.32280745425329099</c:v>
                </c:pt>
                <c:pt idx="5025">
                  <c:v>0.31961838621843602</c:v>
                </c:pt>
                <c:pt idx="5026">
                  <c:v>0.31234490730110098</c:v>
                </c:pt>
                <c:pt idx="5027">
                  <c:v>0.31233864929863903</c:v>
                </c:pt>
                <c:pt idx="5028">
                  <c:v>0.31233239154693698</c:v>
                </c:pt>
                <c:pt idx="5029">
                  <c:v>0.32253686698697398</c:v>
                </c:pt>
                <c:pt idx="5030">
                  <c:v>0.320879703083985</c:v>
                </c:pt>
                <c:pt idx="5031">
                  <c:v>0.31624765756348999</c:v>
                </c:pt>
                <c:pt idx="5032">
                  <c:v>0.31164676833069299</c:v>
                </c:pt>
                <c:pt idx="5033">
                  <c:v>0.30901080769859701</c:v>
                </c:pt>
                <c:pt idx="5034">
                  <c:v>0.30900461736484702</c:v>
                </c:pt>
                <c:pt idx="5035">
                  <c:v>0.30899842727910998</c:v>
                </c:pt>
                <c:pt idx="5036">
                  <c:v>0.30683126869678701</c:v>
                </c:pt>
                <c:pt idx="5037">
                  <c:v>0.306825122394561</c:v>
                </c:pt>
                <c:pt idx="5038">
                  <c:v>0.30681897633856903</c:v>
                </c:pt>
                <c:pt idx="5039">
                  <c:v>0.30681283052879699</c:v>
                </c:pt>
                <c:pt idx="5040">
                  <c:v>0.30519374462395099</c:v>
                </c:pt>
                <c:pt idx="5041">
                  <c:v>0.30518763161366302</c:v>
                </c:pt>
                <c:pt idx="5042">
                  <c:v>0.30518151884825501</c:v>
                </c:pt>
                <c:pt idx="5043">
                  <c:v>0.305175406327715</c:v>
                </c:pt>
                <c:pt idx="5044">
                  <c:v>0.30516929405202597</c:v>
                </c:pt>
                <c:pt idx="5045">
                  <c:v>0.30516318202117498</c:v>
                </c:pt>
                <c:pt idx="5046">
                  <c:v>0.39858595843739297</c:v>
                </c:pt>
                <c:pt idx="5047">
                  <c:v>0.39857797574666598</c:v>
                </c:pt>
                <c:pt idx="5048">
                  <c:v>0.398569993375679</c:v>
                </c:pt>
                <c:pt idx="5049">
                  <c:v>0.39856201132441399</c:v>
                </c:pt>
                <c:pt idx="5050">
                  <c:v>0.39610273898249498</c:v>
                </c:pt>
                <c:pt idx="5051">
                  <c:v>0.39609480665996999</c:v>
                </c:pt>
                <c:pt idx="5052">
                  <c:v>0.393569387252592</c:v>
                </c:pt>
                <c:pt idx="5053">
                  <c:v>0.39356150597842998</c:v>
                </c:pt>
                <c:pt idx="5054">
                  <c:v>0.39355362501990798</c:v>
                </c:pt>
                <c:pt idx="5055">
                  <c:v>0.39354574437700901</c:v>
                </c:pt>
                <c:pt idx="5056">
                  <c:v>0.39353786404971097</c:v>
                </c:pt>
                <c:pt idx="5057">
                  <c:v>0.39352998403799799</c:v>
                </c:pt>
                <c:pt idx="5058">
                  <c:v>0.39182130369663998</c:v>
                </c:pt>
                <c:pt idx="5059">
                  <c:v>0.39181345837068199</c:v>
                </c:pt>
                <c:pt idx="5060">
                  <c:v>0.39180561335888697</c:v>
                </c:pt>
                <c:pt idx="5061">
                  <c:v>0.391797768661237</c:v>
                </c:pt>
                <c:pt idx="5062">
                  <c:v>0.39178992427771198</c:v>
                </c:pt>
                <c:pt idx="5063">
                  <c:v>0.39178208020829403</c:v>
                </c:pt>
                <c:pt idx="5064">
                  <c:v>0.38890703102744401</c:v>
                </c:pt>
                <c:pt idx="5065">
                  <c:v>0.38821349902645402</c:v>
                </c:pt>
                <c:pt idx="5066">
                  <c:v>0.388205727027854</c:v>
                </c:pt>
                <c:pt idx="5067">
                  <c:v>0.38615736229744801</c:v>
                </c:pt>
                <c:pt idx="5068">
                  <c:v>0.38614963177204498</c:v>
                </c:pt>
                <c:pt idx="5069">
                  <c:v>0.38614190155615202</c:v>
                </c:pt>
                <c:pt idx="5070">
                  <c:v>0.38613417164975</c:v>
                </c:pt>
                <c:pt idx="5071">
                  <c:v>0.38612644205282198</c:v>
                </c:pt>
                <c:pt idx="5072">
                  <c:v>0.38414633692042299</c:v>
                </c:pt>
                <c:pt idx="5073">
                  <c:v>0.38413864742363601</c:v>
                </c:pt>
                <c:pt idx="5074">
                  <c:v>0.38413095823468502</c:v>
                </c:pt>
                <c:pt idx="5075">
                  <c:v>0.38412326935355301</c:v>
                </c:pt>
                <c:pt idx="5076">
                  <c:v>0.38411558078022001</c:v>
                </c:pt>
                <c:pt idx="5077">
                  <c:v>0.38410789251466798</c:v>
                </c:pt>
                <c:pt idx="5078">
                  <c:v>0.38410020455687999</c:v>
                </c:pt>
                <c:pt idx="5079">
                  <c:v>0.376153116295875</c:v>
                </c:pt>
                <c:pt idx="5080">
                  <c:v>0.37433333268116198</c:v>
                </c:pt>
                <c:pt idx="5081">
                  <c:v>0.37432584081201498</c:v>
                </c:pt>
                <c:pt idx="5082">
                  <c:v>0.37431834924274499</c:v>
                </c:pt>
                <c:pt idx="5083">
                  <c:v>0.37431085797333402</c:v>
                </c:pt>
                <c:pt idx="5084">
                  <c:v>0.37430336700376399</c:v>
                </c:pt>
                <c:pt idx="5085">
                  <c:v>0.37429587633401701</c:v>
                </c:pt>
                <c:pt idx="5086">
                  <c:v>0.37082263598432003</c:v>
                </c:pt>
                <c:pt idx="5087">
                  <c:v>0.37081521526900302</c:v>
                </c:pt>
                <c:pt idx="5088">
                  <c:v>0.36961794913156498</c:v>
                </c:pt>
                <c:pt idx="5089">
                  <c:v>0.369610552819856</c:v>
                </c:pt>
                <c:pt idx="5090">
                  <c:v>0.36960315680415101</c:v>
                </c:pt>
                <c:pt idx="5091">
                  <c:v>0.36959576108443398</c:v>
                </c:pt>
                <c:pt idx="5092">
                  <c:v>0.36746381122090499</c:v>
                </c:pt>
                <c:pt idx="5093">
                  <c:v>0.366020288539257</c:v>
                </c:pt>
                <c:pt idx="5094">
                  <c:v>0.36601296495198399</c:v>
                </c:pt>
                <c:pt idx="5095">
                  <c:v>0.36600564165777499</c:v>
                </c:pt>
                <c:pt idx="5096">
                  <c:v>0.36599831865661397</c:v>
                </c:pt>
                <c:pt idx="5097">
                  <c:v>0.365990995948483</c:v>
                </c:pt>
                <c:pt idx="5098">
                  <c:v>0.36598367353336397</c:v>
                </c:pt>
                <c:pt idx="5099">
                  <c:v>0.36597635141123902</c:v>
                </c:pt>
                <c:pt idx="5100">
                  <c:v>0.36596902958209199</c:v>
                </c:pt>
                <c:pt idx="5101">
                  <c:v>0.365961708045904</c:v>
                </c:pt>
                <c:pt idx="5102">
                  <c:v>0.36595438680265802</c:v>
                </c:pt>
                <c:pt idx="5103">
                  <c:v>0.365947065852335</c:v>
                </c:pt>
                <c:pt idx="5104">
                  <c:v>0.36593974519492001</c:v>
                </c:pt>
                <c:pt idx="5105">
                  <c:v>0.36593242483039401</c:v>
                </c:pt>
                <c:pt idx="5106">
                  <c:v>0.36592510475873902</c:v>
                </c:pt>
                <c:pt idx="5107">
                  <c:v>0.36591778497993799</c:v>
                </c:pt>
                <c:pt idx="5108">
                  <c:v>0.36591046549397399</c:v>
                </c:pt>
                <c:pt idx="5109">
                  <c:v>0.36590314630082799</c:v>
                </c:pt>
                <c:pt idx="5110">
                  <c:v>0.36589582740048399</c:v>
                </c:pt>
                <c:pt idx="5111">
                  <c:v>0.36588850879292301</c:v>
                </c:pt>
                <c:pt idx="5112">
                  <c:v>0.365881190478129</c:v>
                </c:pt>
                <c:pt idx="5113">
                  <c:v>0.36153076264499001</c:v>
                </c:pt>
                <c:pt idx="5114">
                  <c:v>0.361523531780861</c:v>
                </c:pt>
                <c:pt idx="5115">
                  <c:v>0.361516301205971</c:v>
                </c:pt>
                <c:pt idx="5116">
                  <c:v>0.36150907092030199</c:v>
                </c:pt>
                <c:pt idx="5117">
                  <c:v>0.36150184092383703</c:v>
                </c:pt>
                <c:pt idx="5118">
                  <c:v>0.36149461121655901</c:v>
                </c:pt>
                <c:pt idx="5119">
                  <c:v>0.36148738179845002</c:v>
                </c:pt>
                <c:pt idx="5120">
                  <c:v>0.35991395404323501</c:v>
                </c:pt>
                <c:pt idx="5121">
                  <c:v>0.359906756524079</c:v>
                </c:pt>
                <c:pt idx="5122">
                  <c:v>0.35758263630171999</c:v>
                </c:pt>
                <c:pt idx="5123">
                  <c:v>0.35757548568998998</c:v>
                </c:pt>
                <c:pt idx="5124">
                  <c:v>0.35756833536423699</c:v>
                </c:pt>
                <c:pt idx="5125">
                  <c:v>0.35756118532444497</c:v>
                </c:pt>
                <c:pt idx="5126">
                  <c:v>0.35755403557059401</c:v>
                </c:pt>
                <c:pt idx="5127">
                  <c:v>0.35641090906725698</c:v>
                </c:pt>
                <c:pt idx="5128">
                  <c:v>0.35396654974289998</c:v>
                </c:pt>
                <c:pt idx="5129">
                  <c:v>0.35395947229154501</c:v>
                </c:pt>
                <c:pt idx="5130">
                  <c:v>0.35395239512320698</c:v>
                </c:pt>
                <c:pt idx="5131">
                  <c:v>0.35394531823786901</c:v>
                </c:pt>
                <c:pt idx="5132">
                  <c:v>0.35393824163551402</c:v>
                </c:pt>
                <c:pt idx="5133">
                  <c:v>0.35393116531612601</c:v>
                </c:pt>
                <c:pt idx="5134">
                  <c:v>0.35392408927968699</c:v>
                </c:pt>
                <c:pt idx="5135">
                  <c:v>0.35391701352617999</c:v>
                </c:pt>
                <c:pt idx="5136">
                  <c:v>0.35390993805558901</c:v>
                </c:pt>
                <c:pt idx="5137">
                  <c:v>0.35390286286789602</c:v>
                </c:pt>
                <c:pt idx="5138">
                  <c:v>0.35223321085558101</c:v>
                </c:pt>
                <c:pt idx="5139">
                  <c:v>0.35222616946970298</c:v>
                </c:pt>
                <c:pt idx="5140">
                  <c:v>0.35221912836534303</c:v>
                </c:pt>
                <c:pt idx="5141">
                  <c:v>0.38765523498910098</c:v>
                </c:pt>
                <c:pt idx="5142">
                  <c:v>0.38248063992738701</c:v>
                </c:pt>
                <c:pt idx="5143">
                  <c:v>0.38247299448579902</c:v>
                </c:pt>
                <c:pt idx="5144">
                  <c:v>0.37957533123870402</c:v>
                </c:pt>
                <c:pt idx="5145">
                  <c:v>0.37956774417492301</c:v>
                </c:pt>
                <c:pt idx="5146">
                  <c:v>0.37956015741443999</c:v>
                </c:pt>
                <c:pt idx="5147">
                  <c:v>0.37955257095723799</c:v>
                </c:pt>
                <c:pt idx="5148">
                  <c:v>0.37954498480329901</c:v>
                </c:pt>
                <c:pt idx="5149">
                  <c:v>0.37953739895260402</c:v>
                </c:pt>
                <c:pt idx="5150">
                  <c:v>0.37952981340513497</c:v>
                </c:pt>
                <c:pt idx="5151">
                  <c:v>0.379522228160874</c:v>
                </c:pt>
                <c:pt idx="5152">
                  <c:v>0.37793954919407302</c:v>
                </c:pt>
                <c:pt idx="5153">
                  <c:v>0.37793199603458399</c:v>
                </c:pt>
                <c:pt idx="5154">
                  <c:v>0.37792444317699098</c:v>
                </c:pt>
                <c:pt idx="5155">
                  <c:v>0.37791689062127498</c:v>
                </c:pt>
                <c:pt idx="5156">
                  <c:v>0.37790933836741802</c:v>
                </c:pt>
                <c:pt idx="5157">
                  <c:v>0.37790178641540101</c:v>
                </c:pt>
                <c:pt idx="5158">
                  <c:v>0.370705737643239</c:v>
                </c:pt>
                <c:pt idx="5159">
                  <c:v>0.37069832994045598</c:v>
                </c:pt>
                <c:pt idx="5160">
                  <c:v>0.37069092253371899</c:v>
                </c:pt>
                <c:pt idx="5161">
                  <c:v>0.37068351542300998</c:v>
                </c:pt>
                <c:pt idx="5162">
                  <c:v>0.37067610860831102</c:v>
                </c:pt>
                <c:pt idx="5163">
                  <c:v>0.36836216334229099</c:v>
                </c:pt>
                <c:pt idx="5164">
                  <c:v>0.36835480320583502</c:v>
                </c:pt>
                <c:pt idx="5165">
                  <c:v>0.36834744336349401</c:v>
                </c:pt>
                <c:pt idx="5166">
                  <c:v>0.36472112251029398</c:v>
                </c:pt>
                <c:pt idx="5167">
                  <c:v>0.36471383556120301</c:v>
                </c:pt>
                <c:pt idx="5168">
                  <c:v>0.36470654890328602</c:v>
                </c:pt>
                <c:pt idx="5169">
                  <c:v>0.36469926253652502</c:v>
                </c:pt>
                <c:pt idx="5170">
                  <c:v>0.36469197646090201</c:v>
                </c:pt>
                <c:pt idx="5171">
                  <c:v>0.36325924336861098</c:v>
                </c:pt>
                <c:pt idx="5172">
                  <c:v>0.36325198635210598</c:v>
                </c:pt>
                <c:pt idx="5173">
                  <c:v>0.36324472962554999</c:v>
                </c:pt>
                <c:pt idx="5174">
                  <c:v>0.36323747318892502</c:v>
                </c:pt>
                <c:pt idx="5175">
                  <c:v>0.36323021704221398</c:v>
                </c:pt>
                <c:pt idx="5176">
                  <c:v>0.35304221165181299</c:v>
                </c:pt>
                <c:pt idx="5177">
                  <c:v>0.35303515945062702</c:v>
                </c:pt>
                <c:pt idx="5178">
                  <c:v>0.35302810753117703</c:v>
                </c:pt>
                <c:pt idx="5179">
                  <c:v>0.35302105589344801</c:v>
                </c:pt>
                <c:pt idx="5180">
                  <c:v>0.35301400453742299</c:v>
                </c:pt>
                <c:pt idx="5181">
                  <c:v>0.35300695346308297</c:v>
                </c:pt>
                <c:pt idx="5182">
                  <c:v>0.35299990267041398</c:v>
                </c:pt>
                <c:pt idx="5183">
                  <c:v>0.35299285215939702</c:v>
                </c:pt>
                <c:pt idx="5184">
                  <c:v>0.352985801930016</c:v>
                </c:pt>
                <c:pt idx="5185">
                  <c:v>0.35297875198225298</c:v>
                </c:pt>
                <c:pt idx="5186">
                  <c:v>0.35297170231609298</c:v>
                </c:pt>
                <c:pt idx="5187">
                  <c:v>0.35296465293151902</c:v>
                </c:pt>
                <c:pt idx="5188">
                  <c:v>0.35295760382851199</c:v>
                </c:pt>
                <c:pt idx="5189">
                  <c:v>0.35295055500705702</c:v>
                </c:pt>
                <c:pt idx="5190">
                  <c:v>0.35294350646713701</c:v>
                </c:pt>
                <c:pt idx="5191">
                  <c:v>0.35078271374354097</c:v>
                </c:pt>
                <c:pt idx="5192">
                  <c:v>0.35077570877591402</c:v>
                </c:pt>
                <c:pt idx="5193">
                  <c:v>0.350768704088054</c:v>
                </c:pt>
                <c:pt idx="5194">
                  <c:v>0.35076169967994297</c:v>
                </c:pt>
                <c:pt idx="5195">
                  <c:v>0.35075469555156502</c:v>
                </c:pt>
                <c:pt idx="5196">
                  <c:v>0.35074769170290299</c:v>
                </c:pt>
                <c:pt idx="5197">
                  <c:v>0.35074068813393999</c:v>
                </c:pt>
                <c:pt idx="5198">
                  <c:v>0.37543854147338002</c:v>
                </c:pt>
                <c:pt idx="5199">
                  <c:v>0.37543104518822401</c:v>
                </c:pt>
                <c:pt idx="5200">
                  <c:v>0.375423549202414</c:v>
                </c:pt>
                <c:pt idx="5201">
                  <c:v>0.37382084798973098</c:v>
                </c:pt>
                <c:pt idx="5202">
                  <c:v>0.37381338445171403</c:v>
                </c:pt>
                <c:pt idx="5203">
                  <c:v>0.37380592121171702</c:v>
                </c:pt>
                <c:pt idx="5204">
                  <c:v>0.37379845826972502</c:v>
                </c:pt>
                <c:pt idx="5205">
                  <c:v>0.37197647977750398</c:v>
                </c:pt>
                <c:pt idx="5206">
                  <c:v>0.371969053656375</c:v>
                </c:pt>
                <c:pt idx="5207">
                  <c:v>0.37196162783174902</c:v>
                </c:pt>
                <c:pt idx="5208">
                  <c:v>0.37195420230360898</c:v>
                </c:pt>
                <c:pt idx="5209">
                  <c:v>0.37194677707193702</c:v>
                </c:pt>
                <c:pt idx="5210">
                  <c:v>0.37193935213671497</c:v>
                </c:pt>
                <c:pt idx="5211">
                  <c:v>0.37193192749792597</c:v>
                </c:pt>
                <c:pt idx="5212">
                  <c:v>0.36978977769666799</c:v>
                </c:pt>
                <c:pt idx="5213">
                  <c:v>0.36978239626229498</c:v>
                </c:pt>
                <c:pt idx="5214">
                  <c:v>0.36977501512260103</c:v>
                </c:pt>
                <c:pt idx="5215">
                  <c:v>0.36976763427756698</c:v>
                </c:pt>
                <c:pt idx="5216">
                  <c:v>0.36976025372717602</c:v>
                </c:pt>
                <c:pt idx="5217">
                  <c:v>0.36975287347141</c:v>
                </c:pt>
                <c:pt idx="5218">
                  <c:v>0.36974549351025199</c:v>
                </c:pt>
                <c:pt idx="5219">
                  <c:v>0.36973811384368399</c:v>
                </c:pt>
                <c:pt idx="5220">
                  <c:v>0.36973073447168803</c:v>
                </c:pt>
                <c:pt idx="5221">
                  <c:v>0.369723355394247</c:v>
                </c:pt>
                <c:pt idx="5222">
                  <c:v>0.36971597661134198</c:v>
                </c:pt>
                <c:pt idx="5223">
                  <c:v>0.36970859812295798</c:v>
                </c:pt>
                <c:pt idx="5224">
                  <c:v>0.36970121992907501</c:v>
                </c:pt>
                <c:pt idx="5225">
                  <c:v>0.36969384202967598</c:v>
                </c:pt>
                <c:pt idx="5226">
                  <c:v>0.36968646442474301</c:v>
                </c:pt>
                <c:pt idx="5227">
                  <c:v>0.36967908711426001</c:v>
                </c:pt>
                <c:pt idx="5228">
                  <c:v>0.36967171009820698</c:v>
                </c:pt>
                <c:pt idx="5229">
                  <c:v>0.36966433337656901</c:v>
                </c:pt>
                <c:pt idx="5230">
                  <c:v>0.36965695694932599</c:v>
                </c:pt>
                <c:pt idx="5231">
                  <c:v>0.36964958081646199</c:v>
                </c:pt>
                <c:pt idx="5232">
                  <c:v>0.36437390202807401</c:v>
                </c:pt>
                <c:pt idx="5233">
                  <c:v>0.363605638667303</c:v>
                </c:pt>
                <c:pt idx="5234">
                  <c:v>0.363598383716706</c:v>
                </c:pt>
                <c:pt idx="5235">
                  <c:v>0.36359112905561602</c:v>
                </c:pt>
                <c:pt idx="5236">
                  <c:v>0.36358387468401598</c:v>
                </c:pt>
                <c:pt idx="5237">
                  <c:v>0.363576620601889</c:v>
                </c:pt>
                <c:pt idx="5238">
                  <c:v>0.36356936680921698</c:v>
                </c:pt>
                <c:pt idx="5239">
                  <c:v>0.36356211330598398</c:v>
                </c:pt>
                <c:pt idx="5240">
                  <c:v>0.36355486009217097</c:v>
                </c:pt>
                <c:pt idx="5241">
                  <c:v>0.36354760716776202</c:v>
                </c:pt>
                <c:pt idx="5242">
                  <c:v>0.36218131944461202</c:v>
                </c:pt>
                <c:pt idx="5243">
                  <c:v>0.362174094210644</c:v>
                </c:pt>
                <c:pt idx="5244">
                  <c:v>0.36216686926494601</c:v>
                </c:pt>
                <c:pt idx="5245">
                  <c:v>0.362159644607501</c:v>
                </c:pt>
                <c:pt idx="5246">
                  <c:v>0.36215242023829097</c:v>
                </c:pt>
                <c:pt idx="5247">
                  <c:v>0.36214519615729901</c:v>
                </c:pt>
                <c:pt idx="5248">
                  <c:v>0.36213797236450701</c:v>
                </c:pt>
                <c:pt idx="5249">
                  <c:v>0.42458847293678997</c:v>
                </c:pt>
                <c:pt idx="5250">
                  <c:v>0.42458000391158801</c:v>
                </c:pt>
                <c:pt idx="5251">
                  <c:v>0.42457153522423302</c:v>
                </c:pt>
                <c:pt idx="5252">
                  <c:v>0.42456306687470402</c:v>
                </c:pt>
                <c:pt idx="5253">
                  <c:v>0.42455459886298202</c:v>
                </c:pt>
                <c:pt idx="5254">
                  <c:v>0.42454613118904699</c:v>
                </c:pt>
                <c:pt idx="5255">
                  <c:v>0.424537663852877</c:v>
                </c:pt>
                <c:pt idx="5256">
                  <c:v>0.42452919685445301</c:v>
                </c:pt>
                <c:pt idx="5257">
                  <c:v>0.42452073019375502</c:v>
                </c:pt>
                <c:pt idx="5258">
                  <c:v>0.42451226387076202</c:v>
                </c:pt>
                <c:pt idx="5259">
                  <c:v>0.424503797885455</c:v>
                </c:pt>
                <c:pt idx="5260">
                  <c:v>0.424495332237812</c:v>
                </c:pt>
                <c:pt idx="5261">
                  <c:v>0.42236718927956801</c:v>
                </c:pt>
                <c:pt idx="5262">
                  <c:v>0.42071043682088199</c:v>
                </c:pt>
                <c:pt idx="5263">
                  <c:v>0.420702047324091</c:v>
                </c:pt>
                <c:pt idx="5264">
                  <c:v>0.42069365816188797</c:v>
                </c:pt>
                <c:pt idx="5265">
                  <c:v>0.42068526933425299</c:v>
                </c:pt>
                <c:pt idx="5266">
                  <c:v>0.420676880841165</c:v>
                </c:pt>
                <c:pt idx="5267">
                  <c:v>0.41955209886483003</c:v>
                </c:pt>
                <c:pt idx="5268">
                  <c:v>0.41954373330085898</c:v>
                </c:pt>
                <c:pt idx="5269">
                  <c:v>0.414547874934793</c:v>
                </c:pt>
                <c:pt idx="5270">
                  <c:v>0.41453960948102497</c:v>
                </c:pt>
                <c:pt idx="5271">
                  <c:v>0.41367341178280298</c:v>
                </c:pt>
                <c:pt idx="5272">
                  <c:v>0.41366516409339199</c:v>
                </c:pt>
                <c:pt idx="5273">
                  <c:v>0.41365691673285399</c:v>
                </c:pt>
                <c:pt idx="5274">
                  <c:v>0.41148101994500202</c:v>
                </c:pt>
                <c:pt idx="5275">
                  <c:v>0.41067689843076599</c:v>
                </c:pt>
                <c:pt idx="5276">
                  <c:v>0.40948332494325201</c:v>
                </c:pt>
                <c:pt idx="5277">
                  <c:v>0.40947516160825398</c:v>
                </c:pt>
                <c:pt idx="5278">
                  <c:v>0.40946699859873398</c:v>
                </c:pt>
                <c:pt idx="5279">
                  <c:v>0.40945883591467103</c:v>
                </c:pt>
                <c:pt idx="5280">
                  <c:v>0.40945067355604697</c:v>
                </c:pt>
                <c:pt idx="5281">
                  <c:v>0.40786752734263998</c:v>
                </c:pt>
                <c:pt idx="5282">
                  <c:v>0.40785939703010898</c:v>
                </c:pt>
                <c:pt idx="5283">
                  <c:v>0.40541309855145102</c:v>
                </c:pt>
                <c:pt idx="5284">
                  <c:v>0.40540501748696001</c:v>
                </c:pt>
                <c:pt idx="5285">
                  <c:v>0.40539693674462102</c:v>
                </c:pt>
                <c:pt idx="5286">
                  <c:v>0.40538885632441501</c:v>
                </c:pt>
                <c:pt idx="5287">
                  <c:v>0.40538077622632201</c:v>
                </c:pt>
                <c:pt idx="5288">
                  <c:v>0.40537269645032398</c:v>
                </c:pt>
                <c:pt idx="5289">
                  <c:v>0.40536461699639997</c:v>
                </c:pt>
                <c:pt idx="5290">
                  <c:v>0.40535653786453202</c:v>
                </c:pt>
                <c:pt idx="5291">
                  <c:v>0.40534845905470002</c:v>
                </c:pt>
                <c:pt idx="5292">
                  <c:v>0.40534038056688498</c:v>
                </c:pt>
                <c:pt idx="5293">
                  <c:v>0.40533230240106799</c:v>
                </c:pt>
                <c:pt idx="5294">
                  <c:v>0.40532422455723</c:v>
                </c:pt>
                <c:pt idx="5295">
                  <c:v>0.40531614703535102</c:v>
                </c:pt>
                <c:pt idx="5296">
                  <c:v>0.40530806983541201</c:v>
                </c:pt>
                <c:pt idx="5297">
                  <c:v>0.405299992957394</c:v>
                </c:pt>
                <c:pt idx="5298">
                  <c:v>0.40529191640127699</c:v>
                </c:pt>
                <c:pt idx="5299">
                  <c:v>0.405283840167044</c:v>
                </c:pt>
                <c:pt idx="5300">
                  <c:v>0.40527576425467299</c:v>
                </c:pt>
                <c:pt idx="5301">
                  <c:v>0.40526768866414498</c:v>
                </c:pt>
                <c:pt idx="5302">
                  <c:v>0.40525961339544297</c:v>
                </c:pt>
                <c:pt idx="5303">
                  <c:v>0.40278726162123901</c:v>
                </c:pt>
                <c:pt idx="5304">
                  <c:v>0.40277923609677202</c:v>
                </c:pt>
                <c:pt idx="5305">
                  <c:v>0.40107878051575901</c:v>
                </c:pt>
                <c:pt idx="5306">
                  <c:v>0.40107078935117602</c:v>
                </c:pt>
                <c:pt idx="5307">
                  <c:v>0.40106279850502202</c:v>
                </c:pt>
                <c:pt idx="5308">
                  <c:v>0.401054807977276</c:v>
                </c:pt>
                <c:pt idx="5309">
                  <c:v>0.401046817767921</c:v>
                </c:pt>
                <c:pt idx="5310">
                  <c:v>0.40103882787693801</c:v>
                </c:pt>
                <c:pt idx="5311">
                  <c:v>0.40103083830430603</c:v>
                </c:pt>
                <c:pt idx="5312">
                  <c:v>0.39584473430046702</c:v>
                </c:pt>
                <c:pt idx="5313">
                  <c:v>0.39583684851977102</c:v>
                </c:pt>
                <c:pt idx="5314">
                  <c:v>0.39582896305325999</c:v>
                </c:pt>
                <c:pt idx="5315">
                  <c:v>0.39582107790091497</c:v>
                </c:pt>
                <c:pt idx="5316">
                  <c:v>0.39581319306271801</c:v>
                </c:pt>
                <c:pt idx="5317">
                  <c:v>0.39580530853864998</c:v>
                </c:pt>
                <c:pt idx="5318">
                  <c:v>0.394873596632554</c:v>
                </c:pt>
                <c:pt idx="5319">
                  <c:v>0.39486573113842699</c:v>
                </c:pt>
                <c:pt idx="5320">
                  <c:v>0.394857865957641</c:v>
                </c:pt>
                <c:pt idx="5321">
                  <c:v>0.39485000109017498</c:v>
                </c:pt>
                <c:pt idx="5322">
                  <c:v>0.39484213653601202</c:v>
                </c:pt>
                <c:pt idx="5323">
                  <c:v>0.39483427229513202</c:v>
                </c:pt>
                <c:pt idx="5324">
                  <c:v>0.439236405382741</c:v>
                </c:pt>
                <c:pt idx="5325">
                  <c:v>0.43922765727056801</c:v>
                </c:pt>
                <c:pt idx="5326">
                  <c:v>0.43921890950685499</c:v>
                </c:pt>
                <c:pt idx="5327">
                  <c:v>0.43921016209157998</c:v>
                </c:pt>
                <c:pt idx="5328">
                  <c:v>0.43920141502472299</c:v>
                </c:pt>
                <c:pt idx="5329">
                  <c:v>0.43919266830626202</c:v>
                </c:pt>
                <c:pt idx="5330">
                  <c:v>0.439183921936177</c:v>
                </c:pt>
                <c:pt idx="5331">
                  <c:v>0.43917517591444699</c:v>
                </c:pt>
                <c:pt idx="5332">
                  <c:v>0.43865897412101101</c:v>
                </c:pt>
                <c:pt idx="5333">
                  <c:v>0.43865023890113802</c:v>
                </c:pt>
                <c:pt idx="5334">
                  <c:v>0.43864150402915503</c:v>
                </c:pt>
                <c:pt idx="5335">
                  <c:v>0.43863276950504099</c:v>
                </c:pt>
                <c:pt idx="5336">
                  <c:v>0.43862403532877497</c:v>
                </c:pt>
                <c:pt idx="5337">
                  <c:v>0.436772096542279</c:v>
                </c:pt>
                <c:pt idx="5338">
                  <c:v>0.43676339976258999</c:v>
                </c:pt>
                <c:pt idx="5339">
                  <c:v>0.43488540590692498</c:v>
                </c:pt>
                <c:pt idx="5340">
                  <c:v>0.43487674703886398</c:v>
                </c:pt>
                <c:pt idx="5341">
                  <c:v>0.43486808851560399</c:v>
                </c:pt>
                <c:pt idx="5342">
                  <c:v>0.43485943033712599</c:v>
                </c:pt>
                <c:pt idx="5343">
                  <c:v>0.43485077250340698</c:v>
                </c:pt>
                <c:pt idx="5344">
                  <c:v>0.43484211501442699</c:v>
                </c:pt>
                <c:pt idx="5345">
                  <c:v>0.43483345787016697</c:v>
                </c:pt>
                <c:pt idx="5346">
                  <c:v>0.43482480107060401</c:v>
                </c:pt>
                <c:pt idx="5347">
                  <c:v>0.43481614461571899</c:v>
                </c:pt>
                <c:pt idx="5348">
                  <c:v>0.434807488505492</c:v>
                </c:pt>
                <c:pt idx="5349">
                  <c:v>0.434798832739901</c:v>
                </c:pt>
                <c:pt idx="5350">
                  <c:v>0.434790177318925</c:v>
                </c:pt>
                <c:pt idx="5351">
                  <c:v>0.43342881773626202</c:v>
                </c:pt>
                <c:pt idx="5352">
                  <c:v>0.43176485074346299</c:v>
                </c:pt>
                <c:pt idx="5353">
                  <c:v>0.43175625623239999</c:v>
                </c:pt>
                <c:pt idx="5354">
                  <c:v>0.42747900881566298</c:v>
                </c:pt>
                <c:pt idx="5355">
                  <c:v>0.42747049995532999</c:v>
                </c:pt>
                <c:pt idx="5356">
                  <c:v>0.42746199143372399</c:v>
                </c:pt>
                <c:pt idx="5357">
                  <c:v>0.42745348325082499</c:v>
                </c:pt>
                <c:pt idx="5358">
                  <c:v>0.42541620134529501</c:v>
                </c:pt>
                <c:pt idx="5359">
                  <c:v>0.42540773421876199</c:v>
                </c:pt>
                <c:pt idx="5360">
                  <c:v>0.42539926742926698</c:v>
                </c:pt>
                <c:pt idx="5361">
                  <c:v>0.41379366839879</c:v>
                </c:pt>
                <c:pt idx="5362">
                  <c:v>0.41378543308910998</c:v>
                </c:pt>
                <c:pt idx="5363">
                  <c:v>0.41377719810722102</c:v>
                </c:pt>
                <c:pt idx="5364">
                  <c:v>0.41376896345310499</c:v>
                </c:pt>
                <c:pt idx="5365">
                  <c:v>0.41376072912674</c:v>
                </c:pt>
                <c:pt idx="5366">
                  <c:v>0.41282785951344902</c:v>
                </c:pt>
                <c:pt idx="5367">
                  <c:v>0.41281964424277101</c:v>
                </c:pt>
                <c:pt idx="5368">
                  <c:v>0.41281142929905301</c:v>
                </c:pt>
                <c:pt idx="5369">
                  <c:v>0.41280321468227699</c:v>
                </c:pt>
                <c:pt idx="5370">
                  <c:v>0.41279500039242301</c:v>
                </c:pt>
                <c:pt idx="5371">
                  <c:v>0.41278678642947197</c:v>
                </c:pt>
                <c:pt idx="5372">
                  <c:v>0.41191996435849698</c:v>
                </c:pt>
                <c:pt idx="5373">
                  <c:v>0.41191176813355301</c:v>
                </c:pt>
                <c:pt idx="5374">
                  <c:v>0.41190357223477198</c:v>
                </c:pt>
                <c:pt idx="5375">
                  <c:v>0.41189537666213699</c:v>
                </c:pt>
                <c:pt idx="5376">
                  <c:v>0.41188718141562602</c:v>
                </c:pt>
                <c:pt idx="5377">
                  <c:v>0.41187898649522198</c:v>
                </c:pt>
                <c:pt idx="5378">
                  <c:v>0.41187079190090298</c:v>
                </c:pt>
                <c:pt idx="5379">
                  <c:v>0.41186259763265198</c:v>
                </c:pt>
                <c:pt idx="5380">
                  <c:v>0.410478820956581</c:v>
                </c:pt>
                <c:pt idx="5381">
                  <c:v>0.40886527682107099</c:v>
                </c:pt>
                <c:pt idx="5382">
                  <c:v>0.40642377634365801</c:v>
                </c:pt>
                <c:pt idx="5383">
                  <c:v>0.40641569108852099</c:v>
                </c:pt>
                <c:pt idx="5384">
                  <c:v>0.40640760615506799</c:v>
                </c:pt>
                <c:pt idx="5385">
                  <c:v>0.40639952154327902</c:v>
                </c:pt>
                <c:pt idx="5386">
                  <c:v>0.40639143725313698</c:v>
                </c:pt>
                <c:pt idx="5387">
                  <c:v>0.406383353284621</c:v>
                </c:pt>
                <c:pt idx="5388">
                  <c:v>0.40630768419138902</c:v>
                </c:pt>
                <c:pt idx="5389">
                  <c:v>0.40629960221042999</c:v>
                </c:pt>
                <c:pt idx="5390">
                  <c:v>0.40477090850377001</c:v>
                </c:pt>
                <c:pt idx="5391">
                  <c:v>0.404762857411544</c:v>
                </c:pt>
                <c:pt idx="5392">
                  <c:v>0.40475480663959101</c:v>
                </c:pt>
                <c:pt idx="5393">
                  <c:v>0.40474675618789402</c:v>
                </c:pt>
                <c:pt idx="5394">
                  <c:v>0.40284653938961101</c:v>
                </c:pt>
                <c:pt idx="5395">
                  <c:v>0.39989896960558402</c:v>
                </c:pt>
                <c:pt idx="5396">
                  <c:v>0.39989101620960099</c:v>
                </c:pt>
                <c:pt idx="5397">
                  <c:v>0.39988306312997401</c:v>
                </c:pt>
                <c:pt idx="5398">
                  <c:v>0.399875110366683</c:v>
                </c:pt>
                <c:pt idx="5399">
                  <c:v>0.399867157919712</c:v>
                </c:pt>
                <c:pt idx="5400">
                  <c:v>0.39806861887482498</c:v>
                </c:pt>
                <c:pt idx="5401">
                  <c:v>0.39806070266900401</c:v>
                </c:pt>
                <c:pt idx="5402">
                  <c:v>0.39805278677802902</c:v>
                </c:pt>
                <c:pt idx="5403">
                  <c:v>0.39804487120188098</c:v>
                </c:pt>
                <c:pt idx="5404">
                  <c:v>0.39725997059650497</c:v>
                </c:pt>
                <c:pt idx="5405">
                  <c:v>0.397252071100272</c:v>
                </c:pt>
                <c:pt idx="5406">
                  <c:v>0.397244171918194</c:v>
                </c:pt>
                <c:pt idx="5407">
                  <c:v>0.38219743650501098</c:v>
                </c:pt>
                <c:pt idx="5408">
                  <c:v>0.41733030415991501</c:v>
                </c:pt>
                <c:pt idx="5409">
                  <c:v>0.41732200622603899</c:v>
                </c:pt>
                <c:pt idx="5410">
                  <c:v>0.41731370862213701</c:v>
                </c:pt>
                <c:pt idx="5411">
                  <c:v>0.41730541134819199</c:v>
                </c:pt>
                <c:pt idx="5412">
                  <c:v>0.41729711440418199</c:v>
                </c:pt>
                <c:pt idx="5413">
                  <c:v>0.41728881779008797</c:v>
                </c:pt>
                <c:pt idx="5414">
                  <c:v>0.41431167657800499</c:v>
                </c:pt>
                <c:pt idx="5415">
                  <c:v>0.41430343964729299</c:v>
                </c:pt>
                <c:pt idx="5416">
                  <c:v>0.41429520304409001</c:v>
                </c:pt>
                <c:pt idx="5417">
                  <c:v>0.408386781605027</c:v>
                </c:pt>
                <c:pt idx="5418">
                  <c:v>0.40727261130454101</c:v>
                </c:pt>
                <c:pt idx="5419">
                  <c:v>0.40726451496134403</c:v>
                </c:pt>
                <c:pt idx="5420">
                  <c:v>0.407256418940041</c:v>
                </c:pt>
                <c:pt idx="5421">
                  <c:v>0.404023235208335</c:v>
                </c:pt>
                <c:pt idx="5422">
                  <c:v>0.39949385547899602</c:v>
                </c:pt>
                <c:pt idx="5423">
                  <c:v>0.39708998876046903</c:v>
                </c:pt>
                <c:pt idx="5424">
                  <c:v>0.39708209562645402</c:v>
                </c:pt>
                <c:pt idx="5425">
                  <c:v>0.39707420280622302</c:v>
                </c:pt>
                <c:pt idx="5426">
                  <c:v>0.39706631029975797</c:v>
                </c:pt>
                <c:pt idx="5427">
                  <c:v>0.39705841810704101</c:v>
                </c:pt>
                <c:pt idx="5428">
                  <c:v>0.39645135109950502</c:v>
                </c:pt>
                <c:pt idx="5429">
                  <c:v>0.39398367766727599</c:v>
                </c:pt>
                <c:pt idx="5430">
                  <c:v>0.39336194688617698</c:v>
                </c:pt>
                <c:pt idx="5431">
                  <c:v>0.39335412894390998</c:v>
                </c:pt>
                <c:pt idx="5432">
                  <c:v>0.39273243538754798</c:v>
                </c:pt>
                <c:pt idx="5433">
                  <c:v>0.39272463026686899</c:v>
                </c:pt>
                <c:pt idx="5434">
                  <c:v>0.39271682545642</c:v>
                </c:pt>
                <c:pt idx="5435">
                  <c:v>0.39270902095618299</c:v>
                </c:pt>
                <c:pt idx="5436">
                  <c:v>0.37737395492893899</c:v>
                </c:pt>
                <c:pt idx="5437">
                  <c:v>0.37736645563714999</c:v>
                </c:pt>
                <c:pt idx="5438">
                  <c:v>0.37735895664341201</c:v>
                </c:pt>
                <c:pt idx="5439">
                  <c:v>0.37735145794770603</c:v>
                </c:pt>
                <c:pt idx="5440">
                  <c:v>0.37734395955001598</c:v>
                </c:pt>
                <c:pt idx="5441">
                  <c:v>0.37733646145032301</c:v>
                </c:pt>
                <c:pt idx="5442">
                  <c:v>0.37732896364860902</c:v>
                </c:pt>
                <c:pt idx="5443">
                  <c:v>0.37610625760059802</c:v>
                </c:pt>
                <c:pt idx="5444">
                  <c:v>0.37359323329710598</c:v>
                </c:pt>
                <c:pt idx="5445">
                  <c:v>0.37358581031707899</c:v>
                </c:pt>
                <c:pt idx="5446">
                  <c:v>0.37289487357002699</c:v>
                </c:pt>
                <c:pt idx="5447">
                  <c:v>0.37288746476022799</c:v>
                </c:pt>
                <c:pt idx="5448">
                  <c:v>0.37288005624482501</c:v>
                </c:pt>
                <c:pt idx="5449">
                  <c:v>0.370391893000655</c:v>
                </c:pt>
                <c:pt idx="5450">
                  <c:v>0.37038453435958901</c:v>
                </c:pt>
                <c:pt idx="5451">
                  <c:v>0.37037717601090703</c:v>
                </c:pt>
                <c:pt idx="5452">
                  <c:v>0.37036981795459401</c:v>
                </c:pt>
                <c:pt idx="5453">
                  <c:v>0.37036246019063002</c:v>
                </c:pt>
                <c:pt idx="5454">
                  <c:v>0.37035510271900002</c:v>
                </c:pt>
                <c:pt idx="5455">
                  <c:v>0.37034774553968403</c:v>
                </c:pt>
                <c:pt idx="5456">
                  <c:v>0.370340388652667</c:v>
                </c:pt>
                <c:pt idx="5457">
                  <c:v>0.37033303205793</c:v>
                </c:pt>
                <c:pt idx="5458">
                  <c:v>0.36965076105525102</c:v>
                </c:pt>
                <c:pt idx="5459">
                  <c:v>0.36463902535661002</c:v>
                </c:pt>
                <c:pt idx="5460">
                  <c:v>0.36463178244774103</c:v>
                </c:pt>
                <c:pt idx="5461">
                  <c:v>0.36462453982660198</c:v>
                </c:pt>
                <c:pt idx="5462">
                  <c:v>0.36461729749317501</c:v>
                </c:pt>
                <c:pt idx="5463">
                  <c:v>0.36461005544744302</c:v>
                </c:pt>
                <c:pt idx="5464">
                  <c:v>0.36298321143975698</c:v>
                </c:pt>
                <c:pt idx="5465">
                  <c:v>0.362976002136702</c:v>
                </c:pt>
                <c:pt idx="5466">
                  <c:v>0.36296879312001201</c:v>
                </c:pt>
                <c:pt idx="5467">
                  <c:v>0.36296158438967202</c:v>
                </c:pt>
                <c:pt idx="5468">
                  <c:v>0.36295437594566299</c:v>
                </c:pt>
                <c:pt idx="5469">
                  <c:v>0.36294716778796898</c:v>
                </c:pt>
                <c:pt idx="5470">
                  <c:v>0.36293995991657202</c:v>
                </c:pt>
                <c:pt idx="5471">
                  <c:v>0.36192064164076898</c:v>
                </c:pt>
                <c:pt idx="5472">
                  <c:v>0.43718821747293701</c:v>
                </c:pt>
                <c:pt idx="5473">
                  <c:v>0.43291142295079399</c:v>
                </c:pt>
                <c:pt idx="5474">
                  <c:v>0.43290282632217703</c:v>
                </c:pt>
                <c:pt idx="5475">
                  <c:v>0.43289423003497202</c:v>
                </c:pt>
                <c:pt idx="5476">
                  <c:v>0.43288563408915898</c:v>
                </c:pt>
                <c:pt idx="5477">
                  <c:v>0.43287703848471598</c:v>
                </c:pt>
                <c:pt idx="5478">
                  <c:v>0.43286844322162499</c:v>
                </c:pt>
                <c:pt idx="5479">
                  <c:v>0.43285984829986401</c:v>
                </c:pt>
                <c:pt idx="5480">
                  <c:v>0.43121125277743899</c:v>
                </c:pt>
                <c:pt idx="5481">
                  <c:v>0.43120269110041198</c:v>
                </c:pt>
                <c:pt idx="5482">
                  <c:v>0.43119412976336102</c:v>
                </c:pt>
                <c:pt idx="5483">
                  <c:v>0.43118556876626701</c:v>
                </c:pt>
                <c:pt idx="5484">
                  <c:v>0.43117700810910897</c:v>
                </c:pt>
                <c:pt idx="5485">
                  <c:v>0.43116844779186703</c:v>
                </c:pt>
                <c:pt idx="5486">
                  <c:v>0.43115988781452003</c:v>
                </c:pt>
                <c:pt idx="5487">
                  <c:v>0.42869967322740699</c:v>
                </c:pt>
                <c:pt idx="5488">
                  <c:v>0.42869116260050699</c:v>
                </c:pt>
                <c:pt idx="5489">
                  <c:v>0.42868265231151098</c:v>
                </c:pt>
                <c:pt idx="5490">
                  <c:v>0.42867414236039603</c:v>
                </c:pt>
                <c:pt idx="5491">
                  <c:v>0.42866563274714398</c:v>
                </c:pt>
                <c:pt idx="5492">
                  <c:v>0.42865712347173401</c:v>
                </c:pt>
                <c:pt idx="5493">
                  <c:v>0.42792044912827498</c:v>
                </c:pt>
                <c:pt idx="5494">
                  <c:v>0.427911954982445</c:v>
                </c:pt>
                <c:pt idx="5495">
                  <c:v>0.42636915789575702</c:v>
                </c:pt>
                <c:pt idx="5496">
                  <c:v>0.42636069487876399</c:v>
                </c:pt>
                <c:pt idx="5497">
                  <c:v>0.426352232197729</c:v>
                </c:pt>
                <c:pt idx="5498">
                  <c:v>0.426343769852634</c:v>
                </c:pt>
                <c:pt idx="5499">
                  <c:v>0.42633530784345702</c:v>
                </c:pt>
                <c:pt idx="5500">
                  <c:v>0.42632684617017902</c:v>
                </c:pt>
                <c:pt idx="5501">
                  <c:v>0.42631838483277901</c:v>
                </c:pt>
                <c:pt idx="5502">
                  <c:v>0.426309923831239</c:v>
                </c:pt>
                <c:pt idx="5503">
                  <c:v>0.42630146316553702</c:v>
                </c:pt>
                <c:pt idx="5504">
                  <c:v>0.42629300283565402</c:v>
                </c:pt>
                <c:pt idx="5505">
                  <c:v>0.42628454284157002</c:v>
                </c:pt>
                <c:pt idx="5506">
                  <c:v>0.42627608318326499</c:v>
                </c:pt>
                <c:pt idx="5507">
                  <c:v>0.42163209722612599</c:v>
                </c:pt>
                <c:pt idx="5508">
                  <c:v>0.42162373022814498</c:v>
                </c:pt>
                <c:pt idx="5509">
                  <c:v>0.421615363562232</c:v>
                </c:pt>
                <c:pt idx="5510">
                  <c:v>0.42160699722836797</c:v>
                </c:pt>
                <c:pt idx="5511">
                  <c:v>0.42159863122653102</c:v>
                </c:pt>
                <c:pt idx="5512">
                  <c:v>0.42095989648183701</c:v>
                </c:pt>
                <c:pt idx="5513">
                  <c:v>0.420951543651997</c:v>
                </c:pt>
                <c:pt idx="5514">
                  <c:v>0.418886988607031</c:v>
                </c:pt>
                <c:pt idx="5515">
                  <c:v>0.41784591606815202</c:v>
                </c:pt>
                <c:pt idx="5516">
                  <c:v>0.41783762552048398</c:v>
                </c:pt>
                <c:pt idx="5517">
                  <c:v>0.417829335301799</c:v>
                </c:pt>
                <c:pt idx="5518">
                  <c:v>0.41782104541207499</c:v>
                </c:pt>
                <c:pt idx="5519">
                  <c:v>0.41781275585129402</c:v>
                </c:pt>
                <c:pt idx="5520">
                  <c:v>0.41780446661943599</c:v>
                </c:pt>
                <c:pt idx="5521">
                  <c:v>0.41779617771648098</c:v>
                </c:pt>
                <c:pt idx="5522">
                  <c:v>0.41778788914241</c:v>
                </c:pt>
                <c:pt idx="5523">
                  <c:v>0.41777960089720301</c:v>
                </c:pt>
                <c:pt idx="5524">
                  <c:v>0.41777131298084103</c:v>
                </c:pt>
                <c:pt idx="5525">
                  <c:v>0.41776302539330401</c:v>
                </c:pt>
                <c:pt idx="5526">
                  <c:v>0.41379023784324198</c:v>
                </c:pt>
                <c:pt idx="5527">
                  <c:v>0.41378202955641602</c:v>
                </c:pt>
                <c:pt idx="5528">
                  <c:v>0.41377382159523701</c:v>
                </c:pt>
                <c:pt idx="5529">
                  <c:v>0.41376561395968497</c:v>
                </c:pt>
                <c:pt idx="5530">
                  <c:v>0.41375740664973998</c:v>
                </c:pt>
                <c:pt idx="5531">
                  <c:v>0.41374919966538398</c:v>
                </c:pt>
                <c:pt idx="5532">
                  <c:v>0.413740993006596</c:v>
                </c:pt>
                <c:pt idx="5533">
                  <c:v>0.413732786673358</c:v>
                </c:pt>
                <c:pt idx="5534">
                  <c:v>0.41132329069537399</c:v>
                </c:pt>
                <c:pt idx="5535">
                  <c:v>0.41131513263960001</c:v>
                </c:pt>
                <c:pt idx="5536">
                  <c:v>0.41130697490742901</c:v>
                </c:pt>
                <c:pt idx="5537">
                  <c:v>0.41129881749884101</c:v>
                </c:pt>
                <c:pt idx="5538">
                  <c:v>0.41129066041381701</c:v>
                </c:pt>
                <c:pt idx="5539">
                  <c:v>0.41128250365233698</c:v>
                </c:pt>
                <c:pt idx="5540">
                  <c:v>0.411274347214382</c:v>
                </c:pt>
                <c:pt idx="5541">
                  <c:v>0.40441023752921101</c:v>
                </c:pt>
                <c:pt idx="5542">
                  <c:v>0.40440221769818202</c:v>
                </c:pt>
                <c:pt idx="5543">
                  <c:v>0.40378173483136898</c:v>
                </c:pt>
                <c:pt idx="5544">
                  <c:v>0.40046386357668501</c:v>
                </c:pt>
                <c:pt idx="5545">
                  <c:v>0.40045592247835898</c:v>
                </c:pt>
                <c:pt idx="5546">
                  <c:v>0.40044798169496698</c:v>
                </c:pt>
                <c:pt idx="5547">
                  <c:v>0.40044004122649102</c:v>
                </c:pt>
                <c:pt idx="5548">
                  <c:v>0.40043210107291</c:v>
                </c:pt>
                <c:pt idx="5549">
                  <c:v>0.39823936216050598</c:v>
                </c:pt>
                <c:pt idx="5550">
                  <c:v>0.39708620392069099</c:v>
                </c:pt>
                <c:pt idx="5551">
                  <c:v>0.39707833073725202</c:v>
                </c:pt>
                <c:pt idx="5552">
                  <c:v>0.39707045786601602</c:v>
                </c:pt>
                <c:pt idx="5553">
                  <c:v>0.39706258530696398</c:v>
                </c:pt>
                <c:pt idx="5554">
                  <c:v>0.39582993089389501</c:v>
                </c:pt>
                <c:pt idx="5555">
                  <c:v>0.39413736770277302</c:v>
                </c:pt>
                <c:pt idx="5556">
                  <c:v>0.39412955376171299</c:v>
                </c:pt>
                <c:pt idx="5557">
                  <c:v>0.39319555379822302</c:v>
                </c:pt>
                <c:pt idx="5558">
                  <c:v>0.39113233951931198</c:v>
                </c:pt>
                <c:pt idx="5559">
                  <c:v>0.39112458561538799</c:v>
                </c:pt>
                <c:pt idx="5560">
                  <c:v>0.39111683201888903</c:v>
                </c:pt>
                <c:pt idx="5561">
                  <c:v>0.391109078729796</c:v>
                </c:pt>
                <c:pt idx="5562">
                  <c:v>0.39110132574808998</c:v>
                </c:pt>
                <c:pt idx="5563">
                  <c:v>0.39109357307375497</c:v>
                </c:pt>
                <c:pt idx="5564">
                  <c:v>0.39108582070677</c:v>
                </c:pt>
                <c:pt idx="5565">
                  <c:v>0.39107806864711903</c:v>
                </c:pt>
                <c:pt idx="5566">
                  <c:v>0.391070316894783</c:v>
                </c:pt>
                <c:pt idx="5567">
                  <c:v>0.39106256544974299</c:v>
                </c:pt>
                <c:pt idx="5568">
                  <c:v>0.39105481431198202</c:v>
                </c:pt>
                <c:pt idx="5569">
                  <c:v>0.38855231195888801</c:v>
                </c:pt>
                <c:pt idx="5570">
                  <c:v>0.38854461088141501</c:v>
                </c:pt>
                <c:pt idx="5571">
                  <c:v>0.38853691010920599</c:v>
                </c:pt>
                <c:pt idx="5572">
                  <c:v>0.38852920964224202</c:v>
                </c:pt>
                <c:pt idx="5573">
                  <c:v>0.38852150948050501</c:v>
                </c:pt>
                <c:pt idx="5574">
                  <c:v>0.38851380962397702</c:v>
                </c:pt>
                <c:pt idx="5575">
                  <c:v>0.385913713440587</c:v>
                </c:pt>
                <c:pt idx="5576">
                  <c:v>0.38394665655694199</c:v>
                </c:pt>
                <c:pt idx="5577">
                  <c:v>0.38293747972726</c:v>
                </c:pt>
                <c:pt idx="5578">
                  <c:v>0.38292989113858</c:v>
                </c:pt>
                <c:pt idx="5579">
                  <c:v>0.38292230285065698</c:v>
                </c:pt>
                <c:pt idx="5580">
                  <c:v>0.38291471486347201</c:v>
                </c:pt>
                <c:pt idx="5581">
                  <c:v>0.38290712717700898</c:v>
                </c:pt>
                <c:pt idx="5582">
                  <c:v>0.38289953979124902</c:v>
                </c:pt>
                <c:pt idx="5583">
                  <c:v>0.379758006372999</c:v>
                </c:pt>
                <c:pt idx="5584">
                  <c:v>0.37791433924878398</c:v>
                </c:pt>
                <c:pt idx="5585">
                  <c:v>0.37505577997022399</c:v>
                </c:pt>
                <c:pt idx="5586">
                  <c:v>0.374156354750804</c:v>
                </c:pt>
                <c:pt idx="5587">
                  <c:v>0.37414894149792799</c:v>
                </c:pt>
                <c:pt idx="5588">
                  <c:v>0.374141528538806</c:v>
                </c:pt>
                <c:pt idx="5589">
                  <c:v>0.37413411587342299</c:v>
                </c:pt>
                <c:pt idx="5590">
                  <c:v>0.37299985095793697</c:v>
                </c:pt>
                <c:pt idx="5591">
                  <c:v>0.37119199384087198</c:v>
                </c:pt>
                <c:pt idx="5592">
                  <c:v>0.36882870956470498</c:v>
                </c:pt>
                <c:pt idx="5593">
                  <c:v>0.36882140273841801</c:v>
                </c:pt>
                <c:pt idx="5594">
                  <c:v>0.36881409620163602</c:v>
                </c:pt>
                <c:pt idx="5595">
                  <c:v>0.36880678995434002</c:v>
                </c:pt>
                <c:pt idx="5596">
                  <c:v>0.36879948399651302</c:v>
                </c:pt>
                <c:pt idx="5597">
                  <c:v>0.36879217832813899</c:v>
                </c:pt>
                <c:pt idx="5598">
                  <c:v>0.36878487294919998</c:v>
                </c:pt>
                <c:pt idx="5599">
                  <c:v>0.36877756785967802</c:v>
                </c:pt>
                <c:pt idx="5600">
                  <c:v>0.36801984985240599</c:v>
                </c:pt>
                <c:pt idx="5601">
                  <c:v>0.36801256020566903</c:v>
                </c:pt>
                <c:pt idx="5602">
                  <c:v>0.36800527084770901</c:v>
                </c:pt>
                <c:pt idx="5603">
                  <c:v>0.36724088339821298</c:v>
                </c:pt>
                <c:pt idx="5604">
                  <c:v>0.36617369287460699</c:v>
                </c:pt>
                <c:pt idx="5605">
                  <c:v>0.366166440370716</c:v>
                </c:pt>
                <c:pt idx="5606">
                  <c:v>0.36615918815410903</c:v>
                </c:pt>
                <c:pt idx="5607">
                  <c:v>0.36497432093315701</c:v>
                </c:pt>
                <c:pt idx="5608">
                  <c:v>0.36496709261374499</c:v>
                </c:pt>
                <c:pt idx="5609">
                  <c:v>0.364959864580642</c:v>
                </c:pt>
                <c:pt idx="5610">
                  <c:v>0.36495263683383</c:v>
                </c:pt>
                <c:pt idx="5611">
                  <c:v>0.36494540937329201</c:v>
                </c:pt>
                <c:pt idx="5612">
                  <c:v>0.36313829134820003</c:v>
                </c:pt>
                <c:pt idx="5613">
                  <c:v>0.40955547700175399</c:v>
                </c:pt>
                <c:pt idx="5614">
                  <c:v>0.40954736671592801</c:v>
                </c:pt>
                <c:pt idx="5615">
                  <c:v>0.40953925675130498</c:v>
                </c:pt>
                <c:pt idx="5616">
                  <c:v>0.40953114710786798</c:v>
                </c:pt>
                <c:pt idx="5617">
                  <c:v>0.40952303778559601</c:v>
                </c:pt>
                <c:pt idx="5618">
                  <c:v>0.406518015799195</c:v>
                </c:pt>
                <c:pt idx="5619">
                  <c:v>0.40499624941392198</c:v>
                </c:pt>
                <c:pt idx="5620">
                  <c:v>0.37619617156593699</c:v>
                </c:pt>
                <c:pt idx="5621">
                  <c:v>0.37618872291544903</c:v>
                </c:pt>
                <c:pt idx="5622">
                  <c:v>0.37618127455992101</c:v>
                </c:pt>
                <c:pt idx="5623">
                  <c:v>0.37617382649933501</c:v>
                </c:pt>
                <c:pt idx="5624">
                  <c:v>0.37616637873367298</c:v>
                </c:pt>
                <c:pt idx="5625">
                  <c:v>0.37615893126291799</c:v>
                </c:pt>
                <c:pt idx="5626">
                  <c:v>0.37615148408705201</c:v>
                </c:pt>
                <c:pt idx="5627">
                  <c:v>0.37614403720605799</c:v>
                </c:pt>
                <c:pt idx="5628">
                  <c:v>0.376136590619918</c:v>
                </c:pt>
                <c:pt idx="5629">
                  <c:v>0.37612914432861499</c:v>
                </c:pt>
                <c:pt idx="5630">
                  <c:v>0.37612169833213199</c:v>
                </c:pt>
                <c:pt idx="5631">
                  <c:v>0.37611425263045001</c:v>
                </c:pt>
                <c:pt idx="5632">
                  <c:v>0.376106807223552</c:v>
                </c:pt>
                <c:pt idx="5633">
                  <c:v>0.37609936211142098</c:v>
                </c:pt>
                <c:pt idx="5634">
                  <c:v>0.37609191729404001</c:v>
                </c:pt>
                <c:pt idx="5635">
                  <c:v>0.37487051991249898</c:v>
                </c:pt>
                <c:pt idx="5636">
                  <c:v>0.374863099713585</c:v>
                </c:pt>
                <c:pt idx="5637">
                  <c:v>0.374855679808416</c:v>
                </c:pt>
                <c:pt idx="5638">
                  <c:v>0.37484826019697498</c:v>
                </c:pt>
                <c:pt idx="5639">
                  <c:v>0.37046961159097302</c:v>
                </c:pt>
                <c:pt idx="5640">
                  <c:v>0.37046227908433599</c:v>
                </c:pt>
                <c:pt idx="5641">
                  <c:v>0.370454946867951</c:v>
                </c:pt>
                <c:pt idx="5642">
                  <c:v>0.37044761494179901</c:v>
                </c:pt>
                <c:pt idx="5643">
                  <c:v>0.37044028330586298</c:v>
                </c:pt>
                <c:pt idx="5644">
                  <c:v>0.37043295196012699</c:v>
                </c:pt>
                <c:pt idx="5645">
                  <c:v>0.37042562090457298</c:v>
                </c:pt>
                <c:pt idx="5646">
                  <c:v>0.36902305256116302</c:v>
                </c:pt>
                <c:pt idx="5647">
                  <c:v>0.36901574969728601</c:v>
                </c:pt>
                <c:pt idx="5648">
                  <c:v>0.36900844712244701</c:v>
                </c:pt>
                <c:pt idx="5649">
                  <c:v>0.36900114483662799</c:v>
                </c:pt>
                <c:pt idx="5650">
                  <c:v>0.36899384283981301</c:v>
                </c:pt>
                <c:pt idx="5651">
                  <c:v>0.36898654113198398</c:v>
                </c:pt>
                <c:pt idx="5652">
                  <c:v>0.36897923971312302</c:v>
                </c:pt>
                <c:pt idx="5653">
                  <c:v>0.366538265275967</c:v>
                </c:pt>
                <c:pt idx="5654">
                  <c:v>0.36558979649135398</c:v>
                </c:pt>
                <c:pt idx="5655">
                  <c:v>0.36558256271589801</c:v>
                </c:pt>
                <c:pt idx="5656">
                  <c:v>0.3655753292267</c:v>
                </c:pt>
                <c:pt idx="5657">
                  <c:v>0.36556809602374302</c:v>
                </c:pt>
                <c:pt idx="5658">
                  <c:v>0.36556086310701003</c:v>
                </c:pt>
                <c:pt idx="5659">
                  <c:v>0.36555363047648298</c:v>
                </c:pt>
                <c:pt idx="5660">
                  <c:v>0.36486745855165398</c:v>
                </c:pt>
                <c:pt idx="5661">
                  <c:v>0.35741221841894499</c:v>
                </c:pt>
                <c:pt idx="5662">
                  <c:v>0.35740514742925</c:v>
                </c:pt>
                <c:pt idx="5663">
                  <c:v>0.35739807671933199</c:v>
                </c:pt>
                <c:pt idx="5664">
                  <c:v>0.35739100628917497</c:v>
                </c:pt>
                <c:pt idx="5665">
                  <c:v>0.35738393613876202</c:v>
                </c:pt>
                <c:pt idx="5666">
                  <c:v>0.35658374387830299</c:v>
                </c:pt>
                <c:pt idx="5667">
                  <c:v>0.35399741288997399</c:v>
                </c:pt>
                <c:pt idx="5668">
                  <c:v>0.35231776118298902</c:v>
                </c:pt>
                <c:pt idx="5669">
                  <c:v>0.35231079194642001</c:v>
                </c:pt>
                <c:pt idx="5670">
                  <c:v>0.35230382298556401</c:v>
                </c:pt>
                <c:pt idx="5671">
                  <c:v>0.35229685430040403</c:v>
                </c:pt>
                <c:pt idx="5672">
                  <c:v>0.35228988589092503</c:v>
                </c:pt>
                <c:pt idx="5673">
                  <c:v>0.35228291775711001</c:v>
                </c:pt>
                <c:pt idx="5674">
                  <c:v>0.35227594989894201</c:v>
                </c:pt>
                <c:pt idx="5675">
                  <c:v>0.35226898231640602</c:v>
                </c:pt>
                <c:pt idx="5676">
                  <c:v>0.34983607811261003</c:v>
                </c:pt>
                <c:pt idx="5677">
                  <c:v>0.34982915906141998</c:v>
                </c:pt>
                <c:pt idx="5678">
                  <c:v>0.34982224028391401</c:v>
                </c:pt>
                <c:pt idx="5679">
                  <c:v>0.34981532178007702</c:v>
                </c:pt>
                <c:pt idx="5680">
                  <c:v>0.34980840354989101</c:v>
                </c:pt>
                <c:pt idx="5681">
                  <c:v>0.34823922920544298</c:v>
                </c:pt>
                <c:pt idx="5682">
                  <c:v>0.34458258051187701</c:v>
                </c:pt>
                <c:pt idx="5683">
                  <c:v>0.34347551083727701</c:v>
                </c:pt>
                <c:pt idx="5684">
                  <c:v>0.34346871852563199</c:v>
                </c:pt>
                <c:pt idx="5685">
                  <c:v>0.34346192648261897</c:v>
                </c:pt>
                <c:pt idx="5686">
                  <c:v>0.34345513470822597</c:v>
                </c:pt>
                <c:pt idx="5687">
                  <c:v>0.343448343202434</c:v>
                </c:pt>
                <c:pt idx="5688">
                  <c:v>0.34344155196522802</c:v>
                </c:pt>
                <c:pt idx="5689">
                  <c:v>0.34343476099659198</c:v>
                </c:pt>
                <c:pt idx="5690">
                  <c:v>0.34342797029651101</c:v>
                </c:pt>
                <c:pt idx="5691">
                  <c:v>0.34342117986496801</c:v>
                </c:pt>
                <c:pt idx="5692">
                  <c:v>0.34341438970194699</c:v>
                </c:pt>
                <c:pt idx="5693">
                  <c:v>0.34340759980743302</c:v>
                </c:pt>
                <c:pt idx="5694">
                  <c:v>0.34278782413997</c:v>
                </c:pt>
                <c:pt idx="5695">
                  <c:v>0.342781046901732</c:v>
                </c:pt>
                <c:pt idx="5696">
                  <c:v>0.34191932961693</c:v>
                </c:pt>
                <c:pt idx="5697">
                  <c:v>0.34191256981694201</c:v>
                </c:pt>
                <c:pt idx="5698">
                  <c:v>0.341905810284234</c:v>
                </c:pt>
                <c:pt idx="5699">
                  <c:v>0.34189905101878998</c:v>
                </c:pt>
                <c:pt idx="5700">
                  <c:v>0.34189229202059301</c:v>
                </c:pt>
                <c:pt idx="5701">
                  <c:v>0.34188553328962801</c:v>
                </c:pt>
                <c:pt idx="5702">
                  <c:v>0.34187877482587897</c:v>
                </c:pt>
                <c:pt idx="5703">
                  <c:v>0.34187201662932998</c:v>
                </c:pt>
                <c:pt idx="5704">
                  <c:v>0.34186525869996498</c:v>
                </c:pt>
                <c:pt idx="5705">
                  <c:v>0.34185850103776899</c:v>
                </c:pt>
                <c:pt idx="5706">
                  <c:v>0.34185174364272602</c:v>
                </c:pt>
                <c:pt idx="5707">
                  <c:v>0.34184498651481898</c:v>
                </c:pt>
                <c:pt idx="5708">
                  <c:v>0.34183822965403299</c:v>
                </c:pt>
                <c:pt idx="5709">
                  <c:v>0.341831473060352</c:v>
                </c:pt>
                <c:pt idx="5710">
                  <c:v>0.34088363581827902</c:v>
                </c:pt>
                <c:pt idx="5711">
                  <c:v>0.34087689835893298</c:v>
                </c:pt>
                <c:pt idx="5712">
                  <c:v>0.34087016116591001</c:v>
                </c:pt>
                <c:pt idx="5713">
                  <c:v>0.34086342423919302</c:v>
                </c:pt>
                <c:pt idx="5714">
                  <c:v>0.34085668757876703</c:v>
                </c:pt>
                <c:pt idx="5715">
                  <c:v>0.33890767583277498</c:v>
                </c:pt>
                <c:pt idx="5716">
                  <c:v>0.33783266382343702</c:v>
                </c:pt>
                <c:pt idx="5717">
                  <c:v>0.33782598745734399</c:v>
                </c:pt>
                <c:pt idx="5718">
                  <c:v>0.33781931135512799</c:v>
                </c:pt>
                <c:pt idx="5719">
                  <c:v>0.33781263551677199</c:v>
                </c:pt>
                <c:pt idx="5720">
                  <c:v>0.33780595994226098</c:v>
                </c:pt>
                <c:pt idx="5721">
                  <c:v>0.33779928463157799</c:v>
                </c:pt>
                <c:pt idx="5722">
                  <c:v>0.34114957879985502</c:v>
                </c:pt>
                <c:pt idx="5723">
                  <c:v>0.34114283768306097</c:v>
                </c:pt>
                <c:pt idx="5724">
                  <c:v>0.33845062759241501</c:v>
                </c:pt>
                <c:pt idx="5725">
                  <c:v>0.33844394007119699</c:v>
                </c:pt>
                <c:pt idx="5726">
                  <c:v>0.33843725281425502</c:v>
                </c:pt>
                <c:pt idx="5727">
                  <c:v>0.33843056582157199</c:v>
                </c:pt>
                <c:pt idx="5728">
                  <c:v>0.33842387909313298</c:v>
                </c:pt>
                <c:pt idx="5729">
                  <c:v>0.338417192628922</c:v>
                </c:pt>
                <c:pt idx="5730">
                  <c:v>0.33841050642892401</c:v>
                </c:pt>
                <c:pt idx="5731">
                  <c:v>0.33840382049312201</c:v>
                </c:pt>
                <c:pt idx="5732">
                  <c:v>0.33839713482150202</c:v>
                </c:pt>
                <c:pt idx="5733">
                  <c:v>0.338390449414048</c:v>
                </c:pt>
                <c:pt idx="5734">
                  <c:v>0.33838376427074301</c:v>
                </c:pt>
                <c:pt idx="5735">
                  <c:v>0.33837707939157302</c:v>
                </c:pt>
                <c:pt idx="5736">
                  <c:v>0.33837039477652098</c:v>
                </c:pt>
                <c:pt idx="5737">
                  <c:v>0.33596083269468002</c:v>
                </c:pt>
                <c:pt idx="5738">
                  <c:v>0.41230744503132599</c:v>
                </c:pt>
                <c:pt idx="5739">
                  <c:v>0.40995021108107699</c:v>
                </c:pt>
                <c:pt idx="5740">
                  <c:v>0.40994211318381102</c:v>
                </c:pt>
                <c:pt idx="5741">
                  <c:v>0.40993401560645998</c:v>
                </c:pt>
                <c:pt idx="5742">
                  <c:v>0.40992591834900499</c:v>
                </c:pt>
                <c:pt idx="5743">
                  <c:v>0.40903316923521799</c:v>
                </c:pt>
                <c:pt idx="5744">
                  <c:v>0.40362813065889303</c:v>
                </c:pt>
                <c:pt idx="5745">
                  <c:v>0.40176627685170702</c:v>
                </c:pt>
                <c:pt idx="5746">
                  <c:v>0.39957734590133998</c:v>
                </c:pt>
                <c:pt idx="5747">
                  <c:v>0.39956945399433702</c:v>
                </c:pt>
                <c:pt idx="5748">
                  <c:v>0.39956156239906698</c:v>
                </c:pt>
                <c:pt idx="5749">
                  <c:v>0.39955367111551299</c:v>
                </c:pt>
                <c:pt idx="5750">
                  <c:v>0.39954578014365699</c:v>
                </c:pt>
                <c:pt idx="5751">
                  <c:v>0.39638109560573898</c:v>
                </c:pt>
                <c:pt idx="5752">
                  <c:v>0.39555129741567802</c:v>
                </c:pt>
                <c:pt idx="5753">
                  <c:v>0.395543485951383</c:v>
                </c:pt>
                <c:pt idx="5754">
                  <c:v>0.39553567479560903</c:v>
                </c:pt>
                <c:pt idx="5755">
                  <c:v>0.395527863948337</c:v>
                </c:pt>
                <c:pt idx="5756">
                  <c:v>0.39552005340954799</c:v>
                </c:pt>
                <c:pt idx="5757">
                  <c:v>0.39061915201129699</c:v>
                </c:pt>
                <c:pt idx="5758">
                  <c:v>0.38695186322394498</c:v>
                </c:pt>
                <c:pt idx="5759">
                  <c:v>0.38694422248917498</c:v>
                </c:pt>
                <c:pt idx="5760">
                  <c:v>0.386936582056147</c:v>
                </c:pt>
                <c:pt idx="5761">
                  <c:v>0.38692894192484301</c:v>
                </c:pt>
                <c:pt idx="5762">
                  <c:v>0.386921302095243</c:v>
                </c:pt>
                <c:pt idx="5763">
                  <c:v>0.38691366256733201</c:v>
                </c:pt>
                <c:pt idx="5764">
                  <c:v>0.38529165388203901</c:v>
                </c:pt>
                <c:pt idx="5765">
                  <c:v>0.38454683154883201</c:v>
                </c:pt>
                <c:pt idx="5766">
                  <c:v>0.38453923935312001</c:v>
                </c:pt>
                <c:pt idx="5767">
                  <c:v>0.38453164745719098</c:v>
                </c:pt>
                <c:pt idx="5768">
                  <c:v>0.384524055861028</c:v>
                </c:pt>
                <c:pt idx="5769">
                  <c:v>0.38451646456461203</c:v>
                </c:pt>
                <c:pt idx="5770">
                  <c:v>0.38450887356792601</c:v>
                </c:pt>
                <c:pt idx="5771">
                  <c:v>0.38450128287095098</c:v>
                </c:pt>
                <c:pt idx="5772">
                  <c:v>0.38235954770018599</c:v>
                </c:pt>
                <c:pt idx="5773">
                  <c:v>0.37937401222510803</c:v>
                </c:pt>
                <c:pt idx="5774">
                  <c:v>0.37936652334038501</c:v>
                </c:pt>
                <c:pt idx="5775">
                  <c:v>0.37935903475131799</c:v>
                </c:pt>
                <c:pt idx="5776">
                  <c:v>0.37935154645789199</c:v>
                </c:pt>
                <c:pt idx="5777">
                  <c:v>0.37934405846008701</c:v>
                </c:pt>
                <c:pt idx="5778">
                  <c:v>0.37863238646040998</c:v>
                </c:pt>
                <c:pt idx="5779">
                  <c:v>0.37862491295310002</c:v>
                </c:pt>
                <c:pt idx="5780">
                  <c:v>0.36882631127270099</c:v>
                </c:pt>
                <c:pt idx="5781">
                  <c:v>0.36881903160666402</c:v>
                </c:pt>
                <c:pt idx="5782">
                  <c:v>0.36881175222798501</c:v>
                </c:pt>
                <c:pt idx="5783">
                  <c:v>0.36712800931177503</c:v>
                </c:pt>
                <c:pt idx="5784">
                  <c:v>0.367120763594809</c:v>
                </c:pt>
                <c:pt idx="5785">
                  <c:v>0.36108092476910197</c:v>
                </c:pt>
                <c:pt idx="5786">
                  <c:v>0.35772106954469002</c:v>
                </c:pt>
                <c:pt idx="5787">
                  <c:v>0.35392550074809598</c:v>
                </c:pt>
                <c:pt idx="5788">
                  <c:v>0.35391851615006198</c:v>
                </c:pt>
                <c:pt idx="5789">
                  <c:v>0.353545955123589</c:v>
                </c:pt>
                <c:pt idx="5790">
                  <c:v>0.35353897829112901</c:v>
                </c:pt>
                <c:pt idx="5791">
                  <c:v>0.35353200173402299</c:v>
                </c:pt>
                <c:pt idx="5792">
                  <c:v>0.35265341908626602</c:v>
                </c:pt>
                <c:pt idx="5793">
                  <c:v>0.34838036653392201</c:v>
                </c:pt>
                <c:pt idx="5794">
                  <c:v>0.34837349218118302</c:v>
                </c:pt>
                <c:pt idx="5795">
                  <c:v>0.344763065621287</c:v>
                </c:pt>
                <c:pt idx="5796">
                  <c:v>0.34475626291475198</c:v>
                </c:pt>
                <c:pt idx="5797">
                  <c:v>0.34474946047666799</c:v>
                </c:pt>
                <c:pt idx="5798">
                  <c:v>0.344742658307018</c:v>
                </c:pt>
                <c:pt idx="5799">
                  <c:v>0.34473585640578702</c:v>
                </c:pt>
                <c:pt idx="5800">
                  <c:v>0.34305315325035401</c:v>
                </c:pt>
                <c:pt idx="5801">
                  <c:v>0.34304638495077</c:v>
                </c:pt>
                <c:pt idx="5802">
                  <c:v>0.34303961691825202</c:v>
                </c:pt>
                <c:pt idx="5803">
                  <c:v>0.34303284915278498</c:v>
                </c:pt>
                <c:pt idx="5804">
                  <c:v>0.343026081654353</c:v>
                </c:pt>
                <c:pt idx="5805">
                  <c:v>0.34301931442293898</c:v>
                </c:pt>
                <c:pt idx="5806">
                  <c:v>0.34301254745852799</c:v>
                </c:pt>
                <c:pt idx="5807">
                  <c:v>0.34300578076110499</c:v>
                </c:pt>
                <c:pt idx="5808">
                  <c:v>0.34171352960269202</c:v>
                </c:pt>
                <c:pt idx="5809">
                  <c:v>0.33792574316190699</c:v>
                </c:pt>
                <c:pt idx="5810">
                  <c:v>0.33322595550206602</c:v>
                </c:pt>
                <c:pt idx="5811">
                  <c:v>0.333219382385957</c:v>
                </c:pt>
                <c:pt idx="5812">
                  <c:v>0.33321280952916099</c:v>
                </c:pt>
                <c:pt idx="5813">
                  <c:v>0.33320623693166401</c:v>
                </c:pt>
                <c:pt idx="5814">
                  <c:v>0.32730445413839099</c:v>
                </c:pt>
                <c:pt idx="5815">
                  <c:v>0.325381334231852</c:v>
                </c:pt>
                <c:pt idx="5816">
                  <c:v>0.32537491648938199</c:v>
                </c:pt>
                <c:pt idx="5817">
                  <c:v>0.32536849900007098</c:v>
                </c:pt>
                <c:pt idx="5818">
                  <c:v>0.32536208176390402</c:v>
                </c:pt>
                <c:pt idx="5819">
                  <c:v>0.32535566478086603</c:v>
                </c:pt>
                <c:pt idx="5820">
                  <c:v>0.324277094148056</c:v>
                </c:pt>
                <c:pt idx="5821">
                  <c:v>0.356723564714375</c:v>
                </c:pt>
                <c:pt idx="5822">
                  <c:v>0.35671652961790901</c:v>
                </c:pt>
                <c:pt idx="5823">
                  <c:v>0.356709494798921</c:v>
                </c:pt>
                <c:pt idx="5824">
                  <c:v>0.35032699796877398</c:v>
                </c:pt>
                <c:pt idx="5825">
                  <c:v>0.35032008943044701</c:v>
                </c:pt>
                <c:pt idx="5826">
                  <c:v>0.35031318116459098</c:v>
                </c:pt>
                <c:pt idx="5827">
                  <c:v>0.35030627317119001</c:v>
                </c:pt>
                <c:pt idx="5828">
                  <c:v>0.34676227265035597</c:v>
                </c:pt>
                <c:pt idx="5829">
                  <c:v>0.34675543494869199</c:v>
                </c:pt>
                <c:pt idx="5830">
                  <c:v>0.34674859751668502</c:v>
                </c:pt>
                <c:pt idx="5831">
                  <c:v>0.34674176035431697</c:v>
                </c:pt>
                <c:pt idx="5832">
                  <c:v>0.34673492346157397</c:v>
                </c:pt>
                <c:pt idx="5833">
                  <c:v>0.34672808683843798</c:v>
                </c:pt>
                <c:pt idx="5834">
                  <c:v>0.34528764047501798</c:v>
                </c:pt>
                <c:pt idx="5835">
                  <c:v>0.34467189536431497</c:v>
                </c:pt>
                <c:pt idx="5836">
                  <c:v>0.34466509982017202</c:v>
                </c:pt>
                <c:pt idx="5837">
                  <c:v>0.33703410570422498</c:v>
                </c:pt>
                <c:pt idx="5838">
                  <c:v>0.33548906423052499</c:v>
                </c:pt>
                <c:pt idx="5839">
                  <c:v>0.335482450126106</c:v>
                </c:pt>
                <c:pt idx="5840">
                  <c:v>0.33547583628247402</c:v>
                </c:pt>
                <c:pt idx="5841">
                  <c:v>0.33546922269961299</c:v>
                </c:pt>
                <c:pt idx="5842">
                  <c:v>0.33455502283230099</c:v>
                </c:pt>
                <c:pt idx="5843">
                  <c:v>0.33454658719630898</c:v>
                </c:pt>
                <c:pt idx="5844">
                  <c:v>0.33446884600021498</c:v>
                </c:pt>
                <c:pt idx="5845">
                  <c:v>0.334391140926381</c:v>
                </c:pt>
                <c:pt idx="5846">
                  <c:v>0.33431347194963701</c:v>
                </c:pt>
                <c:pt idx="5847">
                  <c:v>0.334235839044837</c:v>
                </c:pt>
                <c:pt idx="5848">
                  <c:v>0.33415824218685602</c:v>
                </c:pt>
                <c:pt idx="5849">
                  <c:v>0.33408068135059499</c:v>
                </c:pt>
                <c:pt idx="5850">
                  <c:v>0.33400315651097501</c:v>
                </c:pt>
                <c:pt idx="5851">
                  <c:v>0.33236511519369299</c:v>
                </c:pt>
                <c:pt idx="5852">
                  <c:v>0.33228802423704701</c:v>
                </c:pt>
                <c:pt idx="5853">
                  <c:v>0.33221096903407699</c:v>
                </c:pt>
                <c:pt idx="5854">
                  <c:v>0.33213394955991699</c:v>
                </c:pt>
                <c:pt idx="5855">
                  <c:v>0.33205696578972299</c:v>
                </c:pt>
                <c:pt idx="5856">
                  <c:v>0.33198001769867203</c:v>
                </c:pt>
                <c:pt idx="5857">
                  <c:v>0.33190310526196698</c:v>
                </c:pt>
                <c:pt idx="5858">
                  <c:v>0.33182622845483301</c:v>
                </c:pt>
                <c:pt idx="5859">
                  <c:v>0.33123087501284598</c:v>
                </c:pt>
                <c:pt idx="5860">
                  <c:v>0.33115418943501601</c:v>
                </c:pt>
                <c:pt idx="5861">
                  <c:v>0.33107753935699702</c:v>
                </c:pt>
                <c:pt idx="5862">
                  <c:v>0.32983394817172501</c:v>
                </c:pt>
                <c:pt idx="5863">
                  <c:v>0.32975763900681099</c:v>
                </c:pt>
                <c:pt idx="5864">
                  <c:v>0.329681365142942</c:v>
                </c:pt>
                <c:pt idx="5865">
                  <c:v>0.322922989675197</c:v>
                </c:pt>
                <c:pt idx="5866">
                  <c:v>0.32284833122224599</c:v>
                </c:pt>
                <c:pt idx="5867">
                  <c:v>0.322773707282764</c:v>
                </c:pt>
                <c:pt idx="5868">
                  <c:v>0.32269911783282301</c:v>
                </c:pt>
                <c:pt idx="5869">
                  <c:v>0.32262456284851898</c:v>
                </c:pt>
                <c:pt idx="5870">
                  <c:v>0.32255004230596801</c:v>
                </c:pt>
                <c:pt idx="5871">
                  <c:v>0.32247555618131102</c:v>
                </c:pt>
                <c:pt idx="5872">
                  <c:v>0.32240110445070702</c:v>
                </c:pt>
                <c:pt idx="5873">
                  <c:v>0.32111732254751302</c:v>
                </c:pt>
                <c:pt idx="5874">
                  <c:v>0.32104321861746099</c:v>
                </c:pt>
                <c:pt idx="5875">
                  <c:v>0.32096914888130101</c:v>
                </c:pt>
                <c:pt idx="5876">
                  <c:v>0.31886780778165402</c:v>
                </c:pt>
                <c:pt idx="5877">
                  <c:v>0.31698189991007603</c:v>
                </c:pt>
                <c:pt idx="5878">
                  <c:v>0.31359686431563</c:v>
                </c:pt>
                <c:pt idx="5879">
                  <c:v>0.31291597790171299</c:v>
                </c:pt>
                <c:pt idx="5880">
                  <c:v>0.31284386643449003</c:v>
                </c:pt>
                <c:pt idx="5881">
                  <c:v>0.312771788195775</c:v>
                </c:pt>
                <c:pt idx="5882">
                  <c:v>0.31269974316260601</c:v>
                </c:pt>
                <c:pt idx="5883">
                  <c:v>0.31262773131204402</c:v>
                </c:pt>
                <c:pt idx="5884">
                  <c:v>0.31210339151989602</c:v>
                </c:pt>
                <c:pt idx="5885">
                  <c:v>0.31203155009241401</c:v>
                </c:pt>
                <c:pt idx="5886">
                  <c:v>0.31195974173091701</c:v>
                </c:pt>
                <c:pt idx="5887">
                  <c:v>0.31188796641258199</c:v>
                </c:pt>
                <c:pt idx="5888">
                  <c:v>0.31181622411460502</c:v>
                </c:pt>
                <c:pt idx="5889">
                  <c:v>0.31174451481420501</c:v>
                </c:pt>
                <c:pt idx="5890">
                  <c:v>0.31167283848862198</c:v>
                </c:pt>
                <c:pt idx="5891">
                  <c:v>0.31160119511511702</c:v>
                </c:pt>
                <c:pt idx="5892">
                  <c:v>0.30989052519663401</c:v>
                </c:pt>
                <c:pt idx="5893">
                  <c:v>0.30981932425208503</c:v>
                </c:pt>
                <c:pt idx="5894">
                  <c:v>0.30735867975599201</c:v>
                </c:pt>
                <c:pt idx="5895">
                  <c:v>0.307288092968583</c:v>
                </c:pt>
                <c:pt idx="5896">
                  <c:v>0.30721753859509898</c:v>
                </c:pt>
                <c:pt idx="5897">
                  <c:v>0.30714701661321803</c:v>
                </c:pt>
                <c:pt idx="5898">
                  <c:v>0.30707652700063798</c:v>
                </c:pt>
                <c:pt idx="5899">
                  <c:v>0.30700606973507899</c:v>
                </c:pt>
                <c:pt idx="5900">
                  <c:v>0.30693564479427998</c:v>
                </c:pt>
                <c:pt idx="5901">
                  <c:v>0.30686525215600002</c:v>
                </c:pt>
                <c:pt idx="5902">
                  <c:v>0.306794891798021</c:v>
                </c:pt>
                <c:pt idx="5903">
                  <c:v>0.30672456369814199</c:v>
                </c:pt>
                <c:pt idx="5904">
                  <c:v>0.30590378502625398</c:v>
                </c:pt>
                <c:pt idx="5905">
                  <c:v>0.305833693334084</c:v>
                </c:pt>
                <c:pt idx="5906">
                  <c:v>0.30576363375475402</c:v>
                </c:pt>
                <c:pt idx="5907">
                  <c:v>0.30569360626620301</c:v>
                </c:pt>
                <c:pt idx="5908">
                  <c:v>0.30562361084638501</c:v>
                </c:pt>
                <c:pt idx="5909">
                  <c:v>0.30555364747327801</c:v>
                </c:pt>
                <c:pt idx="5910">
                  <c:v>0.30548371612487801</c:v>
                </c:pt>
                <c:pt idx="5911">
                  <c:v>0.30541381677920099</c:v>
                </c:pt>
                <c:pt idx="5912">
                  <c:v>0.305343949414286</c:v>
                </c:pt>
                <c:pt idx="5913">
                  <c:v>0.30148119185776601</c:v>
                </c:pt>
                <c:pt idx="5914">
                  <c:v>0.30141225567180902</c:v>
                </c:pt>
                <c:pt idx="5915">
                  <c:v>0.30134335100431098</c:v>
                </c:pt>
                <c:pt idx="5916">
                  <c:v>0.30127447783366201</c:v>
                </c:pt>
                <c:pt idx="5917">
                  <c:v>0.30120563613826901</c:v>
                </c:pt>
                <c:pt idx="5918">
                  <c:v>0.30113682589656199</c:v>
                </c:pt>
                <c:pt idx="5919">
                  <c:v>0.30106804708698998</c:v>
                </c:pt>
                <c:pt idx="5920">
                  <c:v>0.30099929968801797</c:v>
                </c:pt>
                <c:pt idx="5921">
                  <c:v>0.29925303594938102</c:v>
                </c:pt>
                <c:pt idx="5922">
                  <c:v>0.29918473419196001</c:v>
                </c:pt>
                <c:pt idx="5923">
                  <c:v>0.29911646360592198</c:v>
                </c:pt>
                <c:pt idx="5924">
                  <c:v>0.29904822416993398</c:v>
                </c:pt>
                <c:pt idx="5925">
                  <c:v>0.29898001586268003</c:v>
                </c:pt>
                <c:pt idx="5926">
                  <c:v>0.29891183866286503</c:v>
                </c:pt>
                <c:pt idx="5927">
                  <c:v>0.298843692549215</c:v>
                </c:pt>
                <c:pt idx="5928">
                  <c:v>0.29877557750047201</c:v>
                </c:pt>
                <c:pt idx="5929">
                  <c:v>0.29701822905185798</c:v>
                </c:pt>
                <c:pt idx="5930">
                  <c:v>0.296950560925616</c:v>
                </c:pt>
                <c:pt idx="5931">
                  <c:v>0.29688292362530999</c:v>
                </c:pt>
                <c:pt idx="5932">
                  <c:v>0.29681531712987902</c:v>
                </c:pt>
                <c:pt idx="5933">
                  <c:v>0.29674774141828503</c:v>
                </c:pt>
                <c:pt idx="5934">
                  <c:v>0.296680196469506</c:v>
                </c:pt>
                <c:pt idx="5935">
                  <c:v>0.29661268226254101</c:v>
                </c:pt>
                <c:pt idx="5936">
                  <c:v>0.29505367063738902</c:v>
                </c:pt>
                <c:pt idx="5937">
                  <c:v>0.294986557117208</c:v>
                </c:pt>
                <c:pt idx="5938">
                  <c:v>0.29491947412164399</c:v>
                </c:pt>
                <c:pt idx="5939">
                  <c:v>0.29403345964989502</c:v>
                </c:pt>
                <c:pt idx="5940">
                  <c:v>0.29396662379688698</c:v>
                </c:pt>
                <c:pt idx="5941">
                  <c:v>0.29389981832148399</c:v>
                </c:pt>
                <c:pt idx="5942">
                  <c:v>0.29383304320297998</c:v>
                </c:pt>
                <c:pt idx="5943">
                  <c:v>0.29180912128912201</c:v>
                </c:pt>
                <c:pt idx="5944">
                  <c:v>0.29174285129823502</c:v>
                </c:pt>
                <c:pt idx="5945">
                  <c:v>0.29167661140040801</c:v>
                </c:pt>
                <c:pt idx="5946">
                  <c:v>0.291610401575147</c:v>
                </c:pt>
                <c:pt idx="5947">
                  <c:v>0.28879685148676398</c:v>
                </c:pt>
                <c:pt idx="5948">
                  <c:v>0.286769830021884</c:v>
                </c:pt>
                <c:pt idx="5949">
                  <c:v>0.28494321274440998</c:v>
                </c:pt>
                <c:pt idx="5950">
                  <c:v>0.28487859005969102</c:v>
                </c:pt>
                <c:pt idx="5951">
                  <c:v>0.28481399668007001</c:v>
                </c:pt>
                <c:pt idx="5952">
                  <c:v>0.28474943258561802</c:v>
                </c:pt>
                <c:pt idx="5953">
                  <c:v>0.28468489775642503</c:v>
                </c:pt>
                <c:pt idx="5954">
                  <c:v>0.28462039217259699</c:v>
                </c:pt>
                <c:pt idx="5955">
                  <c:v>0.28455591581425799</c:v>
                </c:pt>
                <c:pt idx="5956">
                  <c:v>0.281872010376016</c:v>
                </c:pt>
                <c:pt idx="5957">
                  <c:v>0.281808185538232</c:v>
                </c:pt>
                <c:pt idx="5958">
                  <c:v>0.28174438959787301</c:v>
                </c:pt>
                <c:pt idx="5959">
                  <c:v>0.281680622535319</c:v>
                </c:pt>
                <c:pt idx="5960">
                  <c:v>0.28161688433096599</c:v>
                </c:pt>
                <c:pt idx="5961">
                  <c:v>0.28155317496522902</c:v>
                </c:pt>
                <c:pt idx="5962">
                  <c:v>0.28148949441854099</c:v>
                </c:pt>
                <c:pt idx="5963">
                  <c:v>0.28142584267135001</c:v>
                </c:pt>
                <c:pt idx="5964">
                  <c:v>0.28000716903152201</c:v>
                </c:pt>
                <c:pt idx="5965">
                  <c:v>0.279943881096758</c:v>
                </c:pt>
                <c:pt idx="5966">
                  <c:v>0.27988062176452999</c:v>
                </c:pt>
                <c:pt idx="5967">
                  <c:v>0.279817391015452</c:v>
                </c:pt>
                <c:pt idx="5968">
                  <c:v>0.27911795550306101</c:v>
                </c:pt>
                <c:pt idx="5969">
                  <c:v>0.26874322051833999</c:v>
                </c:pt>
                <c:pt idx="5970">
                  <c:v>0.26868254705780997</c:v>
                </c:pt>
                <c:pt idx="5971">
                  <c:v>0.26752242316825797</c:v>
                </c:pt>
                <c:pt idx="5972">
                  <c:v>0.267462052583403</c:v>
                </c:pt>
                <c:pt idx="5973">
                  <c:v>0.267401709239519</c:v>
                </c:pt>
                <c:pt idx="5974">
                  <c:v>0.26734139311817101</c:v>
                </c:pt>
                <c:pt idx="5975">
                  <c:v>0.260727951143777</c:v>
                </c:pt>
                <c:pt idx="5976">
                  <c:v>0.25839078456906101</c:v>
                </c:pt>
                <c:pt idx="5977">
                  <c:v>0.25833254039861803</c:v>
                </c:pt>
                <c:pt idx="5978">
                  <c:v>0.25827432248003102</c:v>
                </c:pt>
                <c:pt idx="5979">
                  <c:v>0.258216130795556</c:v>
                </c:pt>
                <c:pt idx="5980">
                  <c:v>0.25815796532746499</c:v>
                </c:pt>
                <c:pt idx="5981">
                  <c:v>0.25809982605804499</c:v>
                </c:pt>
                <c:pt idx="5982">
                  <c:v>0.25804171296959999</c:v>
                </c:pt>
                <c:pt idx="5983">
                  <c:v>0.30698019782552199</c:v>
                </c:pt>
                <c:pt idx="5984">
                  <c:v>0.30691111007039301</c:v>
                </c:pt>
                <c:pt idx="5985">
                  <c:v>0.30128698565756801</c:v>
                </c:pt>
                <c:pt idx="5986">
                  <c:v>0.30121920970114302</c:v>
                </c:pt>
                <c:pt idx="5987">
                  <c:v>0.30115146423091399</c:v>
                </c:pt>
                <c:pt idx="5988">
                  <c:v>0.30108374922631698</c:v>
                </c:pt>
                <c:pt idx="5989">
                  <c:v>0.30028891122938001</c:v>
                </c:pt>
                <c:pt idx="5990">
                  <c:v>0.300221420524033</c:v>
                </c:pt>
                <c:pt idx="5991">
                  <c:v>0.30015396014928702</c:v>
                </c:pt>
                <c:pt idx="5992">
                  <c:v>0.30008653008470298</c:v>
                </c:pt>
                <c:pt idx="5993">
                  <c:v>0.300019130309857</c:v>
                </c:pt>
                <c:pt idx="5994">
                  <c:v>0.29995176080434299</c:v>
                </c:pt>
                <c:pt idx="5995">
                  <c:v>0.299884421547777</c:v>
                </c:pt>
                <c:pt idx="5996">
                  <c:v>0.29900216017222903</c:v>
                </c:pt>
                <c:pt idx="5997">
                  <c:v>0.29893506422739502</c:v>
                </c:pt>
                <c:pt idx="5998">
                  <c:v>0.29228019024014701</c:v>
                </c:pt>
                <c:pt idx="5999">
                  <c:v>0.29221463212464099</c:v>
                </c:pt>
                <c:pt idx="6000">
                  <c:v>0.29214910341176298</c:v>
                </c:pt>
                <c:pt idx="6001">
                  <c:v>0.292083604081735</c:v>
                </c:pt>
                <c:pt idx="6002">
                  <c:v>0.29201813411480099</c:v>
                </c:pt>
                <c:pt idx="6003">
                  <c:v>0.29035035477533899</c:v>
                </c:pt>
                <c:pt idx="6004">
                  <c:v>0.28365340870325501</c:v>
                </c:pt>
                <c:pt idx="6005">
                  <c:v>0.28358987107358402</c:v>
                </c:pt>
                <c:pt idx="6006">
                  <c:v>0.28352636190206798</c:v>
                </c:pt>
                <c:pt idx="6007">
                  <c:v>0.28346288116959101</c:v>
                </c:pt>
                <c:pt idx="6008">
                  <c:v>0.28339942885705599</c:v>
                </c:pt>
                <c:pt idx="6009">
                  <c:v>0.28333600494538203</c:v>
                </c:pt>
                <c:pt idx="6010">
                  <c:v>0.28188153638401298</c:v>
                </c:pt>
                <c:pt idx="6011">
                  <c:v>0.28181848039542701</c:v>
                </c:pt>
                <c:pt idx="6012">
                  <c:v>0.28175545261137303</c:v>
                </c:pt>
                <c:pt idx="6013">
                  <c:v>0.281692453012933</c:v>
                </c:pt>
                <c:pt idx="6014">
                  <c:v>0.28162948158120299</c:v>
                </c:pt>
                <c:pt idx="6015">
                  <c:v>0.281566538297298</c:v>
                </c:pt>
                <c:pt idx="6016">
                  <c:v>0.28150362314235</c:v>
                </c:pt>
                <c:pt idx="6017">
                  <c:v>0.28144073609750703</c:v>
                </c:pt>
                <c:pt idx="6018">
                  <c:v>0.28137787714393298</c:v>
                </c:pt>
                <c:pt idx="6019">
                  <c:v>0.27879266039210499</c:v>
                </c:pt>
                <c:pt idx="6020">
                  <c:v>0.27873042068049497</c:v>
                </c:pt>
                <c:pt idx="6021">
                  <c:v>0.27866820875237902</c:v>
                </c:pt>
                <c:pt idx="6022">
                  <c:v>0.27860602458915701</c:v>
                </c:pt>
                <c:pt idx="6023">
                  <c:v>0.27854386817224702</c:v>
                </c:pt>
                <c:pt idx="6024">
                  <c:v>0.27527121240319202</c:v>
                </c:pt>
                <c:pt idx="6025">
                  <c:v>0.27520982736559702</c:v>
                </c:pt>
                <c:pt idx="6026">
                  <c:v>0.27514846969942802</c:v>
                </c:pt>
                <c:pt idx="6027">
                  <c:v>0.27508713938638102</c:v>
                </c:pt>
                <c:pt idx="6028">
                  <c:v>0.27502583640817002</c:v>
                </c:pt>
                <c:pt idx="6029">
                  <c:v>0.27496456074652398</c:v>
                </c:pt>
                <c:pt idx="6030">
                  <c:v>0.27490331238318799</c:v>
                </c:pt>
                <c:pt idx="6031">
                  <c:v>0.273686948172078</c:v>
                </c:pt>
                <c:pt idx="6032">
                  <c:v>0.27150294623509302</c:v>
                </c:pt>
                <c:pt idx="6033">
                  <c:v>0.27144250933344799</c:v>
                </c:pt>
                <c:pt idx="6034">
                  <c:v>0.27138209933247698</c:v>
                </c:pt>
                <c:pt idx="6035">
                  <c:v>0.27132171621422402</c:v>
                </c:pt>
                <c:pt idx="6036">
                  <c:v>0.27126135996074802</c:v>
                </c:pt>
                <c:pt idx="6037">
                  <c:v>0.27120103055412598</c:v>
                </c:pt>
                <c:pt idx="6038">
                  <c:v>0.26986884454772703</c:v>
                </c:pt>
                <c:pt idx="6039">
                  <c:v>0.26980885152633599</c:v>
                </c:pt>
                <c:pt idx="6040">
                  <c:v>0.26887561455270198</c:v>
                </c:pt>
                <c:pt idx="6041">
                  <c:v>0.26881586889411302</c:v>
                </c:pt>
                <c:pt idx="6042">
                  <c:v>0.268756149781262</c:v>
                </c:pt>
                <c:pt idx="6043">
                  <c:v>0.26869645719645902</c:v>
                </c:pt>
                <c:pt idx="6044">
                  <c:v>0.26863679112203398</c:v>
                </c:pt>
                <c:pt idx="6045">
                  <c:v>0.26857715154033002</c:v>
                </c:pt>
                <c:pt idx="6046">
                  <c:v>0.26851753843370502</c:v>
                </c:pt>
                <c:pt idx="6047">
                  <c:v>0.26776907089555702</c:v>
                </c:pt>
                <c:pt idx="6048">
                  <c:v>0.26770966352167402</c:v>
                </c:pt>
                <c:pt idx="6049">
                  <c:v>0.26765028250224099</c:v>
                </c:pt>
                <c:pt idx="6050">
                  <c:v>0.26759092781972499</c:v>
                </c:pt>
                <c:pt idx="6051">
                  <c:v>0.266538138227504</c:v>
                </c:pt>
                <c:pt idx="6052">
                  <c:v>0.265898424547098</c:v>
                </c:pt>
                <c:pt idx="6053">
                  <c:v>0.26583949756355002</c:v>
                </c:pt>
                <c:pt idx="6054">
                  <c:v>0.26520596843739902</c:v>
                </c:pt>
                <c:pt idx="6055">
                  <c:v>0.263040717411193</c:v>
                </c:pt>
                <c:pt idx="6056">
                  <c:v>0.26298246246782803</c:v>
                </c:pt>
                <c:pt idx="6057">
                  <c:v>0.26292423332189102</c:v>
                </c:pt>
                <c:pt idx="6058">
                  <c:v>0.26286602995625002</c:v>
                </c:pt>
                <c:pt idx="6059">
                  <c:v>0.26048889224579902</c:v>
                </c:pt>
                <c:pt idx="6060">
                  <c:v>0.25956176044885398</c:v>
                </c:pt>
                <c:pt idx="6061">
                  <c:v>0.259504339565304</c:v>
                </c:pt>
                <c:pt idx="6062">
                  <c:v>0.25754115806511102</c:v>
                </c:pt>
                <c:pt idx="6063">
                  <c:v>0.25748420938078598</c:v>
                </c:pt>
                <c:pt idx="6064">
                  <c:v>0.25742728587640201</c:v>
                </c:pt>
                <c:pt idx="6065">
                  <c:v>0.25737038753526298</c:v>
                </c:pt>
                <c:pt idx="6066">
                  <c:v>0.257313514340688</c:v>
                </c:pt>
                <c:pt idx="6067">
                  <c:v>0.25552070246917802</c:v>
                </c:pt>
                <c:pt idx="6068">
                  <c:v>0.25372835001960498</c:v>
                </c:pt>
                <c:pt idx="6069">
                  <c:v>0.253672318780225</c:v>
                </c:pt>
                <c:pt idx="6070">
                  <c:v>0.25361631228232001</c:v>
                </c:pt>
                <c:pt idx="6071">
                  <c:v>0.25356033050950399</c:v>
                </c:pt>
                <c:pt idx="6072">
                  <c:v>0.25350437344540799</c:v>
                </c:pt>
                <c:pt idx="6073">
                  <c:v>0.25344844107367798</c:v>
                </c:pt>
                <c:pt idx="6074">
                  <c:v>0.25339253337797302</c:v>
                </c:pt>
                <c:pt idx="6075">
                  <c:v>0.25333665034196701</c:v>
                </c:pt>
                <c:pt idx="6076">
                  <c:v>0.253280791949347</c:v>
                </c:pt>
                <c:pt idx="6077">
                  <c:v>0.25322495818381702</c:v>
                </c:pt>
                <c:pt idx="6078">
                  <c:v>0.25316914902909499</c:v>
                </c:pt>
                <c:pt idx="6079">
                  <c:v>0.25311336446890997</c:v>
                </c:pt>
                <c:pt idx="6080">
                  <c:v>0.25305760448700898</c:v>
                </c:pt>
                <c:pt idx="6081">
                  <c:v>0.25060739808253901</c:v>
                </c:pt>
                <c:pt idx="6082">
                  <c:v>0.246225810612832</c:v>
                </c:pt>
                <c:pt idx="6083">
                  <c:v>0.24617160375950101</c:v>
                </c:pt>
                <c:pt idx="6084">
                  <c:v>0.24611742076830101</c:v>
                </c:pt>
                <c:pt idx="6085">
                  <c:v>0.246063261623478</c:v>
                </c:pt>
                <c:pt idx="6086">
                  <c:v>0.246009126309294</c:v>
                </c:pt>
                <c:pt idx="6087">
                  <c:v>0.24595501481002299</c:v>
                </c:pt>
                <c:pt idx="6088">
                  <c:v>0.24590092710995401</c:v>
                </c:pt>
                <c:pt idx="6089">
                  <c:v>0.24584686319339</c:v>
                </c:pt>
                <c:pt idx="6090">
                  <c:v>0.24450127267902999</c:v>
                </c:pt>
                <c:pt idx="6091">
                  <c:v>0.24444754011862099</c:v>
                </c:pt>
                <c:pt idx="6092">
                  <c:v>0.24439383116997901</c:v>
                </c:pt>
                <c:pt idx="6093">
                  <c:v>0.239745097670096</c:v>
                </c:pt>
                <c:pt idx="6094">
                  <c:v>0.23735917969133799</c:v>
                </c:pt>
                <c:pt idx="6095">
                  <c:v>0.23730706251924499</c:v>
                </c:pt>
                <c:pt idx="6096">
                  <c:v>0.23517058707517799</c:v>
                </c:pt>
                <c:pt idx="6097">
                  <c:v>0.23511897312021399</c:v>
                </c:pt>
                <c:pt idx="6098">
                  <c:v>0.23506738181617501</c:v>
                </c:pt>
                <c:pt idx="6099">
                  <c:v>0.23501581314815601</c:v>
                </c:pt>
                <c:pt idx="6100">
                  <c:v>0.23163542230262901</c:v>
                </c:pt>
                <c:pt idx="6101">
                  <c:v>0.23082635416512601</c:v>
                </c:pt>
                <c:pt idx="6102">
                  <c:v>0.22982811367475001</c:v>
                </c:pt>
                <c:pt idx="6103">
                  <c:v>0.22977773859292999</c:v>
                </c:pt>
                <c:pt idx="6104">
                  <c:v>0.22833023580790601</c:v>
                </c:pt>
                <c:pt idx="6105">
                  <c:v>0.22828021096927201</c:v>
                </c:pt>
                <c:pt idx="6106">
                  <c:v>0.22823020804570601</c:v>
                </c:pt>
                <c:pt idx="6107">
                  <c:v>0.22524405266608899</c:v>
                </c:pt>
                <c:pt idx="6108">
                  <c:v>0.225194736392963</c:v>
                </c:pt>
                <c:pt idx="6109">
                  <c:v>0.22514544171030601</c:v>
                </c:pt>
                <c:pt idx="6110">
                  <c:v>0.22509616860394299</c:v>
                </c:pt>
                <c:pt idx="6111">
                  <c:v>0.22288340174614499</c:v>
                </c:pt>
                <c:pt idx="6112">
                  <c:v>0.22283464502832201</c:v>
                </c:pt>
                <c:pt idx="6113">
                  <c:v>0.222785909637322</c:v>
                </c:pt>
                <c:pt idx="6114">
                  <c:v>0.222737195559158</c:v>
                </c:pt>
                <c:pt idx="6115">
                  <c:v>0.24637391755135099</c:v>
                </c:pt>
                <c:pt idx="6116">
                  <c:v>0.24632006929873601</c:v>
                </c:pt>
                <c:pt idx="6117">
                  <c:v>0.246266244579461</c:v>
                </c:pt>
                <c:pt idx="6118">
                  <c:v>0.246212443378104</c:v>
                </c:pt>
                <c:pt idx="6119">
                  <c:v>0.24615866567925401</c:v>
                </c:pt>
                <c:pt idx="6120">
                  <c:v>0.24610491146751301</c:v>
                </c:pt>
                <c:pt idx="6121">
                  <c:v>0.24605118072749901</c:v>
                </c:pt>
                <c:pt idx="6122">
                  <c:v>0.24599747344384101</c:v>
                </c:pt>
                <c:pt idx="6123">
                  <c:v>0.242741941389952</c:v>
                </c:pt>
                <c:pt idx="6124">
                  <c:v>0.242688979557414</c:v>
                </c:pt>
                <c:pt idx="6125">
                  <c:v>0.242636040830432</c:v>
                </c:pt>
                <c:pt idx="6126">
                  <c:v>0.24258312519389</c:v>
                </c:pt>
                <c:pt idx="6127">
                  <c:v>0.242530232632684</c:v>
                </c:pt>
                <c:pt idx="6128">
                  <c:v>0.24247736313172399</c:v>
                </c:pt>
                <c:pt idx="6129">
                  <c:v>0.24242451667593001</c:v>
                </c:pt>
                <c:pt idx="6130">
                  <c:v>0.23986008285413299</c:v>
                </c:pt>
                <c:pt idx="6131">
                  <c:v>0.236640465758404</c:v>
                </c:pt>
                <c:pt idx="6132">
                  <c:v>0.23658892511753499</c:v>
                </c:pt>
                <c:pt idx="6133">
                  <c:v>0.23653740692303199</c:v>
                </c:pt>
                <c:pt idx="6134">
                  <c:v>0.23648591116023501</c:v>
                </c:pt>
                <c:pt idx="6135">
                  <c:v>0.236434437814495</c:v>
                </c:pt>
                <c:pt idx="6136">
                  <c:v>0.23638298687117901</c:v>
                </c:pt>
                <c:pt idx="6137">
                  <c:v>0.23467015053148799</c:v>
                </c:pt>
                <c:pt idx="6138">
                  <c:v>0.23461910573396</c:v>
                </c:pt>
                <c:pt idx="6139">
                  <c:v>0.234568083137846</c:v>
                </c:pt>
                <c:pt idx="6140">
                  <c:v>0.234517082728667</c:v>
                </c:pt>
                <c:pt idx="6141">
                  <c:v>0.23446610449195299</c:v>
                </c:pt>
                <c:pt idx="6142">
                  <c:v>0.19226269177277999</c:v>
                </c:pt>
                <c:pt idx="6143">
                  <c:v>0.191359989396306</c:v>
                </c:pt>
                <c:pt idx="6144">
                  <c:v>0.191318419557332</c:v>
                </c:pt>
                <c:pt idx="6145">
                  <c:v>0.19058842505394299</c:v>
                </c:pt>
                <c:pt idx="6146">
                  <c:v>0.18967384698035</c:v>
                </c:pt>
                <c:pt idx="6147">
                  <c:v>0.18963267026324701</c:v>
                </c:pt>
                <c:pt idx="6148">
                  <c:v>0.189591511420554</c:v>
                </c:pt>
                <c:pt idx="6149">
                  <c:v>0.189550370440634</c:v>
                </c:pt>
                <c:pt idx="6150">
                  <c:v>0.188882506248572</c:v>
                </c:pt>
                <c:pt idx="6151">
                  <c:v>0.187427312270984</c:v>
                </c:pt>
                <c:pt idx="6152">
                  <c:v>0.187386667377546</c:v>
                </c:pt>
                <c:pt idx="6153">
                  <c:v>0.18605053457731699</c:v>
                </c:pt>
                <c:pt idx="6154">
                  <c:v>0.186010205738699</c:v>
                </c:pt>
                <c:pt idx="6155">
                  <c:v>0.18596989437987901</c:v>
                </c:pt>
                <c:pt idx="6156">
                  <c:v>0.18416747125291</c:v>
                </c:pt>
                <c:pt idx="6157">
                  <c:v>0.18317562559202499</c:v>
                </c:pt>
                <c:pt idx="6158">
                  <c:v>0.18222071910281501</c:v>
                </c:pt>
                <c:pt idx="6159">
                  <c:v>0.18100915470423401</c:v>
                </c:pt>
                <c:pt idx="6160">
                  <c:v>0.17800084214992801</c:v>
                </c:pt>
                <c:pt idx="6161">
                  <c:v>0.17796231664162901</c:v>
                </c:pt>
                <c:pt idx="6162">
                  <c:v>0.177923807806214</c:v>
                </c:pt>
                <c:pt idx="6163">
                  <c:v>0.17690155911223501</c:v>
                </c:pt>
                <c:pt idx="6164">
                  <c:v>0.17629667358103501</c:v>
                </c:pt>
                <c:pt idx="6165">
                  <c:v>0.176258549918555</c:v>
                </c:pt>
                <c:pt idx="6166">
                  <c:v>0.17565349863819299</c:v>
                </c:pt>
                <c:pt idx="6167">
                  <c:v>0.17561553048151099</c:v>
                </c:pt>
                <c:pt idx="6168">
                  <c:v>0.175577578735199</c:v>
                </c:pt>
                <c:pt idx="6169">
                  <c:v>0.17553964338861799</c:v>
                </c:pt>
                <c:pt idx="6170">
                  <c:v>0.17423187098809001</c:v>
                </c:pt>
                <c:pt idx="6171">
                  <c:v>0.17419424265552499</c:v>
                </c:pt>
                <c:pt idx="6172">
                  <c:v>0.17415663057240599</c:v>
                </c:pt>
                <c:pt idx="6173">
                  <c:v>0.21796046782714801</c:v>
                </c:pt>
                <c:pt idx="6174">
                  <c:v>0.21666954646350001</c:v>
                </c:pt>
                <c:pt idx="6175">
                  <c:v>0.21662279338243101</c:v>
                </c:pt>
                <c:pt idx="6176">
                  <c:v>0.216576060473823</c:v>
                </c:pt>
                <c:pt idx="6177">
                  <c:v>0.21652934772462401</c:v>
                </c:pt>
                <c:pt idx="6178">
                  <c:v>0.21648265512179299</c:v>
                </c:pt>
                <c:pt idx="6179">
                  <c:v>0.21643598265229699</c:v>
                </c:pt>
                <c:pt idx="6180">
                  <c:v>0.21638933030311899</c:v>
                </c:pt>
                <c:pt idx="6181">
                  <c:v>0.216342698061251</c:v>
                </c:pt>
                <c:pt idx="6182">
                  <c:v>0.21629608591369601</c:v>
                </c:pt>
                <c:pt idx="6183">
                  <c:v>0.216249493847468</c:v>
                </c:pt>
                <c:pt idx="6184">
                  <c:v>0.21462881867446401</c:v>
                </c:pt>
                <c:pt idx="6185">
                  <c:v>0.20732345505119801</c:v>
                </c:pt>
                <c:pt idx="6186">
                  <c:v>0.206714321423658</c:v>
                </c:pt>
                <c:pt idx="6187">
                  <c:v>0.20666983168710901</c:v>
                </c:pt>
                <c:pt idx="6188">
                  <c:v>0.206625361096893</c:v>
                </c:pt>
                <c:pt idx="6189">
                  <c:v>0.20658090964065501</c:v>
                </c:pt>
                <c:pt idx="6190">
                  <c:v>0.20653647730604899</c:v>
                </c:pt>
                <c:pt idx="6191">
                  <c:v>0.206492064080737</c:v>
                </c:pt>
                <c:pt idx="6192">
                  <c:v>0.205363487252505</c:v>
                </c:pt>
                <c:pt idx="6193">
                  <c:v>0.203363778970931</c:v>
                </c:pt>
                <c:pt idx="6194">
                  <c:v>0.203320076190149</c:v>
                </c:pt>
                <c:pt idx="6195">
                  <c:v>0.20327639218874599</c:v>
                </c:pt>
                <c:pt idx="6196">
                  <c:v>0.203232726954618</c:v>
                </c:pt>
                <c:pt idx="6197">
                  <c:v>0.20318908047567699</c:v>
                </c:pt>
                <c:pt idx="6198">
                  <c:v>0.203145452739839</c:v>
                </c:pt>
                <c:pt idx="6199">
                  <c:v>0.20310184373503501</c:v>
                </c:pt>
                <c:pt idx="6200">
                  <c:v>0.203058253449204</c:v>
                </c:pt>
                <c:pt idx="6201">
                  <c:v>0.203014681870297</c:v>
                </c:pt>
                <c:pt idx="6202">
                  <c:v>0.20297112898627301</c:v>
                </c:pt>
                <c:pt idx="6203">
                  <c:v>0.202927594785103</c:v>
                </c:pt>
                <c:pt idx="6204">
                  <c:v>0.20288407925476801</c:v>
                </c:pt>
                <c:pt idx="6205">
                  <c:v>0.202840582383261</c:v>
                </c:pt>
                <c:pt idx="6206">
                  <c:v>0.20279710415858099</c:v>
                </c:pt>
                <c:pt idx="6207">
                  <c:v>0.20055457937690399</c:v>
                </c:pt>
                <c:pt idx="6208">
                  <c:v>0.19958549582519799</c:v>
                </c:pt>
                <c:pt idx="6209">
                  <c:v>0.19954274280973799</c:v>
                </c:pt>
                <c:pt idx="6210">
                  <c:v>0.19950000810651899</c:v>
                </c:pt>
                <c:pt idx="6211">
                  <c:v>0.19945729170377799</c:v>
                </c:pt>
                <c:pt idx="6212">
                  <c:v>0.19941459358976299</c:v>
                </c:pt>
                <c:pt idx="6213">
                  <c:v>0.199371913752731</c:v>
                </c:pt>
                <c:pt idx="6214">
                  <c:v>0.19932925218094799</c:v>
                </c:pt>
                <c:pt idx="6215">
                  <c:v>0.197659089599133</c:v>
                </c:pt>
                <c:pt idx="6216">
                  <c:v>0.19761681263004199</c:v>
                </c:pt>
                <c:pt idx="6217">
                  <c:v>0.197574553742182</c:v>
                </c:pt>
                <c:pt idx="6218">
                  <c:v>0.19753231292395701</c:v>
                </c:pt>
                <c:pt idx="6219">
                  <c:v>0.197490090163779</c:v>
                </c:pt>
                <c:pt idx="6220">
                  <c:v>0.19467666917507201</c:v>
                </c:pt>
                <c:pt idx="6221">
                  <c:v>0.193790023137209</c:v>
                </c:pt>
                <c:pt idx="6222">
                  <c:v>0.19269038400244701</c:v>
                </c:pt>
                <c:pt idx="6223">
                  <c:v>0.19068046674459599</c:v>
                </c:pt>
                <c:pt idx="6224">
                  <c:v>0.190639752088482</c:v>
                </c:pt>
                <c:pt idx="6225">
                  <c:v>0.19059905481568301</c:v>
                </c:pt>
                <c:pt idx="6226">
                  <c:v>0.190558374915069</c:v>
                </c:pt>
                <c:pt idx="6227">
                  <c:v>0.18800246745291299</c:v>
                </c:pt>
                <c:pt idx="6228">
                  <c:v>0.18796235886752699</c:v>
                </c:pt>
                <c:pt idx="6229">
                  <c:v>0.18792226739208101</c:v>
                </c:pt>
                <c:pt idx="6230">
                  <c:v>0.187882193015629</c:v>
                </c:pt>
                <c:pt idx="6231">
                  <c:v>0.18784213572723499</c:v>
                </c:pt>
                <c:pt idx="6232">
                  <c:v>0.18780209551597099</c:v>
                </c:pt>
                <c:pt idx="6233">
                  <c:v>0.18638951482084001</c:v>
                </c:pt>
                <c:pt idx="6234">
                  <c:v>0.18481241513211499</c:v>
                </c:pt>
                <c:pt idx="6235">
                  <c:v>0.184214990609358</c:v>
                </c:pt>
                <c:pt idx="6236">
                  <c:v>0.184175757008086</c:v>
                </c:pt>
                <c:pt idx="6237">
                  <c:v>0.18413654011498301</c:v>
                </c:pt>
                <c:pt idx="6238">
                  <c:v>0.18409733991937999</c:v>
                </c:pt>
                <c:pt idx="6239">
                  <c:v>0.18405815641061499</c:v>
                </c:pt>
                <c:pt idx="6240">
                  <c:v>0.18316050267065201</c:v>
                </c:pt>
                <c:pt idx="6241">
                  <c:v>0.18312153514729501</c:v>
                </c:pt>
                <c:pt idx="6242">
                  <c:v>0.18308258420114601</c:v>
                </c:pt>
                <c:pt idx="6243">
                  <c:v>0.181888746598381</c:v>
                </c:pt>
                <c:pt idx="6244">
                  <c:v>0.18185007432466399</c:v>
                </c:pt>
                <c:pt idx="6245">
                  <c:v>0.181811418492063</c:v>
                </c:pt>
                <c:pt idx="6246">
                  <c:v>0.18177277909009301</c:v>
                </c:pt>
                <c:pt idx="6247">
                  <c:v>0.181734156108282</c:v>
                </c:pt>
                <c:pt idx="6248">
                  <c:v>0.180775774917666</c:v>
                </c:pt>
                <c:pt idx="6249">
                  <c:v>0.180737380094985</c:v>
                </c:pt>
                <c:pt idx="6250">
                  <c:v>0.17898567365601301</c:v>
                </c:pt>
                <c:pt idx="6251">
                  <c:v>0.178947675172446</c:v>
                </c:pt>
                <c:pt idx="6252">
                  <c:v>0.178909692819536</c:v>
                </c:pt>
                <c:pt idx="6253">
                  <c:v>0.178871726587015</c:v>
                </c:pt>
                <c:pt idx="6254">
                  <c:v>0.17883377646462101</c:v>
                </c:pt>
                <c:pt idx="6255">
                  <c:v>0.17784839897680901</c:v>
                </c:pt>
                <c:pt idx="6256">
                  <c:v>0.17781068197196101</c:v>
                </c:pt>
                <c:pt idx="6257">
                  <c:v>0.177772980961307</c:v>
                </c:pt>
                <c:pt idx="6258">
                  <c:v>0.17690229795981099</c:v>
                </c:pt>
                <c:pt idx="6259">
                  <c:v>0.17686480545184999</c:v>
                </c:pt>
                <c:pt idx="6260">
                  <c:v>0.17682732883277699</c:v>
                </c:pt>
                <c:pt idx="6261">
                  <c:v>0.176789868092492</c:v>
                </c:pt>
                <c:pt idx="6262">
                  <c:v>0.17675242322090601</c:v>
                </c:pt>
                <c:pt idx="6263">
                  <c:v>0.17671499420793799</c:v>
                </c:pt>
                <c:pt idx="6264">
                  <c:v>0.176677581043515</c:v>
                </c:pt>
                <c:pt idx="6265">
                  <c:v>0.17664018371757501</c:v>
                </c:pt>
                <c:pt idx="6266">
                  <c:v>0.17660280222006</c:v>
                </c:pt>
                <c:pt idx="6267">
                  <c:v>0.17656543654092499</c:v>
                </c:pt>
                <c:pt idx="6268">
                  <c:v>0.17652808667013001</c:v>
                </c:pt>
                <c:pt idx="6269">
                  <c:v>0.17649075259764599</c:v>
                </c:pt>
                <c:pt idx="6270">
                  <c:v>0.17645343431345101</c:v>
                </c:pt>
                <c:pt idx="6271">
                  <c:v>0.17641613180753199</c:v>
                </c:pt>
                <c:pt idx="6272">
                  <c:v>0.17637884506988499</c:v>
                </c:pt>
                <c:pt idx="6273">
                  <c:v>0.17634157409051399</c:v>
                </c:pt>
                <c:pt idx="6274">
                  <c:v>0.17630431885943099</c:v>
                </c:pt>
                <c:pt idx="6275">
                  <c:v>0.176267079366657</c:v>
                </c:pt>
                <c:pt idx="6276">
                  <c:v>0.17622985560221999</c:v>
                </c:pt>
                <c:pt idx="6277">
                  <c:v>0.17619264755615999</c:v>
                </c:pt>
                <c:pt idx="6278">
                  <c:v>0.176155455218521</c:v>
                </c:pt>
                <c:pt idx="6279">
                  <c:v>0.176118278579358</c:v>
                </c:pt>
                <c:pt idx="6280">
                  <c:v>0.17608111762873499</c:v>
                </c:pt>
                <c:pt idx="6281">
                  <c:v>0.17604397235672201</c:v>
                </c:pt>
                <c:pt idx="6282">
                  <c:v>0.172987079426697</c:v>
                </c:pt>
                <c:pt idx="6283">
                  <c:v>0.172950602249035</c:v>
                </c:pt>
                <c:pt idx="6284">
                  <c:v>0.17291414045175801</c:v>
                </c:pt>
                <c:pt idx="6285">
                  <c:v>0.172877694025141</c:v>
                </c:pt>
                <c:pt idx="6286">
                  <c:v>0.172841262959467</c:v>
                </c:pt>
                <c:pt idx="6287">
                  <c:v>0.17280484724502601</c:v>
                </c:pt>
                <c:pt idx="6288">
                  <c:v>0.17276844687211801</c:v>
                </c:pt>
                <c:pt idx="6289">
                  <c:v>0.172732061831049</c:v>
                </c:pt>
                <c:pt idx="6290">
                  <c:v>0.17269569211213501</c:v>
                </c:pt>
                <c:pt idx="6291">
                  <c:v>0.16800351756462001</c:v>
                </c:pt>
                <c:pt idx="6292">
                  <c:v>0.167968158357784</c:v>
                </c:pt>
                <c:pt idx="6293">
                  <c:v>0.16793281403171301</c:v>
                </c:pt>
                <c:pt idx="6294">
                  <c:v>0.167897484577015</c:v>
                </c:pt>
                <c:pt idx="6295">
                  <c:v>0.167862169984306</c:v>
                </c:pt>
                <c:pt idx="6296">
                  <c:v>0.16782687024421</c:v>
                </c:pt>
                <c:pt idx="6297">
                  <c:v>0.16779158534735999</c:v>
                </c:pt>
                <c:pt idx="6298">
                  <c:v>0.16620058321745301</c:v>
                </c:pt>
                <c:pt idx="6299">
                  <c:v>0.166165654927695</c:v>
                </c:pt>
                <c:pt idx="6300">
                  <c:v>0.16613074131573199</c:v>
                </c:pt>
                <c:pt idx="6301">
                  <c:v>0.16609584237231501</c:v>
                </c:pt>
                <c:pt idx="6302">
                  <c:v>0.16606095808820101</c:v>
                </c:pt>
                <c:pt idx="6303">
                  <c:v>0.16602608845415501</c:v>
                </c:pt>
                <c:pt idx="6304">
                  <c:v>0.16599123346095199</c:v>
                </c:pt>
                <c:pt idx="6305">
                  <c:v>0.165200344399278</c:v>
                </c:pt>
                <c:pt idx="6306">
                  <c:v>0.16516567731597301</c:v>
                </c:pt>
                <c:pt idx="6307">
                  <c:v>0.165131024779302</c:v>
                </c:pt>
                <c:pt idx="6308">
                  <c:v>0.16509638678011099</c:v>
                </c:pt>
                <c:pt idx="6309">
                  <c:v>0.16506176330925501</c:v>
                </c:pt>
                <c:pt idx="6310">
                  <c:v>0.16502715435759499</c:v>
                </c:pt>
                <c:pt idx="6311">
                  <c:v>0.16499255991600001</c:v>
                </c:pt>
                <c:pt idx="6312">
                  <c:v>0.164957979975346</c:v>
                </c:pt>
                <c:pt idx="6313">
                  <c:v>0.16492341452651799</c:v>
                </c:pt>
                <c:pt idx="6314">
                  <c:v>0.16488886356040799</c:v>
                </c:pt>
                <c:pt idx="6315">
                  <c:v>0.164854327067916</c:v>
                </c:pt>
                <c:pt idx="6316">
                  <c:v>0.164819805039949</c:v>
                </c:pt>
                <c:pt idx="6317">
                  <c:v>0.163589434008382</c:v>
                </c:pt>
                <c:pt idx="6318">
                  <c:v>0.163555191202299</c:v>
                </c:pt>
                <c:pt idx="6319">
                  <c:v>0.16352096272873501</c:v>
                </c:pt>
                <c:pt idx="6320">
                  <c:v>0.163486748578694</c:v>
                </c:pt>
                <c:pt idx="6321">
                  <c:v>0.16345254874318699</c:v>
                </c:pt>
                <c:pt idx="6322">
                  <c:v>0.163418363213233</c:v>
                </c:pt>
                <c:pt idx="6323">
                  <c:v>0.16338419197985701</c:v>
                </c:pt>
                <c:pt idx="6324">
                  <c:v>0.16335003503409301</c:v>
                </c:pt>
                <c:pt idx="6325">
                  <c:v>0.16331589236698199</c:v>
                </c:pt>
                <c:pt idx="6326">
                  <c:v>0.163281763969572</c:v>
                </c:pt>
                <c:pt idx="6327">
                  <c:v>0.16324764983291901</c:v>
                </c:pt>
                <c:pt idx="6328">
                  <c:v>0.16321354994808801</c:v>
                </c:pt>
                <c:pt idx="6329">
                  <c:v>0.16317946430614799</c:v>
                </c:pt>
                <c:pt idx="6330">
                  <c:v>0.163145392898179</c:v>
                </c:pt>
                <c:pt idx="6331">
                  <c:v>0.16311133571526501</c:v>
                </c:pt>
                <c:pt idx="6332">
                  <c:v>0.163077292748501</c:v>
                </c:pt>
                <c:pt idx="6333">
                  <c:v>0.163043263988986</c:v>
                </c:pt>
                <c:pt idx="6334">
                  <c:v>0.16300924942782999</c:v>
                </c:pt>
                <c:pt idx="6335">
                  <c:v>0.16297524905614699</c:v>
                </c:pt>
                <c:pt idx="6336">
                  <c:v>0.162941262865061</c:v>
                </c:pt>
                <c:pt idx="6337">
                  <c:v>0.16290729084570199</c:v>
                </c:pt>
                <c:pt idx="6338">
                  <c:v>0.16184917634412599</c:v>
                </c:pt>
                <c:pt idx="6339">
                  <c:v>0.16181544608154499</c:v>
                </c:pt>
                <c:pt idx="6340">
                  <c:v>0.24365781396130901</c:v>
                </c:pt>
                <c:pt idx="6341">
                  <c:v>0.24360705548334299</c:v>
                </c:pt>
                <c:pt idx="6342">
                  <c:v>0.24355631814885201</c:v>
                </c:pt>
                <c:pt idx="6343">
                  <c:v>0.243505601944628</c:v>
                </c:pt>
                <c:pt idx="6344">
                  <c:v>0.24345490685747301</c:v>
                </c:pt>
                <c:pt idx="6345">
                  <c:v>0.24055370092329001</c:v>
                </c:pt>
                <c:pt idx="6346">
                  <c:v>0.23972405935676799</c:v>
                </c:pt>
                <c:pt idx="6347">
                  <c:v>0.239674182694876</c:v>
                </c:pt>
                <c:pt idx="6348">
                  <c:v>0.239624326783209</c:v>
                </c:pt>
                <c:pt idx="6349">
                  <c:v>0.239574491608818</c:v>
                </c:pt>
                <c:pt idx="6350">
                  <c:v>0.23952467715876899</c:v>
                </c:pt>
                <c:pt idx="6351">
                  <c:v>0.23947488342013701</c:v>
                </c:pt>
                <c:pt idx="6352">
                  <c:v>0.23324887133477901</c:v>
                </c:pt>
                <c:pt idx="6353">
                  <c:v>0.233200402397991</c:v>
                </c:pt>
                <c:pt idx="6354">
                  <c:v>0.23051886390472001</c:v>
                </c:pt>
                <c:pt idx="6355">
                  <c:v>0.23047098216096401</c:v>
                </c:pt>
                <c:pt idx="6356">
                  <c:v>0.23042312030438999</c:v>
                </c:pt>
                <c:pt idx="6357">
                  <c:v>0.23037527832261001</c:v>
                </c:pt>
                <c:pt idx="6358">
                  <c:v>0.23032745620324799</c:v>
                </c:pt>
                <c:pt idx="6359">
                  <c:v>0.229232366414241</c:v>
                </c:pt>
                <c:pt idx="6360">
                  <c:v>0.22918480129207</c:v>
                </c:pt>
                <c:pt idx="6361">
                  <c:v>0.22830696100932099</c:v>
                </c:pt>
                <c:pt idx="6362">
                  <c:v>0.228259607557811</c:v>
                </c:pt>
                <c:pt idx="6363">
                  <c:v>0.227669033977423</c:v>
                </c:pt>
                <c:pt idx="6364">
                  <c:v>0.227621832419487</c:v>
                </c:pt>
                <c:pt idx="6365">
                  <c:v>0.227574650429651</c:v>
                </c:pt>
                <c:pt idx="6366">
                  <c:v>0.22752748799575001</c:v>
                </c:pt>
                <c:pt idx="6367">
                  <c:v>0.22748034510562701</c:v>
                </c:pt>
                <c:pt idx="6368">
                  <c:v>0.22743322174713801</c:v>
                </c:pt>
                <c:pt idx="6369">
                  <c:v>0.22589406348094199</c:v>
                </c:pt>
                <c:pt idx="6370">
                  <c:v>0.22584728810567301</c:v>
                </c:pt>
                <c:pt idx="6371">
                  <c:v>0.22580053209773801</c:v>
                </c:pt>
                <c:pt idx="6372">
                  <c:v>0.22575379544510901</c:v>
                </c:pt>
                <c:pt idx="6373">
                  <c:v>0.22570707813577201</c:v>
                </c:pt>
                <c:pt idx="6374">
                  <c:v>0.225660380157719</c:v>
                </c:pt>
                <c:pt idx="6375">
                  <c:v>0.22561370149895399</c:v>
                </c:pt>
                <c:pt idx="6376">
                  <c:v>0.22420825843977801</c:v>
                </c:pt>
                <c:pt idx="6377">
                  <c:v>0.22416189933669101</c:v>
                </c:pt>
                <c:pt idx="6378">
                  <c:v>0.22411555940080199</c:v>
                </c:pt>
                <c:pt idx="6379">
                  <c:v>0.22406923862022901</c:v>
                </c:pt>
                <c:pt idx="6380">
                  <c:v>0.22228651885894399</c:v>
                </c:pt>
                <c:pt idx="6381">
                  <c:v>0.21751060170601599</c:v>
                </c:pt>
                <c:pt idx="6382">
                  <c:v>0.21746567391247201</c:v>
                </c:pt>
                <c:pt idx="6383">
                  <c:v>0.21608179808976499</c:v>
                </c:pt>
                <c:pt idx="6384">
                  <c:v>0.216037183852581</c:v>
                </c:pt>
                <c:pt idx="6385">
                  <c:v>0.21599258803452601</c:v>
                </c:pt>
                <c:pt idx="6386">
                  <c:v>0.215948010624196</c:v>
                </c:pt>
                <c:pt idx="6387">
                  <c:v>0.215903451610196</c:v>
                </c:pt>
                <c:pt idx="6388">
                  <c:v>0.21506176950164799</c:v>
                </c:pt>
                <c:pt idx="6389">
                  <c:v>0.211443823327158</c:v>
                </c:pt>
                <c:pt idx="6390">
                  <c:v>0.20991462760207599</c:v>
                </c:pt>
                <c:pt idx="6391">
                  <c:v>0.209871349245218</c:v>
                </c:pt>
                <c:pt idx="6392">
                  <c:v>0.20982808873018599</c:v>
                </c:pt>
                <c:pt idx="6393">
                  <c:v>0.20978484604594899</c:v>
                </c:pt>
                <c:pt idx="6394">
                  <c:v>0.20974162118148401</c:v>
                </c:pt>
                <c:pt idx="6395">
                  <c:v>0.20969841412578</c:v>
                </c:pt>
                <c:pt idx="6396">
                  <c:v>0.209655224867833</c:v>
                </c:pt>
                <c:pt idx="6397">
                  <c:v>0.20914328264507701</c:v>
                </c:pt>
                <c:pt idx="6398">
                  <c:v>0.20910022545743001</c:v>
                </c:pt>
                <c:pt idx="6399">
                  <c:v>0.20905718599485501</c:v>
                </c:pt>
                <c:pt idx="6400">
                  <c:v>0.20901416424640901</c:v>
                </c:pt>
                <c:pt idx="6401">
                  <c:v>0.208971160201157</c:v>
                </c:pt>
                <c:pt idx="6402">
                  <c:v>0.208928173848175</c:v>
                </c:pt>
                <c:pt idx="6403">
                  <c:v>0.20888520517654699</c:v>
                </c:pt>
                <c:pt idx="6404">
                  <c:v>0.208842254175366</c:v>
                </c:pt>
                <c:pt idx="6405">
                  <c:v>0.20879932083373401</c:v>
                </c:pt>
                <c:pt idx="6406">
                  <c:v>0.20875640514076199</c:v>
                </c:pt>
                <c:pt idx="6407">
                  <c:v>0.20871350708556899</c:v>
                </c:pt>
                <c:pt idx="6408">
                  <c:v>0.208670626657286</c:v>
                </c:pt>
                <c:pt idx="6409">
                  <c:v>0.20790131907574499</c:v>
                </c:pt>
                <c:pt idx="6410">
                  <c:v>0.20660957734336799</c:v>
                </c:pt>
                <c:pt idx="6411">
                  <c:v>0.204556051994807</c:v>
                </c:pt>
                <c:pt idx="6412">
                  <c:v>0.20451406022944299</c:v>
                </c:pt>
                <c:pt idx="6413">
                  <c:v>0.20447208570088299</c:v>
                </c:pt>
                <c:pt idx="6414">
                  <c:v>0.20443012839851901</c:v>
                </c:pt>
                <c:pt idx="6415">
                  <c:v>0.20438818831174699</c:v>
                </c:pt>
                <c:pt idx="6416">
                  <c:v>0.204346265429975</c:v>
                </c:pt>
                <c:pt idx="6417">
                  <c:v>0.20430435974261599</c:v>
                </c:pt>
                <c:pt idx="6418">
                  <c:v>0.20426247123909599</c:v>
                </c:pt>
                <c:pt idx="6419">
                  <c:v>0.20274383813508301</c:v>
                </c:pt>
                <c:pt idx="6420">
                  <c:v>0.20270228662376499</c:v>
                </c:pt>
                <c:pt idx="6421">
                  <c:v>0.20266075214057899</c:v>
                </c:pt>
                <c:pt idx="6422">
                  <c:v>0.20261923467505799</c:v>
                </c:pt>
                <c:pt idx="6423">
                  <c:v>0.20257773421674599</c:v>
                </c:pt>
                <c:pt idx="6424">
                  <c:v>0.20116050514216899</c:v>
                </c:pt>
                <c:pt idx="6425">
                  <c:v>0.201119320331685</c:v>
                </c:pt>
                <c:pt idx="6426">
                  <c:v>0.20107815238178001</c:v>
                </c:pt>
                <c:pt idx="6427">
                  <c:v>0.201037001282104</c:v>
                </c:pt>
                <c:pt idx="6428">
                  <c:v>0.20099586702231301</c:v>
                </c:pt>
                <c:pt idx="6429">
                  <c:v>0.20095474959207299</c:v>
                </c:pt>
                <c:pt idx="6430">
                  <c:v>0.20091364898105801</c:v>
                </c:pt>
                <c:pt idx="6431">
                  <c:v>0.19906997451289599</c:v>
                </c:pt>
                <c:pt idx="6432">
                  <c:v>0.19902927603655099</c:v>
                </c:pt>
                <c:pt idx="6433">
                  <c:v>0.19898859419784601</c:v>
                </c:pt>
                <c:pt idx="6434">
                  <c:v>0.19894792898658201</c:v>
                </c:pt>
                <c:pt idx="6435">
                  <c:v>0.198907280392568</c:v>
                </c:pt>
                <c:pt idx="6436">
                  <c:v>0.197165440155286</c:v>
                </c:pt>
                <c:pt idx="6437">
                  <c:v>0.19712517221029799</c:v>
                </c:pt>
                <c:pt idx="6438">
                  <c:v>0.19654999976892401</c:v>
                </c:pt>
                <c:pt idx="6439">
                  <c:v>0.19650987390812499</c:v>
                </c:pt>
                <c:pt idx="6440">
                  <c:v>0.19646976442744299</c:v>
                </c:pt>
                <c:pt idx="6441">
                  <c:v>0.19642967131685199</c:v>
                </c:pt>
                <c:pt idx="6442">
                  <c:v>0.19638959456633001</c:v>
                </c:pt>
                <c:pt idx="6443">
                  <c:v>0.19634953416586701</c:v>
                </c:pt>
                <c:pt idx="6444">
                  <c:v>0.19630949010545901</c:v>
                </c:pt>
                <c:pt idx="6445">
                  <c:v>0.196269462375111</c:v>
                </c:pt>
                <c:pt idx="6446">
                  <c:v>0.19062679618595599</c:v>
                </c:pt>
                <c:pt idx="6447">
                  <c:v>0.19058794300783599</c:v>
                </c:pt>
                <c:pt idx="6448">
                  <c:v>0.190549105664444</c:v>
                </c:pt>
                <c:pt idx="6449">
                  <c:v>0.19051028414610299</c:v>
                </c:pt>
                <c:pt idx="6450">
                  <c:v>0.19047147844314299</c:v>
                </c:pt>
                <c:pt idx="6451">
                  <c:v>0.19043268854590101</c:v>
                </c:pt>
                <c:pt idx="6452">
                  <c:v>0.23686888778137999</c:v>
                </c:pt>
                <c:pt idx="6453">
                  <c:v>0.236820668598867</c:v>
                </c:pt>
                <c:pt idx="6454">
                  <c:v>0.236772469044227</c:v>
                </c:pt>
                <c:pt idx="6455">
                  <c:v>0.23672428910547899</c:v>
                </c:pt>
                <c:pt idx="6456">
                  <c:v>0.236676128770651</c:v>
                </c:pt>
                <c:pt idx="6457">
                  <c:v>0.235579766423926</c:v>
                </c:pt>
                <c:pt idx="6458">
                  <c:v>0.234597156914612</c:v>
                </c:pt>
                <c:pt idx="6459">
                  <c:v>0.23454945844587199</c:v>
                </c:pt>
                <c:pt idx="6460">
                  <c:v>0.234501779369365</c:v>
                </c:pt>
                <c:pt idx="6461">
                  <c:v>0.23445411967326801</c:v>
                </c:pt>
                <c:pt idx="6462">
                  <c:v>0.234406479345766</c:v>
                </c:pt>
                <c:pt idx="6463">
                  <c:v>0.23435885837505599</c:v>
                </c:pt>
                <c:pt idx="6464">
                  <c:v>0.234311256749343</c:v>
                </c:pt>
                <c:pt idx="6465">
                  <c:v>0.23426367445683999</c:v>
                </c:pt>
                <c:pt idx="6466">
                  <c:v>0.23421611148577201</c:v>
                </c:pt>
                <c:pt idx="6467">
                  <c:v>0.23005717287619601</c:v>
                </c:pt>
                <c:pt idx="6468">
                  <c:v>0.22872386999621699</c:v>
                </c:pt>
                <c:pt idx="6469">
                  <c:v>0.22867746004959799</c:v>
                </c:pt>
                <c:pt idx="6470">
                  <c:v>0.228631068933075</c:v>
                </c:pt>
                <c:pt idx="6471">
                  <c:v>0.22858469663519099</c:v>
                </c:pt>
                <c:pt idx="6472">
                  <c:v>0.228538343144496</c:v>
                </c:pt>
                <c:pt idx="6473">
                  <c:v>0.22796088332193701</c:v>
                </c:pt>
                <c:pt idx="6474">
                  <c:v>0.227914675071726</c:v>
                </c:pt>
                <c:pt idx="6475">
                  <c:v>0.22786848555077799</c:v>
                </c:pt>
                <c:pt idx="6476">
                  <c:v>0.227822314747708</c:v>
                </c:pt>
                <c:pt idx="6477">
                  <c:v>0.22777616265114001</c:v>
                </c:pt>
                <c:pt idx="6478">
                  <c:v>0.227730029249709</c:v>
                </c:pt>
                <c:pt idx="6479">
                  <c:v>0.227683914532058</c:v>
                </c:pt>
                <c:pt idx="6480">
                  <c:v>0.22685021552163001</c:v>
                </c:pt>
                <c:pt idx="6481">
                  <c:v>0.22551070280788399</c:v>
                </c:pt>
                <c:pt idx="6482">
                  <c:v>0.222692075374572</c:v>
                </c:pt>
                <c:pt idx="6483">
                  <c:v>0.22264701732554701</c:v>
                </c:pt>
                <c:pt idx="6484">
                  <c:v>0.22260197750633201</c:v>
                </c:pt>
                <c:pt idx="6485">
                  <c:v>0.22255695590586599</c:v>
                </c:pt>
                <c:pt idx="6486">
                  <c:v>0.222511952513096</c:v>
                </c:pt>
                <c:pt idx="6487">
                  <c:v>0.22246696731698001</c:v>
                </c:pt>
                <c:pt idx="6488">
                  <c:v>0.22083345622383699</c:v>
                </c:pt>
                <c:pt idx="6489">
                  <c:v>0.22078882841376399</c:v>
                </c:pt>
                <c:pt idx="6490">
                  <c:v>0.22074421863754401</c:v>
                </c:pt>
                <c:pt idx="6491">
                  <c:v>0.22069962688424799</c:v>
                </c:pt>
                <c:pt idx="6492">
                  <c:v>0.220655053142956</c:v>
                </c:pt>
                <c:pt idx="6493">
                  <c:v>0.218759066771711</c:v>
                </c:pt>
                <c:pt idx="6494">
                  <c:v>0.21871490279609501</c:v>
                </c:pt>
                <c:pt idx="6495">
                  <c:v>0.212950285459337</c:v>
                </c:pt>
                <c:pt idx="6496">
                  <c:v>0.212907311535766</c:v>
                </c:pt>
                <c:pt idx="6497">
                  <c:v>0.212864354953195</c:v>
                </c:pt>
                <c:pt idx="6498">
                  <c:v>0.21282141570113</c:v>
                </c:pt>
                <c:pt idx="6499">
                  <c:v>0.212778493769087</c:v>
                </c:pt>
                <c:pt idx="6500">
                  <c:v>0.212735589146586</c:v>
                </c:pt>
                <c:pt idx="6501">
                  <c:v>0.21197959835267199</c:v>
                </c:pt>
                <c:pt idx="6502">
                  <c:v>0.21193687204997</c:v>
                </c:pt>
                <c:pt idx="6503">
                  <c:v>0.20003953386485199</c:v>
                </c:pt>
                <c:pt idx="6504">
                  <c:v>0.199999230431364</c:v>
                </c:pt>
                <c:pt idx="6505">
                  <c:v>0.199958943235062</c:v>
                </c:pt>
                <c:pt idx="6506">
                  <c:v>0.198911756869219</c:v>
                </c:pt>
                <c:pt idx="6507">
                  <c:v>0.19823866538476201</c:v>
                </c:pt>
                <c:pt idx="6508">
                  <c:v>0.19435255453703501</c:v>
                </c:pt>
                <c:pt idx="6509">
                  <c:v>0.19376533227902401</c:v>
                </c:pt>
                <c:pt idx="6510">
                  <c:v>0.19372634009124601</c:v>
                </c:pt>
                <c:pt idx="6511">
                  <c:v>0.193687363593425</c:v>
                </c:pt>
                <c:pt idx="6512">
                  <c:v>0.19364840277609199</c:v>
                </c:pt>
                <c:pt idx="6513">
                  <c:v>0.191398521384881</c:v>
                </c:pt>
                <c:pt idx="6514">
                  <c:v>0.19136003645802299</c:v>
                </c:pt>
                <c:pt idx="6515">
                  <c:v>0.19132156700455499</c:v>
                </c:pt>
                <c:pt idx="6516">
                  <c:v>0.18997993949177699</c:v>
                </c:pt>
                <c:pt idx="6517">
                  <c:v>0.18994176283113801</c:v>
                </c:pt>
                <c:pt idx="6518">
                  <c:v>0.18990360151069299</c:v>
                </c:pt>
                <c:pt idx="6519">
                  <c:v>0.18986545552119899</c:v>
                </c:pt>
                <c:pt idx="6520">
                  <c:v>0.18982732485341799</c:v>
                </c:pt>
                <c:pt idx="6521">
                  <c:v>0.189789209498121</c:v>
                </c:pt>
                <c:pt idx="6522">
                  <c:v>0.189751109446086</c:v>
                </c:pt>
                <c:pt idx="6523">
                  <c:v>0.189713024688099</c:v>
                </c:pt>
                <c:pt idx="6524">
                  <c:v>0.18967495521495301</c:v>
                </c:pt>
                <c:pt idx="6525">
                  <c:v>0.18963690101744801</c:v>
                </c:pt>
                <c:pt idx="6526">
                  <c:v>0.18959886208639101</c:v>
                </c:pt>
                <c:pt idx="6527">
                  <c:v>0.18956083841259699</c:v>
                </c:pt>
                <c:pt idx="6528">
                  <c:v>0.18952282998688999</c:v>
                </c:pt>
                <c:pt idx="6529">
                  <c:v>0.18948483680009801</c:v>
                </c:pt>
                <c:pt idx="6530">
                  <c:v>0.18944685884305901</c:v>
                </c:pt>
                <c:pt idx="6531">
                  <c:v>0.18940889610661801</c:v>
                </c:pt>
                <c:pt idx="6532">
                  <c:v>0.18937094858162501</c:v>
                </c:pt>
                <c:pt idx="6533">
                  <c:v>0.189333016258941</c:v>
                </c:pt>
                <c:pt idx="6534">
                  <c:v>0.18929509912943199</c:v>
                </c:pt>
                <c:pt idx="6535">
                  <c:v>0.18925719718396999</c:v>
                </c:pt>
                <c:pt idx="6536">
                  <c:v>0.18921931041343901</c:v>
                </c:pt>
                <c:pt idx="6537">
                  <c:v>0.18918143880872501</c:v>
                </c:pt>
                <c:pt idx="6538">
                  <c:v>0.187362110066012</c:v>
                </c:pt>
                <c:pt idx="6539">
                  <c:v>0.18732462517861001</c:v>
                </c:pt>
                <c:pt idx="6540">
                  <c:v>0.18728715528715001</c:v>
                </c:pt>
                <c:pt idx="6541">
                  <c:v>0.187249700382637</c:v>
                </c:pt>
                <c:pt idx="6542">
                  <c:v>0.187212260456079</c:v>
                </c:pt>
                <c:pt idx="6543">
                  <c:v>0.18717483549849501</c:v>
                </c:pt>
                <c:pt idx="6544">
                  <c:v>0.18399589670060501</c:v>
                </c:pt>
                <c:pt idx="6545">
                  <c:v>0.18317390408349901</c:v>
                </c:pt>
                <c:pt idx="6546">
                  <c:v>0.183137308366986</c:v>
                </c:pt>
                <c:pt idx="6547">
                  <c:v>0.183100727270229</c:v>
                </c:pt>
                <c:pt idx="6548">
                  <c:v>0.18306416078446999</c:v>
                </c:pt>
                <c:pt idx="6549">
                  <c:v>0.18302760890095701</c:v>
                </c:pt>
                <c:pt idx="6550">
                  <c:v>0.18299107161094399</c:v>
                </c:pt>
                <c:pt idx="6551">
                  <c:v>0.353946056289836</c:v>
                </c:pt>
                <c:pt idx="6552">
                  <c:v>0.35387542722684401</c:v>
                </c:pt>
                <c:pt idx="6553">
                  <c:v>0.35380482634593902</c:v>
                </c:pt>
                <c:pt idx="6554">
                  <c:v>0.35373425363025701</c:v>
                </c:pt>
                <c:pt idx="6555">
                  <c:v>0.35189073868687798</c:v>
                </c:pt>
                <c:pt idx="6556">
                  <c:v>0.351820575760802</c:v>
                </c:pt>
                <c:pt idx="6557">
                  <c:v>0.35175044080849399</c:v>
                </c:pt>
                <c:pt idx="6558">
                  <c:v>0.351680333813227</c:v>
                </c:pt>
                <c:pt idx="6559">
                  <c:v>0.351610254758289</c:v>
                </c:pt>
                <c:pt idx="6560">
                  <c:v>0.35154020362697902</c:v>
                </c:pt>
                <c:pt idx="6561">
                  <c:v>0.35147018040261102</c:v>
                </c:pt>
                <c:pt idx="6562">
                  <c:v>0.35140018506851201</c:v>
                </c:pt>
                <c:pt idx="6563">
                  <c:v>0.35133021760802302</c:v>
                </c:pt>
                <c:pt idx="6564">
                  <c:v>0.351260278004497</c:v>
                </c:pt>
                <c:pt idx="6565">
                  <c:v>0.347801268068267</c:v>
                </c:pt>
                <c:pt idx="6566">
                  <c:v>0.34773205853091199</c:v>
                </c:pt>
                <c:pt idx="6567">
                  <c:v>0.34766287653231298</c:v>
                </c:pt>
                <c:pt idx="6568">
                  <c:v>0.347593722056037</c:v>
                </c:pt>
                <c:pt idx="6569">
                  <c:v>0.34752459508566302</c:v>
                </c:pt>
                <c:pt idx="6570">
                  <c:v>0.347455495604783</c:v>
                </c:pt>
                <c:pt idx="6571">
                  <c:v>0.347386423597004</c:v>
                </c:pt>
                <c:pt idx="6572">
                  <c:v>0.34731737904594401</c:v>
                </c:pt>
                <c:pt idx="6573">
                  <c:v>0.34724836193523601</c:v>
                </c:pt>
                <c:pt idx="6574">
                  <c:v>0.34717937224852302</c:v>
                </c:pt>
                <c:pt idx="6575">
                  <c:v>0.34711040996946402</c:v>
                </c:pt>
                <c:pt idx="6576">
                  <c:v>0.34704147508173</c:v>
                </c:pt>
                <c:pt idx="6577">
                  <c:v>0.34697256756900502</c:v>
                </c:pt>
                <c:pt idx="6578">
                  <c:v>0.34690368741498401</c:v>
                </c:pt>
                <c:pt idx="6579">
                  <c:v>0.34632637461787102</c:v>
                </c:pt>
                <c:pt idx="6580">
                  <c:v>0.34549941729828498</c:v>
                </c:pt>
                <c:pt idx="6581">
                  <c:v>0.34543087041377402</c:v>
                </c:pt>
                <c:pt idx="6582">
                  <c:v>0.34536235072319299</c:v>
                </c:pt>
                <c:pt idx="6583">
                  <c:v>0.34529385821036102</c:v>
                </c:pt>
                <c:pt idx="6584">
                  <c:v>0.34403501993226798</c:v>
                </c:pt>
                <c:pt idx="6585">
                  <c:v>0.34396681770847398</c:v>
                </c:pt>
                <c:pt idx="6586">
                  <c:v>0.34389864252042401</c:v>
                </c:pt>
                <c:pt idx="6587">
                  <c:v>0.34383049435204599</c:v>
                </c:pt>
                <c:pt idx="6588">
                  <c:v>0.34376237318727998</c:v>
                </c:pt>
                <c:pt idx="6589">
                  <c:v>0.34369427901007898</c:v>
                </c:pt>
                <c:pt idx="6590">
                  <c:v>0.343626211804408</c:v>
                </c:pt>
                <c:pt idx="6591">
                  <c:v>0.34203236998847097</c:v>
                </c:pt>
                <c:pt idx="6592">
                  <c:v>0.34005357068928999</c:v>
                </c:pt>
                <c:pt idx="6593">
                  <c:v>0.33998626449970398</c:v>
                </c:pt>
                <c:pt idx="6594">
                  <c:v>0.33991898494843198</c:v>
                </c:pt>
                <c:pt idx="6595">
                  <c:v>0.33985173201966101</c:v>
                </c:pt>
                <c:pt idx="6596">
                  <c:v>0.339784505697593</c:v>
                </c:pt>
                <c:pt idx="6597">
                  <c:v>0.33971730596644201</c:v>
                </c:pt>
                <c:pt idx="6598">
                  <c:v>0.33865298764669099</c:v>
                </c:pt>
                <c:pt idx="6599">
                  <c:v>0.33686274229054203</c:v>
                </c:pt>
                <c:pt idx="6600">
                  <c:v>0.33679615990558198</c:v>
                </c:pt>
                <c:pt idx="6601">
                  <c:v>0.33672960383601702</c:v>
                </c:pt>
                <c:pt idx="6602">
                  <c:v>0.33666307406624801</c:v>
                </c:pt>
                <c:pt idx="6603">
                  <c:v>0.33659657058068898</c:v>
                </c:pt>
                <c:pt idx="6604">
                  <c:v>0.33653009336376799</c:v>
                </c:pt>
                <c:pt idx="6605">
                  <c:v>0.33472632647513101</c:v>
                </c:pt>
                <c:pt idx="6606">
                  <c:v>0.33466024473010703</c:v>
                </c:pt>
                <c:pt idx="6607">
                  <c:v>0.33459418907167698</c:v>
                </c:pt>
                <c:pt idx="6608">
                  <c:v>0.33452815948439901</c:v>
                </c:pt>
                <c:pt idx="6609">
                  <c:v>0.33446215595284101</c:v>
                </c:pt>
                <c:pt idx="6610">
                  <c:v>0.33439617846158198</c:v>
                </c:pt>
                <c:pt idx="6611">
                  <c:v>0.33433022699521597</c:v>
                </c:pt>
                <c:pt idx="6612">
                  <c:v>0.33426430153834802</c:v>
                </c:pt>
                <c:pt idx="6613">
                  <c:v>0.33288322228032302</c:v>
                </c:pt>
                <c:pt idx="6614">
                  <c:v>0.32922629727610597</c:v>
                </c:pt>
                <c:pt idx="6615">
                  <c:v>0.32916141662682502</c:v>
                </c:pt>
                <c:pt idx="6616">
                  <c:v>0.32909656154457301</c:v>
                </c:pt>
                <c:pt idx="6617">
                  <c:v>0.32903173201424202</c:v>
                </c:pt>
                <c:pt idx="6618">
                  <c:v>0.32896692802073302</c:v>
                </c:pt>
                <c:pt idx="6619">
                  <c:v>0.32890214954896002</c:v>
                </c:pt>
                <c:pt idx="6620">
                  <c:v>0.32883739658385103</c:v>
                </c:pt>
                <c:pt idx="6621">
                  <c:v>0.32877266911034198</c:v>
                </c:pt>
                <c:pt idx="6622">
                  <c:v>0.32870796711338401</c:v>
                </c:pt>
                <c:pt idx="6623">
                  <c:v>0.32864329057793801</c:v>
                </c:pt>
                <c:pt idx="6624">
                  <c:v>0.32857863948897897</c:v>
                </c:pt>
                <c:pt idx="6625">
                  <c:v>0.327455568297987</c:v>
                </c:pt>
                <c:pt idx="6626">
                  <c:v>0.327391176193709</c:v>
                </c:pt>
                <c:pt idx="6627">
                  <c:v>0.32691091124703497</c:v>
                </c:pt>
                <c:pt idx="6628">
                  <c:v>0.32645326092136201</c:v>
                </c:pt>
                <c:pt idx="6629">
                  <c:v>0.32638910376292701</c:v>
                </c:pt>
                <c:pt idx="6630">
                  <c:v>0.32632497181687398</c:v>
                </c:pt>
                <c:pt idx="6631">
                  <c:v>0.32626086506834501</c:v>
                </c:pt>
                <c:pt idx="6632">
                  <c:v>0.32478633112718402</c:v>
                </c:pt>
                <c:pt idx="6633">
                  <c:v>0.324722551704615</c:v>
                </c:pt>
                <c:pt idx="6634">
                  <c:v>0.32465879732630198</c:v>
                </c:pt>
                <c:pt idx="6635">
                  <c:v>0.32197889594287898</c:v>
                </c:pt>
                <c:pt idx="6636">
                  <c:v>0.32191570505317502</c:v>
                </c:pt>
                <c:pt idx="6637">
                  <c:v>0.32185253896202298</c:v>
                </c:pt>
                <c:pt idx="6638">
                  <c:v>0.321789397654826</c:v>
                </c:pt>
                <c:pt idx="6639">
                  <c:v>0.32172628111700202</c:v>
                </c:pt>
                <c:pt idx="6640">
                  <c:v>0.32166318933397797</c:v>
                </c:pt>
                <c:pt idx="6641">
                  <c:v>0.321600122291193</c:v>
                </c:pt>
                <c:pt idx="6642">
                  <c:v>0.32153707997409903</c:v>
                </c:pt>
                <c:pt idx="6643">
                  <c:v>0.32147406236815701</c:v>
                </c:pt>
                <c:pt idx="6644">
                  <c:v>0.32141106945884101</c:v>
                </c:pt>
                <c:pt idx="6645">
                  <c:v>0.32134810123163599</c:v>
                </c:pt>
                <c:pt idx="6646">
                  <c:v>0.32128515767203802</c:v>
                </c:pt>
                <c:pt idx="6647">
                  <c:v>0.321222238765555</c:v>
                </c:pt>
                <c:pt idx="6648">
                  <c:v>0.320690760606333</c:v>
                </c:pt>
                <c:pt idx="6649">
                  <c:v>0.31875327054826202</c:v>
                </c:pt>
                <c:pt idx="6650">
                  <c:v>0.31869088412646301</c:v>
                </c:pt>
                <c:pt idx="6651">
                  <c:v>0.31862852212043802</c:v>
                </c:pt>
                <c:pt idx="6652">
                  <c:v>0.318566184515858</c:v>
                </c:pt>
                <c:pt idx="6653">
                  <c:v>0.31850387129840202</c:v>
                </c:pt>
                <c:pt idx="6654">
                  <c:v>0.31844158245376403</c:v>
                </c:pt>
                <c:pt idx="6655">
                  <c:v>0.31837931796764601</c:v>
                </c:pt>
                <c:pt idx="6656">
                  <c:v>0.31831707782576402</c:v>
                </c:pt>
                <c:pt idx="6657">
                  <c:v>0.31825486201384101</c:v>
                </c:pt>
                <c:pt idx="6658">
                  <c:v>0.31819267051761602</c:v>
                </c:pt>
                <c:pt idx="6659">
                  <c:v>0.31813050332283599</c:v>
                </c:pt>
                <c:pt idx="6660">
                  <c:v>0.31806836041525999</c:v>
                </c:pt>
                <c:pt idx="6661">
                  <c:v>0.318006241780659</c:v>
                </c:pt>
                <c:pt idx="6662">
                  <c:v>0.31794414740481303</c:v>
                </c:pt>
                <c:pt idx="6663">
                  <c:v>0.31788207727351497</c:v>
                </c:pt>
                <c:pt idx="6664">
                  <c:v>0.31782003137256798</c:v>
                </c:pt>
                <c:pt idx="6665">
                  <c:v>0.317758009687788</c:v>
                </c:pt>
                <c:pt idx="6666">
                  <c:v>0.31769601220499799</c:v>
                </c:pt>
                <c:pt idx="6667">
                  <c:v>0.317634038910038</c:v>
                </c:pt>
                <c:pt idx="6668">
                  <c:v>0.31757208978875301</c:v>
                </c:pt>
                <c:pt idx="6669">
                  <c:v>0.31751016482700301</c:v>
                </c:pt>
                <c:pt idx="6670">
                  <c:v>0.31744826401065701</c:v>
                </c:pt>
                <c:pt idx="6671">
                  <c:v>0.31738638732559699</c:v>
                </c:pt>
                <c:pt idx="6672">
                  <c:v>0.31732453475771299</c:v>
                </c:pt>
                <c:pt idx="6673">
                  <c:v>0.31726270629290998</c:v>
                </c:pt>
                <c:pt idx="6674">
                  <c:v>0.31720090191710099</c:v>
                </c:pt>
                <c:pt idx="6675">
                  <c:v>0.31588407807020402</c:v>
                </c:pt>
                <c:pt idx="6676">
                  <c:v>0.31582256622376298</c:v>
                </c:pt>
                <c:pt idx="6677">
                  <c:v>0.315761078328961</c:v>
                </c:pt>
                <c:pt idx="6678">
                  <c:v>0.31569961437181099</c:v>
                </c:pt>
                <c:pt idx="6679">
                  <c:v>0.31563817433833602</c:v>
                </c:pt>
                <c:pt idx="6680">
                  <c:v>0.31557675821457198</c:v>
                </c:pt>
                <c:pt idx="6681">
                  <c:v>0.31551536598656399</c:v>
                </c:pt>
                <c:pt idx="6682">
                  <c:v>0.31545399764036902</c:v>
                </c:pt>
                <c:pt idx="6683">
                  <c:v>0.31468453805369101</c:v>
                </c:pt>
                <c:pt idx="6684">
                  <c:v>0.31462335510553102</c:v>
                </c:pt>
                <c:pt idx="6685">
                  <c:v>0.31456219594389401</c:v>
                </c:pt>
                <c:pt idx="6686">
                  <c:v>0.314501060554912</c:v>
                </c:pt>
                <c:pt idx="6687">
                  <c:v>0.31443994892472499</c:v>
                </c:pt>
                <c:pt idx="6688">
                  <c:v>0.31437886103948698</c:v>
                </c:pt>
                <c:pt idx="6689">
                  <c:v>0.31431779688536199</c:v>
                </c:pt>
                <c:pt idx="6690">
                  <c:v>0.31425675644852302</c:v>
                </c:pt>
                <c:pt idx="6691">
                  <c:v>0.31419573971515602</c:v>
                </c:pt>
                <c:pt idx="6692">
                  <c:v>0.31413474667145702</c:v>
                </c:pt>
                <c:pt idx="6693">
                  <c:v>0.31407377730363101</c:v>
                </c:pt>
                <c:pt idx="6694">
                  <c:v>0.314012831597896</c:v>
                </c:pt>
                <c:pt idx="6695">
                  <c:v>0.31395190954048002</c:v>
                </c:pt>
                <c:pt idx="6696">
                  <c:v>0.31389101111762202</c:v>
                </c:pt>
                <c:pt idx="6697">
                  <c:v>0.31383013631557</c:v>
                </c:pt>
                <c:pt idx="6698">
                  <c:v>0.31321053616752098</c:v>
                </c:pt>
                <c:pt idx="6699">
                  <c:v>0.31314981688545801</c:v>
                </c:pt>
                <c:pt idx="6700">
                  <c:v>0.313089121141023</c:v>
                </c:pt>
                <c:pt idx="6701">
                  <c:v>0.313028448920533</c:v>
                </c:pt>
                <c:pt idx="6702">
                  <c:v>0.31296780021031401</c:v>
                </c:pt>
                <c:pt idx="6703">
                  <c:v>0.31290717499670501</c:v>
                </c:pt>
                <c:pt idx="6704">
                  <c:v>0.31284657326605197</c:v>
                </c:pt>
                <c:pt idx="6705">
                  <c:v>0.31278599500471499</c:v>
                </c:pt>
                <c:pt idx="6706">
                  <c:v>0.31205849039025502</c:v>
                </c:pt>
                <c:pt idx="6707">
                  <c:v>0.31199808812195701</c:v>
                </c:pt>
                <c:pt idx="6708">
                  <c:v>0.31193770923214797</c:v>
                </c:pt>
                <c:pt idx="6709">
                  <c:v>0.311877353707257</c:v>
                </c:pt>
                <c:pt idx="6710">
                  <c:v>0.31181702153372498</c:v>
                </c:pt>
                <c:pt idx="6711">
                  <c:v>0.31175671269800298</c:v>
                </c:pt>
                <c:pt idx="6712">
                  <c:v>0.35206119702965599</c:v>
                </c:pt>
                <c:pt idx="6713">
                  <c:v>0.35199313085800099</c:v>
                </c:pt>
                <c:pt idx="6714">
                  <c:v>0.35192509100056701</c:v>
                </c:pt>
                <c:pt idx="6715">
                  <c:v>0.35185707744209899</c:v>
                </c:pt>
                <c:pt idx="6716">
                  <c:v>0.35074507965778701</c:v>
                </c:pt>
                <c:pt idx="6717">
                  <c:v>0.35067732034056898</c:v>
                </c:pt>
                <c:pt idx="6718">
                  <c:v>0.348548140694252</c:v>
                </c:pt>
                <c:pt idx="6719">
                  <c:v>0.34848083180300499</c:v>
                </c:pt>
                <c:pt idx="6720">
                  <c:v>0.34841354890307202</c:v>
                </c:pt>
                <c:pt idx="6721">
                  <c:v>0.34834629197940098</c:v>
                </c:pt>
                <c:pt idx="6722">
                  <c:v>0.348279061016952</c:v>
                </c:pt>
                <c:pt idx="6723">
                  <c:v>0.34821185600069599</c:v>
                </c:pt>
                <c:pt idx="6724">
                  <c:v>0.34814467691561701</c:v>
                </c:pt>
                <c:pt idx="6725">
                  <c:v>0.34754252871730201</c:v>
                </c:pt>
                <c:pt idx="6726">
                  <c:v>0.34625289467028098</c:v>
                </c:pt>
                <c:pt idx="6727">
                  <c:v>0.34618613216022798</c:v>
                </c:pt>
                <c:pt idx="6728">
                  <c:v>0.34611939539074499</c:v>
                </c:pt>
                <c:pt idx="6729">
                  <c:v>0.34605268434694803</c:v>
                </c:pt>
                <c:pt idx="6730">
                  <c:v>0.34598599901396598</c:v>
                </c:pt>
                <c:pt idx="6731">
                  <c:v>0.34591933937693697</c:v>
                </c:pt>
                <c:pt idx="6732">
                  <c:v>0.344464981675493</c:v>
                </c:pt>
                <c:pt idx="6733">
                  <c:v>0.344398640649626</c:v>
                </c:pt>
                <c:pt idx="6734">
                  <c:v>0.34433232517227402</c:v>
                </c:pt>
                <c:pt idx="6735">
                  <c:v>0.34426603522867999</c:v>
                </c:pt>
                <c:pt idx="6736">
                  <c:v>0.34419977080410102</c:v>
                </c:pt>
                <c:pt idx="6737">
                  <c:v>0.34413353188380302</c:v>
                </c:pt>
                <c:pt idx="6738">
                  <c:v>0.342796706982126</c:v>
                </c:pt>
                <c:pt idx="6739">
                  <c:v>0.34273076345275399</c:v>
                </c:pt>
                <c:pt idx="6740">
                  <c:v>0.342110609883998</c:v>
                </c:pt>
                <c:pt idx="6741">
                  <c:v>0.34204482364906902</c:v>
                </c:pt>
                <c:pt idx="6742">
                  <c:v>0.34197906271003398</c:v>
                </c:pt>
                <c:pt idx="6743">
                  <c:v>0.34191332705230298</c:v>
                </c:pt>
                <c:pt idx="6744">
                  <c:v>0.34098921217806299</c:v>
                </c:pt>
                <c:pt idx="6745">
                  <c:v>0.340923691979437</c:v>
                </c:pt>
                <c:pt idx="6746">
                  <c:v>0.33943545379884299</c:v>
                </c:pt>
                <c:pt idx="6747">
                  <c:v>0.33937025720560199</c:v>
                </c:pt>
                <c:pt idx="6748">
                  <c:v>0.339305085652641</c:v>
                </c:pt>
                <c:pt idx="6749">
                  <c:v>0.33923993912553702</c:v>
                </c:pt>
                <c:pt idx="6750">
                  <c:v>0.339174817609879</c:v>
                </c:pt>
                <c:pt idx="6751">
                  <c:v>0.33910972109126503</c:v>
                </c:pt>
                <c:pt idx="6752">
                  <c:v>0.339044649555305</c:v>
                </c:pt>
                <c:pt idx="6753">
                  <c:v>0.33897960298761998</c:v>
                </c:pt>
                <c:pt idx="6754">
                  <c:v>0.338914581373843</c:v>
                </c:pt>
                <c:pt idx="6755">
                  <c:v>0.33684764251245097</c:v>
                </c:pt>
                <c:pt idx="6756">
                  <c:v>0.33678305462013503</c:v>
                </c:pt>
                <c:pt idx="6757">
                  <c:v>0.33671849149151301</c:v>
                </c:pt>
                <c:pt idx="6758">
                  <c:v>0.33665395311234703</c:v>
                </c:pt>
                <c:pt idx="6759">
                  <c:v>0.33658943946840802</c:v>
                </c:pt>
                <c:pt idx="6760">
                  <c:v>0.33652495054547898</c:v>
                </c:pt>
                <c:pt idx="6761">
                  <c:v>0.33646048632935399</c:v>
                </c:pt>
                <c:pt idx="6762">
                  <c:v>0.33639604680583501</c:v>
                </c:pt>
                <c:pt idx="6763">
                  <c:v>0.33633163196074001</c:v>
                </c:pt>
                <c:pt idx="6764">
                  <c:v>0.33626724177989298</c:v>
                </c:pt>
                <c:pt idx="6765">
                  <c:v>0.33620287624913198</c:v>
                </c:pt>
                <c:pt idx="6766">
                  <c:v>0.33263692791581101</c:v>
                </c:pt>
                <c:pt idx="6767">
                  <c:v>0.33257328163540201</c:v>
                </c:pt>
                <c:pt idx="6768">
                  <c:v>0.33250965970631202</c:v>
                </c:pt>
                <c:pt idx="6769">
                  <c:v>0.33244606211456901</c:v>
                </c:pt>
                <c:pt idx="6770">
                  <c:v>0.33238248884621102</c:v>
                </c:pt>
                <c:pt idx="6771">
                  <c:v>0.332318939887287</c:v>
                </c:pt>
                <c:pt idx="6772">
                  <c:v>0.33225541522385599</c:v>
                </c:pt>
                <c:pt idx="6773">
                  <c:v>0.33219191484198701</c:v>
                </c:pt>
                <c:pt idx="6774">
                  <c:v>0.33125242884291001</c:v>
                </c:pt>
                <c:pt idx="6775">
                  <c:v>0.33118914434073798</c:v>
                </c:pt>
                <c:pt idx="6776">
                  <c:v>0.33112588401446902</c:v>
                </c:pt>
                <c:pt idx="6777">
                  <c:v>0.33106264785025202</c:v>
                </c:pt>
                <c:pt idx="6778">
                  <c:v>0.33099943583424701</c:v>
                </c:pt>
                <c:pt idx="6779">
                  <c:v>0.330936247952623</c:v>
                </c:pt>
                <c:pt idx="6780">
                  <c:v>0.33049808151946802</c:v>
                </c:pt>
                <c:pt idx="6781">
                  <c:v>0.32994890261281101</c:v>
                </c:pt>
                <c:pt idx="6782">
                  <c:v>0.32988595133051302</c:v>
                </c:pt>
                <c:pt idx="6783">
                  <c:v>0.32982302406470998</c:v>
                </c:pt>
                <c:pt idx="6784">
                  <c:v>0.32976012080166001</c:v>
                </c:pt>
                <c:pt idx="6785">
                  <c:v>0.32969724152763202</c:v>
                </c:pt>
                <c:pt idx="6786">
                  <c:v>0.32963438622890801</c:v>
                </c:pt>
                <c:pt idx="6787">
                  <c:v>0.32957155489177598</c:v>
                </c:pt>
                <c:pt idx="6788">
                  <c:v>0.32798328754989903</c:v>
                </c:pt>
                <c:pt idx="6789">
                  <c:v>0.327920794750719</c:v>
                </c:pt>
                <c:pt idx="6790">
                  <c:v>0.32785832576132501</c:v>
                </c:pt>
                <c:pt idx="6791">
                  <c:v>0.32779588056811199</c:v>
                </c:pt>
                <c:pt idx="6792">
                  <c:v>0.32773345915748697</c:v>
                </c:pt>
                <c:pt idx="6793">
                  <c:v>0.32145082425885402</c:v>
                </c:pt>
                <c:pt idx="6794">
                  <c:v>0.32138963442708701</c:v>
                </c:pt>
                <c:pt idx="6795">
                  <c:v>0.321328467886491</c:v>
                </c:pt>
                <c:pt idx="6796">
                  <c:v>0.321267324623769</c:v>
                </c:pt>
                <c:pt idx="6797">
                  <c:v>0.32120620462563598</c:v>
                </c:pt>
                <c:pt idx="6798">
                  <c:v>0.321145107878817</c:v>
                </c:pt>
                <c:pt idx="6799">
                  <c:v>0.32108403437004501</c:v>
                </c:pt>
                <c:pt idx="6800">
                  <c:v>0.31925870573299903</c:v>
                </c:pt>
                <c:pt idx="6801">
                  <c:v>0.31823934940078502</c:v>
                </c:pt>
                <c:pt idx="6802">
                  <c:v>0.31817886300111597</c:v>
                </c:pt>
                <c:pt idx="6803">
                  <c:v>0.31811839958986199</c:v>
                </c:pt>
                <c:pt idx="6804">
                  <c:v>0.31805795915392199</c:v>
                </c:pt>
                <c:pt idx="6805">
                  <c:v>0.317997541680202</c:v>
                </c:pt>
                <c:pt idx="6806">
                  <c:v>0.31793714715561899</c:v>
                </c:pt>
                <c:pt idx="6807">
                  <c:v>0.31787677556709998</c:v>
                </c:pt>
                <c:pt idx="6808">
                  <c:v>0.31781642690158202</c:v>
                </c:pt>
                <c:pt idx="6809">
                  <c:v>0.315978427447271</c:v>
                </c:pt>
                <c:pt idx="6810">
                  <c:v>0.31591846195051698</c:v>
                </c:pt>
                <c:pt idx="6811">
                  <c:v>0.31386926439843599</c:v>
                </c:pt>
                <c:pt idx="6812">
                  <c:v>0.31380972177237398</c:v>
                </c:pt>
                <c:pt idx="6813">
                  <c:v>0.31375020173311602</c:v>
                </c:pt>
                <c:pt idx="6814">
                  <c:v>0.31369070426781398</c:v>
                </c:pt>
                <c:pt idx="6815">
                  <c:v>0.31363122936362597</c:v>
                </c:pt>
                <c:pt idx="6816">
                  <c:v>0.31357177700772398</c:v>
                </c:pt>
                <c:pt idx="6817">
                  <c:v>0.31351234718728599</c:v>
                </c:pt>
                <c:pt idx="6818">
                  <c:v>0.31345293988950201</c:v>
                </c:pt>
                <c:pt idx="6819">
                  <c:v>0.31339355510157102</c:v>
                </c:pt>
                <c:pt idx="6820">
                  <c:v>0.31333419281070102</c:v>
                </c:pt>
                <c:pt idx="6821">
                  <c:v>0.31327485300411201</c:v>
                </c:pt>
                <c:pt idx="6822">
                  <c:v>0.31174233428781301</c:v>
                </c:pt>
                <c:pt idx="6823">
                  <c:v>0.31168331830343399</c:v>
                </c:pt>
                <c:pt idx="6824">
                  <c:v>0.30965807260433598</c:v>
                </c:pt>
                <c:pt idx="6825">
                  <c:v>0.30959947337867999</c:v>
                </c:pt>
                <c:pt idx="6826">
                  <c:v>0.30954089632728499</c:v>
                </c:pt>
                <c:pt idx="6827">
                  <c:v>0.30948234143756798</c:v>
                </c:pt>
                <c:pt idx="6828">
                  <c:v>0.30942380869695402</c:v>
                </c:pt>
                <c:pt idx="6829">
                  <c:v>0.30657636024482798</c:v>
                </c:pt>
                <c:pt idx="6830">
                  <c:v>0.30651839904021499</c:v>
                </c:pt>
                <c:pt idx="6831">
                  <c:v>0.30646045974770297</c:v>
                </c:pt>
                <c:pt idx="6832">
                  <c:v>0.30640254235487102</c:v>
                </c:pt>
                <c:pt idx="6833">
                  <c:v>0.30634464684930202</c:v>
                </c:pt>
                <c:pt idx="6834">
                  <c:v>0.30628677321859299</c:v>
                </c:pt>
                <c:pt idx="6835">
                  <c:v>0.30622892145034902</c:v>
                </c:pt>
                <c:pt idx="6836">
                  <c:v>0.30617109153218403</c:v>
                </c:pt>
                <c:pt idx="6837">
                  <c:v>0.304753071359184</c:v>
                </c:pt>
                <c:pt idx="6838">
                  <c:v>0.30469554187685</c:v>
                </c:pt>
                <c:pt idx="6839">
                  <c:v>0.30388957602669803</c:v>
                </c:pt>
                <c:pt idx="6840">
                  <c:v>0.30383223120033997</c:v>
                </c:pt>
                <c:pt idx="6841">
                  <c:v>0.303774908012162</c:v>
                </c:pt>
                <c:pt idx="6842">
                  <c:v>0.30371760644991902</c:v>
                </c:pt>
                <c:pt idx="6843">
                  <c:v>0.30366032650137498</c:v>
                </c:pt>
                <c:pt idx="6844">
                  <c:v>0.30360306815430499</c:v>
                </c:pt>
                <c:pt idx="6845">
                  <c:v>0.30028624590599601</c:v>
                </c:pt>
                <c:pt idx="6846">
                  <c:v>0.300229645122641</c:v>
                </c:pt>
                <c:pt idx="6847">
                  <c:v>0.30017306567256302</c:v>
                </c:pt>
                <c:pt idx="6848">
                  <c:v>0.300116507543704</c:v>
                </c:pt>
                <c:pt idx="6849">
                  <c:v>0.30005997072401502</c:v>
                </c:pt>
                <c:pt idx="6850">
                  <c:v>0.30000345520145399</c:v>
                </c:pt>
                <c:pt idx="6851">
                  <c:v>0.29994696096398998</c:v>
                </c:pt>
                <c:pt idx="6852">
                  <c:v>0.299890487999601</c:v>
                </c:pt>
                <c:pt idx="6853">
                  <c:v>0.29983403629627398</c:v>
                </c:pt>
                <c:pt idx="6854">
                  <c:v>0.29977760584200303</c:v>
                </c:pt>
                <c:pt idx="6855">
                  <c:v>0.29972119662479402</c:v>
                </c:pt>
                <c:pt idx="6856">
                  <c:v>0.29901424066589699</c:v>
                </c:pt>
                <c:pt idx="6857">
                  <c:v>0.29895799625832398</c:v>
                </c:pt>
                <c:pt idx="6858">
                  <c:v>0.29608641518339002</c:v>
                </c:pt>
                <c:pt idx="6859">
                  <c:v>0.29603074244213701</c:v>
                </c:pt>
                <c:pt idx="6860">
                  <c:v>0.37191318171253002</c:v>
                </c:pt>
                <c:pt idx="6861">
                  <c:v>0.37184327765151498</c:v>
                </c:pt>
                <c:pt idx="6862">
                  <c:v>0.37177339986361702</c:v>
                </c:pt>
                <c:pt idx="6863">
                  <c:v>0.37170354833402802</c:v>
                </c:pt>
                <c:pt idx="6864">
                  <c:v>0.37163372304795</c:v>
                </c:pt>
                <c:pt idx="6865">
                  <c:v>0.37156392399059601</c:v>
                </c:pt>
                <c:pt idx="6866">
                  <c:v>0.37149415114718998</c:v>
                </c:pt>
                <c:pt idx="6867">
                  <c:v>0.37142440450296699</c:v>
                </c:pt>
                <c:pt idx="6868">
                  <c:v>0.37135468404317401</c:v>
                </c:pt>
                <c:pt idx="6869">
                  <c:v>0.37128498975306801</c:v>
                </c:pt>
                <c:pt idx="6870">
                  <c:v>0.37121532161791698</c:v>
                </c:pt>
                <c:pt idx="6871">
                  <c:v>0.36992429179492797</c:v>
                </c:pt>
                <c:pt idx="6872">
                  <c:v>0.36827021944464799</c:v>
                </c:pt>
                <c:pt idx="6873">
                  <c:v>0.368201155880166</c:v>
                </c:pt>
                <c:pt idx="6874">
                  <c:v>0.36813211821450198</c:v>
                </c:pt>
                <c:pt idx="6875">
                  <c:v>0.36806310643308998</c:v>
                </c:pt>
                <c:pt idx="6876">
                  <c:v>0.36799412052137598</c:v>
                </c:pt>
                <c:pt idx="6877">
                  <c:v>0.36792516046481599</c:v>
                </c:pt>
                <c:pt idx="6878">
                  <c:v>0.36785622624887698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920352"/>
        <c:axId val="238918784"/>
      </c:lineChart>
      <c:dateAx>
        <c:axId val="238920352"/>
        <c:scaling>
          <c:orientation val="minMax"/>
        </c:scaling>
        <c:delete val="0"/>
        <c:axPos val="b"/>
        <c:majorGridlines/>
        <c:numFmt formatCode="[$-409]d\-mmm\-yy;@" sourceLinked="1"/>
        <c:majorTickMark val="none"/>
        <c:minorTickMark val="none"/>
        <c:tickLblPos val="nextTo"/>
        <c:crossAx val="238918784"/>
        <c:crosses val="autoZero"/>
        <c:auto val="1"/>
        <c:lblOffset val="100"/>
        <c:baseTimeUnit val="days"/>
        <c:majorUnit val="4"/>
        <c:majorTimeUnit val="years"/>
      </c:dateAx>
      <c:valAx>
        <c:axId val="238918784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spPr>
          <a:ln w="9525">
            <a:noFill/>
          </a:ln>
        </c:spPr>
        <c:crossAx val="238920352"/>
        <c:crosses val="autoZero"/>
        <c:crossBetween val="between"/>
      </c:valAx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0.67544</cdr:x>
      <cdr:y>0.79032</cdr:y>
    </cdr:from>
    <cdr:to>
      <cdr:x>0.77193</cdr:x>
      <cdr:y>0.8871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H="1" flipV="1">
          <a:off x="5867400" y="3733800"/>
          <a:ext cx="838200" cy="457200"/>
        </a:xfrm>
        <a:prstGeom xmlns:a="http://schemas.openxmlformats.org/drawingml/2006/main" prst="straightConnector1">
          <a:avLst/>
        </a:prstGeom>
        <a:ln xmlns:a="http://schemas.openxmlformats.org/drawingml/2006/main" w="57150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0.76316</cdr:x>
      <cdr:y>0.83871</cdr:y>
    </cdr:from>
    <cdr:to>
      <cdr:x>0.94737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29400" y="3962400"/>
          <a:ext cx="1600200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 smtClean="0"/>
            <a:t>Advent of GEF resource allocation framework (STAR)</a:t>
          </a:r>
          <a:endParaRPr lang="en-US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1AB43A4-DCA0-4C24-8C34-237176F81A9C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852A88-94C2-489F-A148-7AFA3F448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34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6E69764-5E40-4B6F-A5FF-A74CAB646028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5F603F6-5552-4C91-B61E-0A12D1C20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2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124200" y="3733800"/>
            <a:ext cx="5715000" cy="1653956"/>
          </a:xfrm>
        </p:spPr>
        <p:txBody>
          <a:bodyPr anchor="t">
            <a:normAutofit/>
          </a:bodyPr>
          <a:lstStyle>
            <a:lvl1pPr marL="0" indent="0" algn="r">
              <a:buNone/>
              <a:defRPr lang="en-US" sz="2800" b="1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410200" y="5562600"/>
            <a:ext cx="3429000" cy="3048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410200" y="5867400"/>
            <a:ext cx="3429000" cy="3048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Position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410201" y="6172200"/>
            <a:ext cx="3429000" cy="3048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0" y="-1"/>
            <a:ext cx="2895600" cy="6858001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113088" y="2003644"/>
            <a:ext cx="5726112" cy="1653956"/>
          </a:xfrm>
        </p:spPr>
        <p:txBody>
          <a:bodyPr anchor="t">
            <a:normAutofit/>
          </a:bodyPr>
          <a:lstStyle>
            <a:lvl1pPr marL="0" indent="0" algn="r">
              <a:buNone/>
              <a:defRPr kumimoji="0" lang="en-US" sz="4000" b="1" kern="1200" dirty="0">
                <a:solidFill>
                  <a:srgbClr val="2A602A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0" name="Заголовок 1"/>
          <p:cNvSpPr txBox="1">
            <a:spLocks/>
          </p:cNvSpPr>
          <p:nvPr userDrawn="1"/>
        </p:nvSpPr>
        <p:spPr>
          <a:xfrm>
            <a:off x="3112604" y="2003644"/>
            <a:ext cx="5726596" cy="1653956"/>
          </a:xfrm>
          <a:prstGeom prst="rect">
            <a:avLst/>
          </a:prstGeom>
          <a:ln w="41275" cap="sq">
            <a:gradFill>
              <a:gsLst>
                <a:gs pos="0">
                  <a:srgbClr val="92D05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2A602A"/>
              </a:solidFill>
              <a:effectLst/>
            </a:endParaRPr>
          </a:p>
          <a:p>
            <a:endParaRPr lang="en-US" dirty="0">
              <a:solidFill>
                <a:srgbClr val="2A602A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023" y="772040"/>
            <a:ext cx="3048000" cy="58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3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72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2259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2259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127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965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81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0200" y="533400"/>
            <a:ext cx="5791200" cy="4495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3"/>
          <p:cNvSpPr txBox="1">
            <a:spLocks/>
          </p:cNvSpPr>
          <p:nvPr userDrawn="1"/>
        </p:nvSpPr>
        <p:spPr>
          <a:xfrm>
            <a:off x="79248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kern="1200" dirty="0">
                <a:solidFill>
                  <a:srgbClr val="6F7A8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Page </a:t>
            </a:r>
            <a:fld id="{E6B49FC4-6DF8-4FFA-B89F-CC3B5DD88D1F}" type="slidenum">
              <a:rPr lang="en-US" sz="1000" smtClean="0"/>
              <a:t>‹#›</a:t>
            </a:fld>
            <a:endParaRPr lang="en-US" sz="1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411480" y="2819400"/>
            <a:ext cx="83515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 smtClean="0">
                <a:solidFill>
                  <a:schemeClr val="bg1"/>
                </a:solidFill>
                <a:effectLst/>
              </a:rPr>
              <a:t>Thank</a:t>
            </a:r>
            <a:r>
              <a:rPr lang="en-US" sz="5400" dirty="0" smtClean="0">
                <a:solidFill>
                  <a:schemeClr val="bg1"/>
                </a:solidFill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effectLst/>
              </a:rPr>
              <a:t>you</a:t>
            </a:r>
            <a:endParaRPr lang="en-US" sz="5400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Подзаголовок 3"/>
          <p:cNvSpPr txBox="1">
            <a:spLocks/>
          </p:cNvSpPr>
          <p:nvPr userDrawn="1"/>
        </p:nvSpPr>
        <p:spPr>
          <a:xfrm>
            <a:off x="350520" y="4725144"/>
            <a:ext cx="8351520" cy="1440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0" dirty="0">
                <a:solidFill>
                  <a:schemeClr val="bg1"/>
                </a:solidFill>
              </a:rPr>
              <a:t>gefevaluation@thegef.org</a:t>
            </a:r>
            <a:endParaRPr lang="en-US" sz="3600" b="0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3600" b="0" dirty="0" smtClean="0">
                <a:solidFill>
                  <a:schemeClr val="bg1"/>
                </a:solidFill>
              </a:rPr>
              <a:t>www.gefieo.org</a:t>
            </a:r>
          </a:p>
          <a:p>
            <a:pPr algn="ctr"/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96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0"/>
            <a:ext cx="86868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" y="-651"/>
            <a:ext cx="9142985" cy="685865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kumimoji="0" lang="en-US" sz="4000" b="1" kern="1200" dirty="0">
          <a:solidFill>
            <a:srgbClr val="2A602A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124200" y="5127844"/>
            <a:ext cx="5715000" cy="1653956"/>
          </a:xfrm>
        </p:spPr>
        <p:txBody>
          <a:bodyPr>
            <a:normAutofit fontScale="92500" lnSpcReduction="20000"/>
          </a:bodyPr>
          <a:lstStyle/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dirty="0"/>
              <a:t>Neeraj Kumar Negi</a:t>
            </a:r>
          </a:p>
          <a:p>
            <a:r>
              <a:rPr lang="en-US" sz="2000" dirty="0"/>
              <a:t>Senior Evaluation Officer</a:t>
            </a:r>
          </a:p>
          <a:p>
            <a:r>
              <a:rPr lang="en-US" sz="2000" dirty="0"/>
              <a:t>GEF Independent Evaluation Office</a:t>
            </a:r>
          </a:p>
          <a:p>
            <a:r>
              <a:rPr lang="en-US" sz="2000" dirty="0" smtClean="0"/>
              <a:t>March 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2015</a:t>
            </a:r>
            <a:endParaRPr lang="en-US" sz="2000" dirty="0"/>
          </a:p>
          <a:p>
            <a:endParaRPr lang="en-US" sz="2000" b="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00600" y="5562600"/>
            <a:ext cx="3429000" cy="9906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Performance Measurement in GEF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Uncovering Performance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Much of the regular reporting on performance takes place through Annual Performance Report (APR)</a:t>
            </a:r>
          </a:p>
          <a:p>
            <a:r>
              <a:rPr lang="en-US" dirty="0" smtClean="0"/>
              <a:t>First APR (APR2004) was presented  in 2005</a:t>
            </a:r>
          </a:p>
          <a:p>
            <a:pPr lvl="1"/>
            <a:r>
              <a:rPr lang="en-US" dirty="0" smtClean="0"/>
              <a:t>Since then nine more APRs have been presented (APR2013 bring the last one)</a:t>
            </a:r>
          </a:p>
          <a:p>
            <a:r>
              <a:rPr lang="en-US" dirty="0" smtClean="0"/>
              <a:t>Cumulative </a:t>
            </a:r>
            <a:r>
              <a:rPr lang="en-US" dirty="0" smtClean="0"/>
              <a:t>data available through PMIS; work </a:t>
            </a:r>
            <a:r>
              <a:rPr lang="en-US" dirty="0" smtClean="0"/>
              <a:t>undertaken for </a:t>
            </a:r>
            <a:r>
              <a:rPr lang="en-US" dirty="0" smtClean="0"/>
              <a:t>APR, and other </a:t>
            </a:r>
            <a:r>
              <a:rPr lang="en-US" dirty="0" smtClean="0"/>
              <a:t>special </a:t>
            </a:r>
            <a:r>
              <a:rPr lang="en-US" dirty="0" smtClean="0"/>
              <a:t>efforts</a:t>
            </a:r>
            <a:endParaRPr lang="en-US" dirty="0" smtClean="0"/>
          </a:p>
          <a:p>
            <a:pPr lvl="1"/>
            <a:r>
              <a:rPr lang="en-US" dirty="0" smtClean="0"/>
              <a:t>Medium to long term data is now available on several parameters</a:t>
            </a:r>
          </a:p>
          <a:p>
            <a:pPr lvl="1"/>
            <a:r>
              <a:rPr lang="en-US" dirty="0" smtClean="0"/>
              <a:t>It is now </a:t>
            </a:r>
            <a:r>
              <a:rPr lang="en-US" dirty="0" smtClean="0"/>
              <a:t>possible to track long term changes</a:t>
            </a:r>
          </a:p>
        </p:txBody>
      </p:sp>
    </p:spTree>
    <p:extLst>
      <p:ext uri="{BB962C8B-B14F-4D97-AF65-F5344CB8AC3E}">
        <p14:creationId xmlns:p14="http://schemas.microsoft.com/office/powerpoint/2010/main" val="221297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taken for GEF full size projects – CEO Endorsement to Project Start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524000"/>
          <a:ext cx="8686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862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Aggregate Amount  Requested from GEF through project proposals that are in different stages of preparation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4625365"/>
              </p:ext>
            </p:extLst>
          </p:nvPr>
        </p:nvGraphicFramePr>
        <p:xfrm>
          <a:off x="228600" y="1524000"/>
          <a:ext cx="8686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181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 in assessing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Although plotting trends is possible it is not as straight forward for most of the parameters</a:t>
            </a:r>
          </a:p>
          <a:p>
            <a:pPr lvl="1"/>
            <a:r>
              <a:rPr lang="en-US" dirty="0" smtClean="0"/>
              <a:t>Policies: level of compliance may remain the same but there may be changes in the underlying requirements</a:t>
            </a:r>
          </a:p>
          <a:p>
            <a:pPr lvl="1"/>
            <a:r>
              <a:rPr lang="en-US" dirty="0" smtClean="0"/>
              <a:t>Where performance is compared vis-à-vis expectations (project outcomes etc.) it is difficult to assess trends as underlying expectations change</a:t>
            </a:r>
            <a:endParaRPr lang="en-US" dirty="0" smtClean="0"/>
          </a:p>
          <a:p>
            <a:pPr lvl="1"/>
            <a:r>
              <a:rPr lang="en-US" dirty="0" smtClean="0"/>
              <a:t>Often the changes in performance due to factors that are of interest may be very small compared to the factors that introduce noise in the data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95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Performance Evaluations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47800"/>
            <a:ext cx="9067800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9417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600200"/>
            <a:ext cx="876300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9024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To summarize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Performance measurement is important within GEF partnership</a:t>
            </a:r>
          </a:p>
          <a:p>
            <a:r>
              <a:rPr lang="en-US" b="1" dirty="0" smtClean="0"/>
              <a:t>Several key dimensions of performance are being measured, tracked and being reported on</a:t>
            </a:r>
          </a:p>
          <a:p>
            <a:r>
              <a:rPr lang="en-US" b="1" dirty="0" smtClean="0"/>
              <a:t>As datasets become richer trends may be analyzed, however, this also presents its own challenges.</a:t>
            </a:r>
            <a:endParaRPr lang="en-US" b="1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0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3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GEF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4800" dirty="0"/>
              <a:t>The Global Environment Facility </a:t>
            </a:r>
            <a:r>
              <a:rPr lang="en-US" sz="4800" dirty="0" smtClean="0"/>
              <a:t>(GEF) is </a:t>
            </a:r>
            <a:r>
              <a:rPr lang="en-US" sz="4800" dirty="0"/>
              <a:t>a partnership for international cooperation </a:t>
            </a:r>
            <a:r>
              <a:rPr lang="en-US" sz="4800" dirty="0" smtClean="0"/>
              <a:t>to </a:t>
            </a:r>
            <a:r>
              <a:rPr lang="en-US" sz="4800" dirty="0"/>
              <a:t>address global environmental issues</a:t>
            </a:r>
            <a:r>
              <a:rPr lang="en-US" sz="4800" dirty="0" smtClean="0"/>
              <a:t>.</a:t>
            </a:r>
          </a:p>
          <a:p>
            <a:pPr lvl="1"/>
            <a:r>
              <a:rPr lang="en-US" sz="4000" dirty="0" smtClean="0"/>
              <a:t>Established in 1991</a:t>
            </a:r>
          </a:p>
          <a:p>
            <a:pPr lvl="1"/>
            <a:r>
              <a:rPr lang="en-US" sz="4000" dirty="0" smtClean="0"/>
              <a:t>183 member countries</a:t>
            </a:r>
          </a:p>
          <a:p>
            <a:pPr lvl="1"/>
            <a:r>
              <a:rPr lang="en-US" sz="4000" dirty="0" smtClean="0"/>
              <a:t>$</a:t>
            </a:r>
            <a:r>
              <a:rPr lang="en-US" sz="4000" dirty="0"/>
              <a:t>13.5 billion in </a:t>
            </a:r>
            <a:r>
              <a:rPr lang="en-US" sz="4000" dirty="0" smtClean="0"/>
              <a:t>grants for 4000 projects</a:t>
            </a:r>
            <a:endParaRPr lang="en-US" sz="40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3800" dirty="0" smtClean="0"/>
          </a:p>
          <a:p>
            <a:pPr marL="0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5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GEF Network</a:t>
            </a:r>
            <a:endParaRPr lang="en-US" dirty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001000" cy="500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05599" y="5771440"/>
            <a:ext cx="2286001" cy="705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Two more agencies – IUCN and DBSA have been added to the partnership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54676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GEF Independent Evaluation Office (GEF IEO)</a:t>
            </a:r>
          </a:p>
          <a:p>
            <a:pPr lvl="1"/>
            <a:r>
              <a:rPr lang="en-US" sz="2900" dirty="0" smtClean="0"/>
              <a:t>Established </a:t>
            </a:r>
            <a:r>
              <a:rPr lang="en-US" sz="2900" dirty="0"/>
              <a:t>in </a:t>
            </a:r>
            <a:r>
              <a:rPr lang="en-US" sz="2900" dirty="0" smtClean="0"/>
              <a:t>1996 as M&amp;E Unit within GEF Secretariat</a:t>
            </a:r>
          </a:p>
          <a:p>
            <a:pPr lvl="1"/>
            <a:r>
              <a:rPr lang="en-US" sz="2900" dirty="0"/>
              <a:t>I</a:t>
            </a:r>
            <a:r>
              <a:rPr lang="en-US" sz="2900" dirty="0" smtClean="0"/>
              <a:t>ndependent </a:t>
            </a:r>
            <a:r>
              <a:rPr lang="en-US" sz="2900" dirty="0"/>
              <a:t>of the </a:t>
            </a:r>
            <a:r>
              <a:rPr lang="en-US" sz="2900" dirty="0" smtClean="0"/>
              <a:t>GEF Secretariat </a:t>
            </a:r>
            <a:r>
              <a:rPr lang="en-US" sz="2900" dirty="0"/>
              <a:t>in </a:t>
            </a:r>
            <a:r>
              <a:rPr lang="en-US" sz="2900" dirty="0" smtClean="0"/>
              <a:t>2003</a:t>
            </a:r>
          </a:p>
          <a:p>
            <a:pPr>
              <a:spcBef>
                <a:spcPts val="1800"/>
              </a:spcBef>
            </a:pPr>
            <a:r>
              <a:rPr lang="en-US" sz="4000" dirty="0" smtClean="0"/>
              <a:t>Mission: </a:t>
            </a:r>
            <a:r>
              <a:rPr lang="en-US" sz="3600" dirty="0" smtClean="0"/>
              <a:t>to enhance global environmental benefits through excellence, independence, and partnership in monitoring and evaluation.</a:t>
            </a:r>
          </a:p>
          <a:p>
            <a:pPr>
              <a:spcBef>
                <a:spcPts val="1800"/>
              </a:spcBef>
            </a:pPr>
            <a:r>
              <a:rPr lang="en-US" sz="3600" dirty="0" smtClean="0"/>
              <a:t>Objectives: to ensure accountability and learning</a:t>
            </a:r>
          </a:p>
          <a:p>
            <a:pPr>
              <a:spcBef>
                <a:spcPts val="1800"/>
              </a:spcBef>
            </a:pPr>
            <a:r>
              <a:rPr lang="en-US" sz="3600" dirty="0" smtClean="0"/>
              <a:t>The </a:t>
            </a:r>
            <a:r>
              <a:rPr lang="en-US" sz="3600" dirty="0"/>
              <a:t>GEF </a:t>
            </a:r>
            <a:r>
              <a:rPr lang="en-US" sz="3600" dirty="0" smtClean="0"/>
              <a:t>IEO has </a:t>
            </a:r>
            <a:r>
              <a:rPr lang="en-US" sz="3600" dirty="0"/>
              <a:t>the central role of ensuring the independent evaluation function within the </a:t>
            </a:r>
            <a:r>
              <a:rPr lang="en-US" sz="3600" dirty="0" smtClean="0"/>
              <a:t>GEF.</a:t>
            </a:r>
          </a:p>
          <a:p>
            <a:pPr lvl="1"/>
            <a:r>
              <a:rPr lang="en-US" sz="2900" dirty="0"/>
              <a:t>Sets minimum </a:t>
            </a:r>
            <a:r>
              <a:rPr lang="en-US" sz="2900" dirty="0" smtClean="0"/>
              <a:t>requirements</a:t>
            </a:r>
            <a:endParaRPr lang="en-US" sz="2900" dirty="0"/>
          </a:p>
          <a:p>
            <a:pPr lvl="1"/>
            <a:r>
              <a:rPr lang="en-US" sz="2900" dirty="0"/>
              <a:t>Ensures oversight of the quality of </a:t>
            </a:r>
            <a:r>
              <a:rPr lang="en-US" sz="2900" dirty="0" smtClean="0"/>
              <a:t>M&amp;E </a:t>
            </a:r>
            <a:r>
              <a:rPr lang="en-US" sz="2900" dirty="0"/>
              <a:t>systems at program and project </a:t>
            </a:r>
            <a:r>
              <a:rPr lang="en-US" sz="2900" dirty="0" smtClean="0"/>
              <a:t>levels</a:t>
            </a:r>
            <a:endParaRPr lang="en-US" sz="2900" dirty="0"/>
          </a:p>
          <a:p>
            <a:pPr lvl="1"/>
            <a:r>
              <a:rPr lang="en-US" sz="2900" dirty="0"/>
              <a:t>Shares evaluative evidence within the </a:t>
            </a:r>
            <a:r>
              <a:rPr lang="en-US" sz="2900" dirty="0" smtClean="0"/>
              <a:t>GEF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31805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GEF IEO within the context of GEF Partnership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GEF IEO works in collaboration with the GEF </a:t>
            </a:r>
            <a:r>
              <a:rPr lang="en-US" dirty="0" smtClean="0"/>
              <a:t>Agencies</a:t>
            </a:r>
          </a:p>
          <a:p>
            <a:pPr lvl="1"/>
            <a:r>
              <a:rPr lang="en-US" dirty="0" smtClean="0"/>
              <a:t>Especially </a:t>
            </a:r>
            <a:r>
              <a:rPr lang="en-US" dirty="0"/>
              <a:t>their evaluation </a:t>
            </a:r>
            <a:r>
              <a:rPr lang="en-US" dirty="0" smtClean="0"/>
              <a:t>offices</a:t>
            </a:r>
          </a:p>
          <a:p>
            <a:pPr lvl="1"/>
            <a:r>
              <a:rPr lang="en-US" dirty="0" smtClean="0"/>
              <a:t>Agencies </a:t>
            </a:r>
            <a:r>
              <a:rPr lang="en-US" dirty="0"/>
              <a:t>already have M&amp;E systems in </a:t>
            </a:r>
            <a:r>
              <a:rPr lang="en-US" dirty="0" smtClean="0"/>
              <a:t>place</a:t>
            </a:r>
          </a:p>
          <a:p>
            <a:pPr lvl="1"/>
            <a:r>
              <a:rPr lang="en-US" dirty="0" smtClean="0"/>
              <a:t>Ensuring uniformity is difficult</a:t>
            </a:r>
          </a:p>
          <a:p>
            <a:pPr lvl="1"/>
            <a:r>
              <a:rPr lang="en-US" dirty="0" smtClean="0"/>
              <a:t>Focus on minimum requirements</a:t>
            </a:r>
          </a:p>
          <a:p>
            <a:pPr lvl="1"/>
            <a:r>
              <a:rPr lang="en-US" dirty="0" smtClean="0"/>
              <a:t>UNEG and ECG standards and norms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32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Performance Evaluations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953000"/>
          </a:xfrm>
        </p:spPr>
        <p:txBody>
          <a:bodyPr>
            <a:normAutofit fontScale="40000" lnSpcReduction="20000"/>
          </a:bodyPr>
          <a:lstStyle/>
          <a:p>
            <a:endParaRPr lang="en-US" sz="4300" dirty="0" smtClean="0"/>
          </a:p>
          <a:p>
            <a:r>
              <a:rPr lang="en-US" sz="5000" b="1" dirty="0" smtClean="0"/>
              <a:t>Performance evaluations in GEF context</a:t>
            </a:r>
          </a:p>
          <a:p>
            <a:pPr lvl="1"/>
            <a:r>
              <a:rPr lang="en-US" sz="5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 </a:t>
            </a:r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on the quality of the GEF portfolio</a:t>
            </a:r>
            <a:r>
              <a:rPr lang="en-US" sz="5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GEF policies and processes, and M&amp;E. </a:t>
            </a:r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</a:t>
            </a:r>
            <a:r>
              <a:rPr lang="en-US" sz="5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 also </a:t>
            </a:r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 efficiency and effectiveness of GEF supported activities and processes in delivering the expected outputs and outcomes.</a:t>
            </a:r>
            <a:r>
              <a:rPr lang="en-US" sz="5000" dirty="0"/>
              <a:t> </a:t>
            </a:r>
            <a:endParaRPr lang="en-US" sz="5000" dirty="0" smtClean="0"/>
          </a:p>
          <a:p>
            <a:pPr lvl="1"/>
            <a:r>
              <a:rPr lang="en-US" sz="5000" dirty="0" smtClean="0"/>
              <a:t>Give more attention to efficiency and accountability </a:t>
            </a:r>
          </a:p>
          <a:p>
            <a:pPr lvl="1"/>
            <a:r>
              <a:rPr lang="en-US" sz="5000" dirty="0" smtClean="0"/>
              <a:t>Focus on providing real time </a:t>
            </a:r>
            <a:r>
              <a:rPr lang="en-US" sz="5000" dirty="0" smtClean="0"/>
              <a:t>feedback</a:t>
            </a:r>
          </a:p>
          <a:p>
            <a:pPr lvl="1"/>
            <a:r>
              <a:rPr lang="en-US" sz="5000" dirty="0"/>
              <a:t>I</a:t>
            </a:r>
            <a:r>
              <a:rPr lang="en-US" sz="5000" dirty="0" smtClean="0"/>
              <a:t>mportant for the Council and for other stakeholders in the GEF partnership</a:t>
            </a:r>
            <a:endParaRPr lang="en-US" sz="5000" dirty="0" smtClean="0"/>
          </a:p>
          <a:p>
            <a:r>
              <a:rPr lang="en-US" sz="5000" b="1" dirty="0" smtClean="0"/>
              <a:t>Examples</a:t>
            </a:r>
            <a:endParaRPr lang="en-US" sz="5000" b="1" dirty="0" smtClean="0"/>
          </a:p>
          <a:p>
            <a:pPr lvl="1"/>
            <a:r>
              <a:rPr lang="en-US" sz="5000" dirty="0" smtClean="0"/>
              <a:t>Annual Performance Report </a:t>
            </a:r>
            <a:r>
              <a:rPr lang="en-US" sz="5000" dirty="0" smtClean="0"/>
              <a:t>– Results of </a:t>
            </a:r>
            <a:r>
              <a:rPr lang="en-US" sz="5000" dirty="0" smtClean="0"/>
              <a:t>completed GEF </a:t>
            </a:r>
            <a:r>
              <a:rPr lang="en-US" sz="5000" dirty="0" smtClean="0"/>
              <a:t>projects, quality </a:t>
            </a:r>
            <a:r>
              <a:rPr lang="en-US" sz="5000" dirty="0" smtClean="0"/>
              <a:t>of terminal evaluations</a:t>
            </a:r>
            <a:r>
              <a:rPr lang="en-US" sz="5000" dirty="0" smtClean="0"/>
              <a:t>, </a:t>
            </a:r>
            <a:r>
              <a:rPr lang="en-US" sz="5000" dirty="0" smtClean="0"/>
              <a:t>management action </a:t>
            </a:r>
            <a:r>
              <a:rPr lang="en-US" sz="5000" dirty="0" smtClean="0"/>
              <a:t>record, etc.</a:t>
            </a:r>
            <a:endParaRPr lang="en-US" sz="5000" dirty="0" smtClean="0"/>
          </a:p>
          <a:p>
            <a:pPr lvl="1"/>
            <a:r>
              <a:rPr lang="en-US" sz="5000" dirty="0" smtClean="0"/>
              <a:t>Evaluations on GEF policies and </a:t>
            </a:r>
            <a:r>
              <a:rPr lang="en-US" sz="5000" dirty="0" smtClean="0"/>
              <a:t>procedures</a:t>
            </a:r>
            <a:r>
              <a:rPr lang="en-US" sz="5000" dirty="0" smtClean="0"/>
              <a:t>: activity cycle; </a:t>
            </a:r>
            <a:r>
              <a:rPr lang="en-US" sz="5000" dirty="0" smtClean="0"/>
              <a:t>STAR; </a:t>
            </a:r>
            <a:r>
              <a:rPr lang="en-US" sz="5000" dirty="0" smtClean="0"/>
              <a:t>etc. </a:t>
            </a:r>
          </a:p>
          <a:p>
            <a:pPr lvl="1"/>
            <a:r>
              <a:rPr lang="en-US" sz="5000" dirty="0" smtClean="0"/>
              <a:t>Evaluation of performance of GEF Programs and </a:t>
            </a:r>
            <a:r>
              <a:rPr lang="en-US" sz="5000" dirty="0" smtClean="0"/>
              <a:t>partnerships: National </a:t>
            </a:r>
            <a:r>
              <a:rPr lang="en-US" sz="5000" dirty="0" smtClean="0"/>
              <a:t>Portfolio Formulation Exercise</a:t>
            </a:r>
            <a:r>
              <a:rPr lang="en-US" sz="5000" dirty="0"/>
              <a:t>; </a:t>
            </a:r>
            <a:r>
              <a:rPr lang="en-US" sz="5000" dirty="0" smtClean="0"/>
              <a:t>Expansion </a:t>
            </a:r>
            <a:r>
              <a:rPr lang="en-US" sz="5000" dirty="0"/>
              <a:t>of GEF </a:t>
            </a:r>
            <a:r>
              <a:rPr lang="en-US" sz="5000" dirty="0" smtClean="0"/>
              <a:t>partnership; Small Grants Program, etc</a:t>
            </a:r>
            <a:r>
              <a:rPr lang="en-US" sz="5000" dirty="0" smtClean="0"/>
              <a:t>.</a:t>
            </a:r>
            <a:endParaRPr lang="en-US" sz="5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gets measured?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Conversion of inputs into outputs/outcomes by GEF activities vis-à-vis </a:t>
            </a:r>
            <a:r>
              <a:rPr lang="en-US" dirty="0" smtClean="0"/>
              <a:t>expectations</a:t>
            </a:r>
            <a:endParaRPr lang="en-US" dirty="0" smtClean="0"/>
          </a:p>
          <a:p>
            <a:r>
              <a:rPr lang="en-US" dirty="0" smtClean="0"/>
              <a:t>Project </a:t>
            </a:r>
            <a:r>
              <a:rPr lang="en-US" dirty="0" smtClean="0"/>
              <a:t>results – outputs and </a:t>
            </a:r>
            <a:r>
              <a:rPr lang="en-US" dirty="0" smtClean="0"/>
              <a:t>outcomes; project </a:t>
            </a:r>
            <a:r>
              <a:rPr lang="en-US" dirty="0" smtClean="0"/>
              <a:t>implementation and </a:t>
            </a:r>
            <a:r>
              <a:rPr lang="en-US" dirty="0" smtClean="0"/>
              <a:t>execution; </a:t>
            </a:r>
            <a:r>
              <a:rPr lang="en-US" dirty="0"/>
              <a:t> </a:t>
            </a:r>
            <a:r>
              <a:rPr lang="en-US" dirty="0"/>
              <a:t>c</a:t>
            </a:r>
            <a:r>
              <a:rPr lang="en-US" dirty="0" smtClean="0"/>
              <a:t>o-financing, etc.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Sustainability of the achievements of the GEF activities</a:t>
            </a:r>
          </a:p>
          <a:p>
            <a:r>
              <a:rPr lang="en-US" dirty="0" smtClean="0"/>
              <a:t>Risks to sustainability of </a:t>
            </a:r>
            <a:r>
              <a:rPr lang="en-US" dirty="0" smtClean="0"/>
              <a:t>outcomes; progress </a:t>
            </a:r>
            <a:r>
              <a:rPr lang="en-US" dirty="0" smtClean="0"/>
              <a:t>to impact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Compliance with the GEF policies and procedures</a:t>
            </a:r>
          </a:p>
          <a:p>
            <a:r>
              <a:rPr lang="en-US" dirty="0"/>
              <a:t>Project cycle time </a:t>
            </a:r>
            <a:r>
              <a:rPr lang="en-US" dirty="0" smtClean="0"/>
              <a:t>lags, and GEF response time </a:t>
            </a:r>
            <a:r>
              <a:rPr lang="en-US" dirty="0" smtClean="0"/>
              <a:t>standards</a:t>
            </a:r>
            <a:r>
              <a:rPr lang="en-US" dirty="0" smtClean="0"/>
              <a:t>; </a:t>
            </a:r>
            <a:r>
              <a:rPr lang="en-US" dirty="0"/>
              <a:t>m</a:t>
            </a:r>
            <a:r>
              <a:rPr lang="en-US" dirty="0" smtClean="0"/>
              <a:t>inimum </a:t>
            </a:r>
            <a:r>
              <a:rPr lang="en-US" dirty="0" smtClean="0"/>
              <a:t>requirements on Project </a:t>
            </a:r>
            <a:r>
              <a:rPr lang="en-US" dirty="0" smtClean="0"/>
              <a:t>M&amp;E; Environmental </a:t>
            </a:r>
            <a:r>
              <a:rPr lang="en-US" dirty="0" smtClean="0"/>
              <a:t>and social safeguards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Quality of systems and activities</a:t>
            </a:r>
          </a:p>
          <a:p>
            <a:r>
              <a:rPr lang="en-US" dirty="0" smtClean="0"/>
              <a:t>Project </a:t>
            </a:r>
            <a:r>
              <a:rPr lang="en-US" dirty="0" smtClean="0"/>
              <a:t>at risk systems of </a:t>
            </a:r>
            <a:r>
              <a:rPr lang="en-US" dirty="0" smtClean="0"/>
              <a:t>agencies; project </a:t>
            </a:r>
            <a:r>
              <a:rPr lang="en-US" dirty="0" smtClean="0"/>
              <a:t>design and M&amp;E systems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Management action on Council decisions</a:t>
            </a:r>
          </a:p>
          <a:p>
            <a:r>
              <a:rPr lang="en-US" dirty="0" smtClean="0"/>
              <a:t>Quality of Management </a:t>
            </a:r>
            <a:r>
              <a:rPr lang="en-US" dirty="0" smtClean="0"/>
              <a:t>action on Council decisions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357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it measured?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of rating scales </a:t>
            </a:r>
            <a:endParaRPr lang="en-US" dirty="0"/>
          </a:p>
          <a:p>
            <a:pPr lvl="1"/>
            <a:r>
              <a:rPr lang="en-US" dirty="0" smtClean="0"/>
              <a:t>Outcomes </a:t>
            </a:r>
            <a:r>
              <a:rPr lang="en-US" dirty="0" smtClean="0"/>
              <a:t>and sustainability</a:t>
            </a:r>
            <a:endParaRPr lang="en-US" dirty="0"/>
          </a:p>
          <a:p>
            <a:pPr lvl="1"/>
            <a:r>
              <a:rPr lang="en-US" dirty="0"/>
              <a:t>Implementation and execution</a:t>
            </a:r>
          </a:p>
          <a:p>
            <a:pPr lvl="1"/>
            <a:r>
              <a:rPr lang="en-US" dirty="0"/>
              <a:t>Quality of M&amp;E</a:t>
            </a:r>
          </a:p>
          <a:p>
            <a:pPr lvl="1"/>
            <a:r>
              <a:rPr lang="en-US" dirty="0"/>
              <a:t>Quality of terminal </a:t>
            </a:r>
            <a:r>
              <a:rPr lang="en-US" dirty="0" smtClean="0"/>
              <a:t>evaluations</a:t>
            </a:r>
          </a:p>
          <a:p>
            <a:pPr lvl="1"/>
            <a:r>
              <a:rPr lang="en-US" dirty="0" smtClean="0"/>
              <a:t>Management Action on Council decisions</a:t>
            </a:r>
          </a:p>
          <a:p>
            <a:r>
              <a:rPr lang="en-US" dirty="0" smtClean="0"/>
              <a:t>Categories – ordering of categories based on desirability</a:t>
            </a:r>
            <a:endParaRPr lang="en-US" dirty="0" smtClean="0"/>
          </a:p>
          <a:p>
            <a:r>
              <a:rPr lang="en-US" dirty="0" smtClean="0"/>
              <a:t>Ratios – co-financing</a:t>
            </a:r>
          </a:p>
          <a:p>
            <a:r>
              <a:rPr lang="en-US" dirty="0" smtClean="0"/>
              <a:t>Time </a:t>
            </a:r>
            <a:r>
              <a:rPr lang="en-US" dirty="0" smtClean="0"/>
              <a:t>lags – activity cycle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5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Utility of performance measurement and reporting is widely accepted</a:t>
            </a:r>
          </a:p>
          <a:p>
            <a:r>
              <a:rPr lang="en-US" dirty="0" smtClean="0"/>
              <a:t>Major contributions</a:t>
            </a:r>
          </a:p>
          <a:p>
            <a:pPr lvl="1"/>
            <a:r>
              <a:rPr lang="en-US" dirty="0"/>
              <a:t>Terminal evaluations</a:t>
            </a:r>
          </a:p>
          <a:p>
            <a:pPr lvl="1"/>
            <a:r>
              <a:rPr lang="en-US" dirty="0"/>
              <a:t>Supervision by implementing agencies</a:t>
            </a:r>
          </a:p>
          <a:p>
            <a:pPr lvl="1"/>
            <a:r>
              <a:rPr lang="en-US" dirty="0"/>
              <a:t>Improvements in GEF’s resource allocation approach</a:t>
            </a:r>
          </a:p>
          <a:p>
            <a:pPr lvl="1"/>
            <a:r>
              <a:rPr lang="en-US" dirty="0"/>
              <a:t>GEF activity cycle</a:t>
            </a:r>
          </a:p>
          <a:p>
            <a:r>
              <a:rPr lang="en-US" dirty="0" smtClean="0"/>
              <a:t>Better understanding of causal relationships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7851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E4729968A8DE45A09B39A9C3B4D86E" ma:contentTypeVersion="0" ma:contentTypeDescription="Create a new document." ma:contentTypeScope="" ma:versionID="9e4cb96bef854bc68f716e57f6e0f4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B0CB56-821E-499E-A4B6-3E56F5B0F1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42228E-AE7B-4F9F-8E26-04F044E687D2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C5A63E9-FA75-40B6-8008-385F81A222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2386</TotalTime>
  <Words>719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PowerPoint Presentation</vt:lpstr>
      <vt:lpstr>GEF</vt:lpstr>
      <vt:lpstr>The GEF Network</vt:lpstr>
      <vt:lpstr>GEF IEO</vt:lpstr>
      <vt:lpstr>GEF IEO within the context of GEF Partnership</vt:lpstr>
      <vt:lpstr>Performance Evaluations</vt:lpstr>
      <vt:lpstr>What gets measured?</vt:lpstr>
      <vt:lpstr>How is it measured?</vt:lpstr>
      <vt:lpstr>Effects</vt:lpstr>
      <vt:lpstr>Uncovering Performance Trends</vt:lpstr>
      <vt:lpstr>Time taken for GEF full size projects – CEO Endorsement to Project Start</vt:lpstr>
      <vt:lpstr>Aggregate Amount  Requested from GEF through project proposals that are in different stages of preparation</vt:lpstr>
      <vt:lpstr>Difficulties in assessing trends</vt:lpstr>
      <vt:lpstr>Examples of Performance Evaluations</vt:lpstr>
      <vt:lpstr>PowerPoint Presentation</vt:lpstr>
      <vt:lpstr>To summarize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fgrahammer</dc:creator>
  <cp:lastModifiedBy>Neeraj Kumar Negi</cp:lastModifiedBy>
  <cp:revision>136</cp:revision>
  <cp:lastPrinted>2014-12-03T23:15:12Z</cp:lastPrinted>
  <dcterms:created xsi:type="dcterms:W3CDTF">2006-08-16T00:00:00Z</dcterms:created>
  <dcterms:modified xsi:type="dcterms:W3CDTF">2015-03-07T21:51:20Z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0x01010085E4729968A8DE45A09B39A9C3B4D86E</vt:lpwstr>
  </property>
</Properties>
</file>