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260" r:id="rId4"/>
    <p:sldId id="289" r:id="rId5"/>
    <p:sldId id="291" r:id="rId6"/>
    <p:sldId id="294" r:id="rId7"/>
    <p:sldId id="290" r:id="rId8"/>
    <p:sldId id="292" r:id="rId9"/>
    <p:sldId id="301" r:id="rId10"/>
    <p:sldId id="293" r:id="rId11"/>
    <p:sldId id="298" r:id="rId12"/>
    <p:sldId id="299" r:id="rId13"/>
    <p:sldId id="300" r:id="rId14"/>
    <p:sldId id="264" r:id="rId15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184" autoAdjust="0"/>
  </p:normalViewPr>
  <p:slideViewPr>
    <p:cSldViewPr snapToGrid="0">
      <p:cViewPr varScale="1">
        <p:scale>
          <a:sx n="48" d="100"/>
          <a:sy n="48" d="100"/>
        </p:scale>
        <p:origin x="90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574DF1-FF0D-4114-8715-EC1FF1A8C40B}" type="doc">
      <dgm:prSet loTypeId="urn:microsoft.com/office/officeart/2008/layout/VerticalCurvedList" loCatId="list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n-GB"/>
        </a:p>
      </dgm:t>
    </dgm:pt>
    <dgm:pt modelId="{D63B0448-D9B5-4B66-9BC4-5140E76F803C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smtClean="0"/>
            <a:t>DE development neglected</a:t>
          </a:r>
          <a:endParaRPr lang="en-US" sz="3200" dirty="0" smtClean="0"/>
        </a:p>
      </dgm:t>
    </dgm:pt>
    <dgm:pt modelId="{4A94C457-2225-4BF3-94A2-21A8ABCFAC29}" type="parTrans" cxnId="{052B8910-A18B-46D0-9DC3-25191F206430}">
      <dgm:prSet/>
      <dgm:spPr/>
      <dgm:t>
        <a:bodyPr/>
        <a:lstStyle/>
        <a:p>
          <a:endParaRPr lang="en-GB" sz="2000"/>
        </a:p>
      </dgm:t>
    </dgm:pt>
    <dgm:pt modelId="{D5F689D8-D8AB-4A08-8658-ADE58D72D26A}" type="sibTrans" cxnId="{052B8910-A18B-46D0-9DC3-25191F206430}">
      <dgm:prSet/>
      <dgm:spPr/>
      <dgm:t>
        <a:bodyPr/>
        <a:lstStyle/>
        <a:p>
          <a:endParaRPr lang="en-GB" sz="2000"/>
        </a:p>
      </dgm:t>
    </dgm:pt>
    <dgm:pt modelId="{CBAC1A65-105C-4AD5-9422-B1C26C9A65D0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smtClean="0"/>
            <a:t>Underestimation of efforts required to develop and maintain a DE function </a:t>
          </a:r>
          <a:endParaRPr lang="en-US" sz="3200" dirty="0" smtClean="0"/>
        </a:p>
      </dgm:t>
    </dgm:pt>
    <dgm:pt modelId="{0FA5EEED-8A88-4980-BDC3-A3164CB2E5D4}" type="parTrans" cxnId="{C0D32A8B-8318-4ECD-B216-449224ADDAFA}">
      <dgm:prSet/>
      <dgm:spPr/>
      <dgm:t>
        <a:bodyPr/>
        <a:lstStyle/>
        <a:p>
          <a:endParaRPr lang="en-GB" sz="2000"/>
        </a:p>
      </dgm:t>
    </dgm:pt>
    <dgm:pt modelId="{8237729D-7DD3-45BD-ACA6-B69015CADACC}" type="sibTrans" cxnId="{C0D32A8B-8318-4ECD-B216-449224ADDAFA}">
      <dgm:prSet/>
      <dgm:spPr/>
      <dgm:t>
        <a:bodyPr/>
        <a:lstStyle/>
        <a:p>
          <a:endParaRPr lang="en-GB" sz="2000"/>
        </a:p>
      </dgm:t>
    </dgm:pt>
    <dgm:pt modelId="{164BBADC-F274-483A-8C5F-5DF36DE49441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smtClean="0"/>
            <a:t>Divided Management about the relevance of a DE function for WFP </a:t>
          </a:r>
          <a:endParaRPr lang="en-US" sz="3200" dirty="0" smtClean="0"/>
        </a:p>
      </dgm:t>
    </dgm:pt>
    <dgm:pt modelId="{E522E039-B7AA-4927-8A98-FB03B4456F21}" type="parTrans" cxnId="{190AB861-197B-43EF-94FD-2AB75F168639}">
      <dgm:prSet/>
      <dgm:spPr/>
      <dgm:t>
        <a:bodyPr/>
        <a:lstStyle/>
        <a:p>
          <a:endParaRPr lang="en-GB" sz="2000"/>
        </a:p>
      </dgm:t>
    </dgm:pt>
    <dgm:pt modelId="{F91431E3-456C-4A6A-94A0-017C4903E11A}" type="sibTrans" cxnId="{190AB861-197B-43EF-94FD-2AB75F168639}">
      <dgm:prSet/>
      <dgm:spPr/>
      <dgm:t>
        <a:bodyPr/>
        <a:lstStyle/>
        <a:p>
          <a:endParaRPr lang="en-GB" sz="2000"/>
        </a:p>
      </dgm:t>
    </dgm:pt>
    <dgm:pt modelId="{F5CFD526-B8FB-4CED-8671-7A32D7797004}" type="pres">
      <dgm:prSet presAssocID="{AB574DF1-FF0D-4114-8715-EC1FF1A8C40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5A7227C9-91FB-4ABB-B055-0B34CB804C9B}" type="pres">
      <dgm:prSet presAssocID="{AB574DF1-FF0D-4114-8715-EC1FF1A8C40B}" presName="Name1" presStyleCnt="0"/>
      <dgm:spPr/>
    </dgm:pt>
    <dgm:pt modelId="{5021BE6C-07CD-4596-BC48-33FBC5D7D991}" type="pres">
      <dgm:prSet presAssocID="{AB574DF1-FF0D-4114-8715-EC1FF1A8C40B}" presName="cycle" presStyleCnt="0"/>
      <dgm:spPr/>
    </dgm:pt>
    <dgm:pt modelId="{3BB986AF-2030-4DE8-8BA3-FAC80B2094D6}" type="pres">
      <dgm:prSet presAssocID="{AB574DF1-FF0D-4114-8715-EC1FF1A8C40B}" presName="srcNode" presStyleLbl="node1" presStyleIdx="0" presStyleCnt="3"/>
      <dgm:spPr/>
    </dgm:pt>
    <dgm:pt modelId="{B55AB961-FA13-4105-BDA2-63AC3472A59A}" type="pres">
      <dgm:prSet presAssocID="{AB574DF1-FF0D-4114-8715-EC1FF1A8C40B}" presName="conn" presStyleLbl="parChTrans1D2" presStyleIdx="0" presStyleCnt="1"/>
      <dgm:spPr/>
      <dgm:t>
        <a:bodyPr/>
        <a:lstStyle/>
        <a:p>
          <a:endParaRPr lang="en-GB"/>
        </a:p>
      </dgm:t>
    </dgm:pt>
    <dgm:pt modelId="{FB6A8304-FB75-4C3D-B489-2713D759A8A3}" type="pres">
      <dgm:prSet presAssocID="{AB574DF1-FF0D-4114-8715-EC1FF1A8C40B}" presName="extraNode" presStyleLbl="node1" presStyleIdx="0" presStyleCnt="3"/>
      <dgm:spPr/>
    </dgm:pt>
    <dgm:pt modelId="{953F354A-7E9E-4D4F-8E30-975F75DF3426}" type="pres">
      <dgm:prSet presAssocID="{AB574DF1-FF0D-4114-8715-EC1FF1A8C40B}" presName="dstNode" presStyleLbl="node1" presStyleIdx="0" presStyleCnt="3"/>
      <dgm:spPr/>
    </dgm:pt>
    <dgm:pt modelId="{DFE785C5-39C8-4F17-8375-3B6CD3CC95D2}" type="pres">
      <dgm:prSet presAssocID="{D63B0448-D9B5-4B66-9BC4-5140E76F803C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04B3B5-8B76-40E4-9957-5400F4804B6D}" type="pres">
      <dgm:prSet presAssocID="{D63B0448-D9B5-4B66-9BC4-5140E76F803C}" presName="accent_1" presStyleCnt="0"/>
      <dgm:spPr/>
    </dgm:pt>
    <dgm:pt modelId="{57CC66B4-76C3-43C6-BBB0-0EF0E8991D65}" type="pres">
      <dgm:prSet presAssocID="{D63B0448-D9B5-4B66-9BC4-5140E76F803C}" presName="accentRepeatNode" presStyleLbl="solidFgAcc1" presStyleIdx="0" presStyleCnt="3"/>
      <dgm:spPr/>
    </dgm:pt>
    <dgm:pt modelId="{EC52F790-C7B6-4FEE-ACB2-47A5C28C6101}" type="pres">
      <dgm:prSet presAssocID="{CBAC1A65-105C-4AD5-9422-B1C26C9A65D0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724F54-C0DC-4E2D-886D-F4358CB0D460}" type="pres">
      <dgm:prSet presAssocID="{CBAC1A65-105C-4AD5-9422-B1C26C9A65D0}" presName="accent_2" presStyleCnt="0"/>
      <dgm:spPr/>
    </dgm:pt>
    <dgm:pt modelId="{13174368-1F1E-4DBE-BB72-790DFCFA0F5C}" type="pres">
      <dgm:prSet presAssocID="{CBAC1A65-105C-4AD5-9422-B1C26C9A65D0}" presName="accentRepeatNode" presStyleLbl="solidFgAcc1" presStyleIdx="1" presStyleCnt="3"/>
      <dgm:spPr/>
    </dgm:pt>
    <dgm:pt modelId="{8724E218-40F1-44A3-ABCF-5F2DBCF9B6D4}" type="pres">
      <dgm:prSet presAssocID="{164BBADC-F274-483A-8C5F-5DF36DE49441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3A4D19B-4A42-4DF3-926E-3D95623CC538}" type="pres">
      <dgm:prSet presAssocID="{164BBADC-F274-483A-8C5F-5DF36DE49441}" presName="accent_3" presStyleCnt="0"/>
      <dgm:spPr/>
    </dgm:pt>
    <dgm:pt modelId="{BF9FD21D-B879-4630-873D-254E19F0D92D}" type="pres">
      <dgm:prSet presAssocID="{164BBADC-F274-483A-8C5F-5DF36DE49441}" presName="accentRepeatNode" presStyleLbl="solidFgAcc1" presStyleIdx="2" presStyleCnt="3"/>
      <dgm:spPr/>
    </dgm:pt>
  </dgm:ptLst>
  <dgm:cxnLst>
    <dgm:cxn modelId="{190AB861-197B-43EF-94FD-2AB75F168639}" srcId="{AB574DF1-FF0D-4114-8715-EC1FF1A8C40B}" destId="{164BBADC-F274-483A-8C5F-5DF36DE49441}" srcOrd="2" destOrd="0" parTransId="{E522E039-B7AA-4927-8A98-FB03B4456F21}" sibTransId="{F91431E3-456C-4A6A-94A0-017C4903E11A}"/>
    <dgm:cxn modelId="{C0D32A8B-8318-4ECD-B216-449224ADDAFA}" srcId="{AB574DF1-FF0D-4114-8715-EC1FF1A8C40B}" destId="{CBAC1A65-105C-4AD5-9422-B1C26C9A65D0}" srcOrd="1" destOrd="0" parTransId="{0FA5EEED-8A88-4980-BDC3-A3164CB2E5D4}" sibTransId="{8237729D-7DD3-45BD-ACA6-B69015CADACC}"/>
    <dgm:cxn modelId="{AAD320FD-54A7-4F9F-B884-152A182E0630}" type="presOf" srcId="{CBAC1A65-105C-4AD5-9422-B1C26C9A65D0}" destId="{EC52F790-C7B6-4FEE-ACB2-47A5C28C6101}" srcOrd="0" destOrd="0" presId="urn:microsoft.com/office/officeart/2008/layout/VerticalCurvedList"/>
    <dgm:cxn modelId="{97B70B2A-B536-40CF-AAB7-CB0D69E3DDA5}" type="presOf" srcId="{D63B0448-D9B5-4B66-9BC4-5140E76F803C}" destId="{DFE785C5-39C8-4F17-8375-3B6CD3CC95D2}" srcOrd="0" destOrd="0" presId="urn:microsoft.com/office/officeart/2008/layout/VerticalCurvedList"/>
    <dgm:cxn modelId="{B2158802-61B9-45D4-8333-CC9395C3CC22}" type="presOf" srcId="{AB574DF1-FF0D-4114-8715-EC1FF1A8C40B}" destId="{F5CFD526-B8FB-4CED-8671-7A32D7797004}" srcOrd="0" destOrd="0" presId="urn:microsoft.com/office/officeart/2008/layout/VerticalCurvedList"/>
    <dgm:cxn modelId="{738F94AE-71BB-4FC7-95E7-BF0564E89E13}" type="presOf" srcId="{164BBADC-F274-483A-8C5F-5DF36DE49441}" destId="{8724E218-40F1-44A3-ABCF-5F2DBCF9B6D4}" srcOrd="0" destOrd="0" presId="urn:microsoft.com/office/officeart/2008/layout/VerticalCurvedList"/>
    <dgm:cxn modelId="{D71CB92E-7688-438F-BC2A-06EC6BB419FD}" type="presOf" srcId="{D5F689D8-D8AB-4A08-8658-ADE58D72D26A}" destId="{B55AB961-FA13-4105-BDA2-63AC3472A59A}" srcOrd="0" destOrd="0" presId="urn:microsoft.com/office/officeart/2008/layout/VerticalCurvedList"/>
    <dgm:cxn modelId="{052B8910-A18B-46D0-9DC3-25191F206430}" srcId="{AB574DF1-FF0D-4114-8715-EC1FF1A8C40B}" destId="{D63B0448-D9B5-4B66-9BC4-5140E76F803C}" srcOrd="0" destOrd="0" parTransId="{4A94C457-2225-4BF3-94A2-21A8ABCFAC29}" sibTransId="{D5F689D8-D8AB-4A08-8658-ADE58D72D26A}"/>
    <dgm:cxn modelId="{6E92CF2E-400C-4483-A89A-C34EA044A9B4}" type="presParOf" srcId="{F5CFD526-B8FB-4CED-8671-7A32D7797004}" destId="{5A7227C9-91FB-4ABB-B055-0B34CB804C9B}" srcOrd="0" destOrd="0" presId="urn:microsoft.com/office/officeart/2008/layout/VerticalCurvedList"/>
    <dgm:cxn modelId="{D2D25D21-259C-4B89-A838-B29762BC0069}" type="presParOf" srcId="{5A7227C9-91FB-4ABB-B055-0B34CB804C9B}" destId="{5021BE6C-07CD-4596-BC48-33FBC5D7D991}" srcOrd="0" destOrd="0" presId="urn:microsoft.com/office/officeart/2008/layout/VerticalCurvedList"/>
    <dgm:cxn modelId="{A0EC319D-E572-4E56-91CE-731C3632778B}" type="presParOf" srcId="{5021BE6C-07CD-4596-BC48-33FBC5D7D991}" destId="{3BB986AF-2030-4DE8-8BA3-FAC80B2094D6}" srcOrd="0" destOrd="0" presId="urn:microsoft.com/office/officeart/2008/layout/VerticalCurvedList"/>
    <dgm:cxn modelId="{C00E27C2-CC21-429A-B19B-280772D7C95F}" type="presParOf" srcId="{5021BE6C-07CD-4596-BC48-33FBC5D7D991}" destId="{B55AB961-FA13-4105-BDA2-63AC3472A59A}" srcOrd="1" destOrd="0" presId="urn:microsoft.com/office/officeart/2008/layout/VerticalCurvedList"/>
    <dgm:cxn modelId="{FFD3B58A-A851-49DD-B5B9-97CDDCE1CA96}" type="presParOf" srcId="{5021BE6C-07CD-4596-BC48-33FBC5D7D991}" destId="{FB6A8304-FB75-4C3D-B489-2713D759A8A3}" srcOrd="2" destOrd="0" presId="urn:microsoft.com/office/officeart/2008/layout/VerticalCurvedList"/>
    <dgm:cxn modelId="{58F6505B-FB14-4731-BF2F-CCCB13B50345}" type="presParOf" srcId="{5021BE6C-07CD-4596-BC48-33FBC5D7D991}" destId="{953F354A-7E9E-4D4F-8E30-975F75DF3426}" srcOrd="3" destOrd="0" presId="urn:microsoft.com/office/officeart/2008/layout/VerticalCurvedList"/>
    <dgm:cxn modelId="{853B6C5E-C05D-483A-A674-C121C70428FE}" type="presParOf" srcId="{5A7227C9-91FB-4ABB-B055-0B34CB804C9B}" destId="{DFE785C5-39C8-4F17-8375-3B6CD3CC95D2}" srcOrd="1" destOrd="0" presId="urn:microsoft.com/office/officeart/2008/layout/VerticalCurvedList"/>
    <dgm:cxn modelId="{B4312853-340E-42DA-994C-7C50390A9B57}" type="presParOf" srcId="{5A7227C9-91FB-4ABB-B055-0B34CB804C9B}" destId="{4504B3B5-8B76-40E4-9957-5400F4804B6D}" srcOrd="2" destOrd="0" presId="urn:microsoft.com/office/officeart/2008/layout/VerticalCurvedList"/>
    <dgm:cxn modelId="{69028D88-9474-489D-9C69-F62D812663BC}" type="presParOf" srcId="{4504B3B5-8B76-40E4-9957-5400F4804B6D}" destId="{57CC66B4-76C3-43C6-BBB0-0EF0E8991D65}" srcOrd="0" destOrd="0" presId="urn:microsoft.com/office/officeart/2008/layout/VerticalCurvedList"/>
    <dgm:cxn modelId="{82929918-FD0D-40D7-AF29-571DFAB966ED}" type="presParOf" srcId="{5A7227C9-91FB-4ABB-B055-0B34CB804C9B}" destId="{EC52F790-C7B6-4FEE-ACB2-47A5C28C6101}" srcOrd="3" destOrd="0" presId="urn:microsoft.com/office/officeart/2008/layout/VerticalCurvedList"/>
    <dgm:cxn modelId="{BAF68A6E-36C2-4D0F-9093-4F18F5605B7F}" type="presParOf" srcId="{5A7227C9-91FB-4ABB-B055-0B34CB804C9B}" destId="{B7724F54-C0DC-4E2D-886D-F4358CB0D460}" srcOrd="4" destOrd="0" presId="urn:microsoft.com/office/officeart/2008/layout/VerticalCurvedList"/>
    <dgm:cxn modelId="{1D8CD7C9-640C-4981-B3A4-65A2E67F742D}" type="presParOf" srcId="{B7724F54-C0DC-4E2D-886D-F4358CB0D460}" destId="{13174368-1F1E-4DBE-BB72-790DFCFA0F5C}" srcOrd="0" destOrd="0" presId="urn:microsoft.com/office/officeart/2008/layout/VerticalCurvedList"/>
    <dgm:cxn modelId="{ACE8C48C-9A76-47F8-95BC-532FA2802512}" type="presParOf" srcId="{5A7227C9-91FB-4ABB-B055-0B34CB804C9B}" destId="{8724E218-40F1-44A3-ABCF-5F2DBCF9B6D4}" srcOrd="5" destOrd="0" presId="urn:microsoft.com/office/officeart/2008/layout/VerticalCurvedList"/>
    <dgm:cxn modelId="{56EA17E8-453C-41AD-95C4-2CB16FCC3375}" type="presParOf" srcId="{5A7227C9-91FB-4ABB-B055-0B34CB804C9B}" destId="{F3A4D19B-4A42-4DF3-926E-3D95623CC538}" srcOrd="6" destOrd="0" presId="urn:microsoft.com/office/officeart/2008/layout/VerticalCurvedList"/>
    <dgm:cxn modelId="{2B2BC644-7853-4BEF-86C4-C33AC645D744}" type="presParOf" srcId="{F3A4D19B-4A42-4DF3-926E-3D95623CC538}" destId="{BF9FD21D-B879-4630-873D-254E19F0D92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E31790-E8AE-461C-A2A4-819668C6BE98}" type="doc">
      <dgm:prSet loTypeId="urn:microsoft.com/office/officeart/2005/8/layout/radial1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E0B7A737-9D25-4040-BED5-255C0D5CA979}">
      <dgm:prSet phldrT="[Text]" custT="1"/>
      <dgm:spPr>
        <a:solidFill>
          <a:srgbClr val="FFFF00"/>
        </a:solidFill>
        <a:ln>
          <a:noFill/>
        </a:ln>
      </dgm:spPr>
      <dgm:t>
        <a:bodyPr/>
        <a:lstStyle/>
        <a:p>
          <a:r>
            <a:rPr lang="en-US" sz="1600" b="1" dirty="0" smtClean="0">
              <a:solidFill>
                <a:srgbClr val="0070C0"/>
              </a:solidFill>
            </a:rPr>
            <a:t>DE function </a:t>
          </a:r>
          <a:endParaRPr lang="en-GB" sz="1600" b="1" dirty="0">
            <a:solidFill>
              <a:srgbClr val="0070C0"/>
            </a:solidFill>
          </a:endParaRPr>
        </a:p>
      </dgm:t>
    </dgm:pt>
    <dgm:pt modelId="{4B847A02-E057-4084-8227-05632D17FEDC}" type="parTrans" cxnId="{8BD31BF8-E7D4-47BA-8B8C-CBC97B86D2CD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A7725474-7CEF-4489-ACA3-4DB0A3547E2B}" type="sibTrans" cxnId="{8BD31BF8-E7D4-47BA-8B8C-CBC97B86D2CD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41334A04-8778-4C78-9510-CFD21CDF6F5E}">
      <dgm:prSet custT="1"/>
      <dgm:spPr>
        <a:ln>
          <a:noFill/>
        </a:ln>
      </dgm:spPr>
      <dgm:t>
        <a:bodyPr/>
        <a:lstStyle/>
        <a:p>
          <a:r>
            <a:rPr lang="en-US" sz="1600" b="1" u="sng" dirty="0" smtClean="0">
              <a:solidFill>
                <a:srgbClr val="0070C0"/>
              </a:solidFill>
            </a:rPr>
            <a:t>Resourcing  </a:t>
          </a:r>
        </a:p>
      </dgm:t>
    </dgm:pt>
    <dgm:pt modelId="{BB813900-EF7F-442A-86A1-B7EFD7D182B9}" type="parTrans" cxnId="{AF1CDA66-2174-48C2-89B5-BB73ABFF55D3}">
      <dgm:prSet custT="1"/>
      <dgm:spPr>
        <a:ln w="38100">
          <a:solidFill>
            <a:schemeClr val="bg1"/>
          </a:solidFill>
        </a:ln>
      </dgm:spPr>
      <dgm:t>
        <a:bodyPr/>
        <a:lstStyle/>
        <a:p>
          <a:endParaRPr lang="en-GB" sz="900">
            <a:solidFill>
              <a:srgbClr val="0070C0"/>
            </a:solidFill>
          </a:endParaRPr>
        </a:p>
      </dgm:t>
    </dgm:pt>
    <dgm:pt modelId="{0A6A3C88-0621-4422-B175-59E08F9BADB3}" type="sibTrans" cxnId="{AF1CDA66-2174-48C2-89B5-BB73ABFF55D3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FB0CF7AA-1451-4F34-B718-3BC5B24F677B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Sustainable Financing</a:t>
          </a:r>
        </a:p>
      </dgm:t>
    </dgm:pt>
    <dgm:pt modelId="{DF033473-CD1C-47C6-A90D-8F8B822CF92C}" type="parTrans" cxnId="{9B669E2F-0E36-42D3-8117-5747F0CD00A8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6FEE80C5-E95B-4C86-B9E1-E19E0B55AFF7}" type="sibTrans" cxnId="{9B669E2F-0E36-42D3-8117-5747F0CD00A8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548A7415-C735-470F-B566-510372CEBF19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Human resources  </a:t>
          </a:r>
        </a:p>
      </dgm:t>
    </dgm:pt>
    <dgm:pt modelId="{6A67DC79-6989-4C36-9EA2-46067BD12486}" type="parTrans" cxnId="{667CBA7A-7728-414A-8D19-D8099504BC45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0937CE66-9A5F-4B83-8BE3-596521D187FE}" type="sibTrans" cxnId="{667CBA7A-7728-414A-8D19-D8099504BC45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04D94C6A-F4F5-4E92-9D45-21ABAE8FD16D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Access to expertise </a:t>
          </a:r>
        </a:p>
      </dgm:t>
    </dgm:pt>
    <dgm:pt modelId="{2824C835-DF70-4964-85A3-A50C4B698CA0}" type="parTrans" cxnId="{3EFA2029-D376-4181-95BF-6DA96A3F8706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15A42A28-32C1-4041-9178-5EB33C6096CD}" type="sibTrans" cxnId="{3EFA2029-D376-4181-95BF-6DA96A3F8706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17FF1FB6-485A-4F4F-8F15-BCE9D4AD0D12}">
      <dgm:prSet custT="1"/>
      <dgm:spPr>
        <a:ln>
          <a:noFill/>
        </a:ln>
      </dgm:spPr>
      <dgm:t>
        <a:bodyPr/>
        <a:lstStyle/>
        <a:p>
          <a:r>
            <a:rPr lang="en-US" sz="1600" b="1" u="sng" dirty="0" smtClean="0">
              <a:solidFill>
                <a:srgbClr val="0070C0"/>
              </a:solidFill>
            </a:rPr>
            <a:t>Capacity Development</a:t>
          </a:r>
        </a:p>
      </dgm:t>
    </dgm:pt>
    <dgm:pt modelId="{59827D0A-02E8-47DF-889B-8CD306600E77}" type="parTrans" cxnId="{700C7CC7-CA42-48F1-8D23-3EF393D2595C}">
      <dgm:prSet custT="1"/>
      <dgm:spPr>
        <a:ln w="38100">
          <a:solidFill>
            <a:schemeClr val="bg1"/>
          </a:solidFill>
        </a:ln>
      </dgm:spPr>
      <dgm:t>
        <a:bodyPr/>
        <a:lstStyle/>
        <a:p>
          <a:endParaRPr lang="en-GB" sz="900">
            <a:solidFill>
              <a:srgbClr val="0070C0"/>
            </a:solidFill>
          </a:endParaRPr>
        </a:p>
      </dgm:t>
    </dgm:pt>
    <dgm:pt modelId="{C4F21D7C-8E6F-49E0-9BEB-3E0BEF3184C1}" type="sibTrans" cxnId="{700C7CC7-CA42-48F1-8D23-3EF393D2595C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346778AD-CA5F-4181-88EC-45E46DB6FCD2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Guidance and tools </a:t>
          </a:r>
          <a:endParaRPr lang="en-US" sz="1600" dirty="0">
            <a:solidFill>
              <a:srgbClr val="0070C0"/>
            </a:solidFill>
          </a:endParaRPr>
        </a:p>
      </dgm:t>
    </dgm:pt>
    <dgm:pt modelId="{BAA2E92F-208E-459C-A04C-FA97722E20C3}" type="parTrans" cxnId="{E15703F2-B4B3-4492-BDE9-3AE17B084904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6875DC26-06EB-4021-88C7-E4EB5AA81761}" type="sibTrans" cxnId="{E15703F2-B4B3-4492-BDE9-3AE17B084904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734AC3D2-5FA6-48FC-85A1-5316EF36BB6A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Technical advice/support</a:t>
          </a:r>
        </a:p>
      </dgm:t>
    </dgm:pt>
    <dgm:pt modelId="{BE24595A-5FC5-4075-87D8-BA19D7FB06C8}" type="parTrans" cxnId="{AA1526E0-99C2-4E94-82C9-518D45942E7B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74141410-58E4-4FCC-8141-8F920BE5E098}" type="sibTrans" cxnId="{AA1526E0-99C2-4E94-82C9-518D45942E7B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C2D8D11C-E960-46BB-BD38-FCD50457BF96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Training </a:t>
          </a:r>
          <a:r>
            <a:rPr lang="en-US" sz="1600" dirty="0" err="1" smtClean="0">
              <a:solidFill>
                <a:srgbClr val="0070C0"/>
              </a:solidFill>
            </a:rPr>
            <a:t>programme</a:t>
          </a:r>
          <a:endParaRPr lang="en-US" sz="1600" dirty="0" smtClean="0">
            <a:solidFill>
              <a:srgbClr val="0070C0"/>
            </a:solidFill>
          </a:endParaRPr>
        </a:p>
      </dgm:t>
    </dgm:pt>
    <dgm:pt modelId="{6930D47F-6ADE-4CE8-A6B5-866CEB2A9249}" type="parTrans" cxnId="{122E4C57-A751-42F5-A7F6-6ED47E0FF078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77FB8459-7979-4B27-941F-F1C37757216B}" type="sibTrans" cxnId="{122E4C57-A751-42F5-A7F6-6ED47E0FF078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C6AA5D6A-BABB-4610-8040-DDBD0EF8B752}">
      <dgm:prSet custT="1"/>
      <dgm:spPr>
        <a:ln>
          <a:noFill/>
        </a:ln>
      </dgm:spPr>
      <dgm:t>
        <a:bodyPr/>
        <a:lstStyle/>
        <a:p>
          <a:r>
            <a:rPr lang="en-US" sz="1600" b="1" u="sng" dirty="0" smtClean="0">
              <a:solidFill>
                <a:srgbClr val="0070C0"/>
              </a:solidFill>
            </a:rPr>
            <a:t>Quality Assurance</a:t>
          </a:r>
        </a:p>
      </dgm:t>
    </dgm:pt>
    <dgm:pt modelId="{4B9FECAC-A21D-40A9-A280-DF905A62FB0C}" type="parTrans" cxnId="{DCB8E2B4-081C-4346-93C1-F808D2533391}">
      <dgm:prSet custT="1"/>
      <dgm:spPr>
        <a:ln w="38100">
          <a:solidFill>
            <a:schemeClr val="bg1"/>
          </a:solidFill>
        </a:ln>
      </dgm:spPr>
      <dgm:t>
        <a:bodyPr/>
        <a:lstStyle/>
        <a:p>
          <a:endParaRPr lang="en-GB" sz="900">
            <a:solidFill>
              <a:srgbClr val="0070C0"/>
            </a:solidFill>
          </a:endParaRPr>
        </a:p>
      </dgm:t>
    </dgm:pt>
    <dgm:pt modelId="{60AC8F7B-40B5-4E42-BD0A-AD170D99AEEC}" type="sibTrans" cxnId="{DCB8E2B4-081C-4346-93C1-F808D2533391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B033E8C7-1E9A-4F7D-AA0A-5A104CA1B943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EQAS</a:t>
          </a:r>
        </a:p>
      </dgm:t>
    </dgm:pt>
    <dgm:pt modelId="{BA95EEAF-F718-43E4-BB7A-BF291D70437B}" type="parTrans" cxnId="{CD5B2AC7-823D-4A3C-85F9-2FB3BEF12186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ACC89441-93E8-4EEE-A687-BBF59F4A2220}" type="sibTrans" cxnId="{CD5B2AC7-823D-4A3C-85F9-2FB3BEF12186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DC433133-3DC1-4E06-B323-424509C0F283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Post hoc quality  assessment</a:t>
          </a:r>
        </a:p>
      </dgm:t>
    </dgm:pt>
    <dgm:pt modelId="{A95D1B9B-66F6-4B01-9A6D-403777E557F2}" type="parTrans" cxnId="{EA8DA864-5297-464D-B926-9B1E6440E431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14B6DDE7-DEFC-4621-BADB-94558AC8BBA9}" type="sibTrans" cxnId="{EA8DA864-5297-464D-B926-9B1E6440E431}">
      <dgm:prSet/>
      <dgm:spPr/>
      <dgm:t>
        <a:bodyPr/>
        <a:lstStyle/>
        <a:p>
          <a:endParaRPr lang="en-GB" sz="3200">
            <a:solidFill>
              <a:srgbClr val="0070C0"/>
            </a:solidFill>
          </a:endParaRPr>
        </a:p>
      </dgm:t>
    </dgm:pt>
    <dgm:pt modelId="{90918348-4028-40F9-B10E-869438DAD2BB}">
      <dgm:prSet custT="1"/>
      <dgm:spPr>
        <a:ln>
          <a:noFill/>
        </a:ln>
      </dgm:spPr>
      <dgm:t>
        <a:bodyPr/>
        <a:lstStyle/>
        <a:p>
          <a:r>
            <a:rPr lang="en-US" sz="1600" b="1" u="sng" dirty="0" smtClean="0">
              <a:solidFill>
                <a:srgbClr val="0070C0"/>
              </a:solidFill>
            </a:rPr>
            <a:t>Utilization/Communication</a:t>
          </a:r>
        </a:p>
      </dgm:t>
    </dgm:pt>
    <dgm:pt modelId="{ECB941F1-C898-4984-92D1-84C4B8E43833}" type="parTrans" cxnId="{9AF90C72-50CA-4199-A6B1-D72141A95579}">
      <dgm:prSet/>
      <dgm:spPr>
        <a:ln w="38100">
          <a:solidFill>
            <a:schemeClr val="bg1"/>
          </a:solidFill>
        </a:ln>
      </dgm:spPr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FE4A8E7D-BAFC-495E-AB14-DBE668A6A596}" type="sibTrans" cxnId="{9AF90C72-50CA-4199-A6B1-D72141A95579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1215540E-1E08-4089-AE55-AF06A0570820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Publication </a:t>
          </a:r>
          <a:endParaRPr lang="en-US" sz="1600" dirty="0">
            <a:solidFill>
              <a:srgbClr val="0070C0"/>
            </a:solidFill>
          </a:endParaRPr>
        </a:p>
      </dgm:t>
    </dgm:pt>
    <dgm:pt modelId="{B516302D-0833-45E1-BB62-1E509611C863}" type="parTrans" cxnId="{BCA6D763-C8E3-4610-B11B-613052F12715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7666BB2A-9BD6-482A-9740-3E3034AFF288}" type="sibTrans" cxnId="{BCA6D763-C8E3-4610-B11B-613052F12715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8EB99E1A-037C-4A0A-BCCD-28D920821588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Management response</a:t>
          </a:r>
        </a:p>
      </dgm:t>
    </dgm:pt>
    <dgm:pt modelId="{789C92E6-BB17-429F-B600-3DBA483D1452}" type="parTrans" cxnId="{A08368B0-E62D-4498-9C14-E3D8377B785E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8974EB26-9BCA-4035-BF5C-1CFAD0A955DE}" type="sibTrans" cxnId="{A08368B0-E62D-4498-9C14-E3D8377B785E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8E2D8E4C-74DB-4AE3-8871-94535BA713F1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Learning lessons</a:t>
          </a:r>
        </a:p>
      </dgm:t>
    </dgm:pt>
    <dgm:pt modelId="{5F4A3444-807C-4910-8163-E68FBFE1D5C3}" type="parTrans" cxnId="{3625C17A-CA0A-400D-9E33-A387B500ABE3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F6E8D926-7ECE-4B6B-BCDD-9CCD4FF9BC4B}" type="sibTrans" cxnId="{3625C17A-CA0A-400D-9E33-A387B500ABE3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7E8A3510-9D5B-4936-A825-B8E2162F0D6A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Support to decision making</a:t>
          </a:r>
        </a:p>
      </dgm:t>
    </dgm:pt>
    <dgm:pt modelId="{9155A4C2-F8DE-470F-A5F5-6C10AE94E633}" type="parTrans" cxnId="{876254A3-6563-40EE-9E06-8EA19D3895A4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3D31B584-69C8-4689-94B1-53D79F225650}" type="sibTrans" cxnId="{876254A3-6563-40EE-9E06-8EA19D3895A4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1D6D73FF-8600-44CD-A60D-A5F089BF035C}">
      <dgm:prSet custT="1"/>
      <dgm:spPr>
        <a:ln>
          <a:noFill/>
        </a:ln>
      </dgm:spPr>
      <dgm:t>
        <a:bodyPr/>
        <a:lstStyle/>
        <a:p>
          <a:r>
            <a:rPr lang="en-US" sz="1600" dirty="0" smtClean="0">
              <a:solidFill>
                <a:srgbClr val="0070C0"/>
              </a:solidFill>
            </a:rPr>
            <a:t>Support national processes</a:t>
          </a:r>
        </a:p>
      </dgm:t>
    </dgm:pt>
    <dgm:pt modelId="{D6D0842B-52AA-4902-9370-E05D96C720EC}" type="parTrans" cxnId="{E7C4A55B-3B28-485F-9906-A504EF8DDDCB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2F0ED2FF-EB22-4F86-97B3-68BB5B9EBFD3}" type="sibTrans" cxnId="{E7C4A55B-3B28-485F-9906-A504EF8DDDCB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80359493-B66A-408F-A867-F8CFF6892E79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E92CA12F-D868-4799-8C69-5246E9AC5B08}" type="parTrans" cxnId="{40FBDD72-FDD4-468D-8B52-7F96432D680F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1FAA6BF2-7849-4EBA-8E2F-6EAEB7AD0156}" type="sibTrans" cxnId="{40FBDD72-FDD4-468D-8B52-7F96432D680F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586A1EEF-E3D0-4A04-BBD0-A706F98B63FA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4B81E823-2E30-488B-894C-E79CA2E509B3}" type="parTrans" cxnId="{14512F51-0DB5-4E41-8DF3-11536631F5AF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F50D9B27-804A-4919-B4AD-2E798EE952B4}" type="sibTrans" cxnId="{14512F51-0DB5-4E41-8DF3-11536631F5AF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7BC50703-5D38-421F-B182-1F4522EEAF5A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B89FB9B3-A1D3-4D9E-B1F4-C8B352998904}" type="parTrans" cxnId="{384B0553-7C49-468B-B550-4290BE6EF6AF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CADC1FD2-FCB1-49AD-9300-2CFE785818FA}" type="sibTrans" cxnId="{384B0553-7C49-468B-B550-4290BE6EF6AF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78663217-C892-4EE1-A920-AB835C696A7F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E3747E02-8580-4F7B-A7DA-7627A042F88B}" type="parTrans" cxnId="{F992CFE2-9A0D-439D-937F-810C785B3ED1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6D25FFAC-64C0-4FAB-8283-384E411240D2}" type="sibTrans" cxnId="{F992CFE2-9A0D-439D-937F-810C785B3ED1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8399B98B-469F-4AC3-B037-A0E5E158A50F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BC8A39BE-905A-4DD2-98CE-5B73B193F0BA}" type="parTrans" cxnId="{4599F54E-DE45-49DF-91F6-D7894402B374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4438DEFB-9F63-4576-9EC8-B827BCDF8949}" type="sibTrans" cxnId="{4599F54E-DE45-49DF-91F6-D7894402B374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621F0743-FC5E-4DC1-8DB2-5C76DD19572C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B0095030-623E-4EBC-931A-DDBCAE12164D}" type="parTrans" cxnId="{6485F327-3161-4286-82E0-E2556B77429C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085616DB-6DAE-4AC9-AE19-29E1E855CE63}" type="sibTrans" cxnId="{6485F327-3161-4286-82E0-E2556B77429C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7ED2FA5C-1995-418D-AC73-05825E073501}">
      <dgm:prSet/>
      <dgm:spPr>
        <a:ln>
          <a:noFill/>
        </a:ln>
      </dgm:spPr>
      <dgm:t>
        <a:bodyPr/>
        <a:lstStyle/>
        <a:p>
          <a:r>
            <a:rPr lang="en-US" u="sng" dirty="0" smtClean="0">
              <a:solidFill>
                <a:srgbClr val="0070C0"/>
              </a:solidFill>
            </a:rPr>
            <a:t>Reporting </a:t>
          </a:r>
        </a:p>
      </dgm:t>
    </dgm:pt>
    <dgm:pt modelId="{5678FACE-E66F-47D8-BDA0-8D3025FEB1D3}" type="parTrans" cxnId="{5D76B40E-5CEA-4C1F-8FF5-71DE31474DD9}">
      <dgm:prSet/>
      <dgm:spPr>
        <a:ln w="38100">
          <a:solidFill>
            <a:schemeClr val="bg1"/>
          </a:solidFill>
        </a:ln>
      </dgm:spPr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EB0B3669-5DA1-4F96-9199-80E364182C6F}" type="sibTrans" cxnId="{5D76B40E-5CEA-4C1F-8FF5-71DE31474DD9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83BC2F47-67E3-4867-A91B-215043859632}">
      <dgm:prSet/>
      <dgm:spPr>
        <a:ln>
          <a:noFill/>
        </a:ln>
      </dgm:spPr>
      <dgm:t>
        <a:bodyPr/>
        <a:lstStyle/>
        <a:p>
          <a:r>
            <a:rPr lang="en-US" dirty="0" smtClean="0">
              <a:solidFill>
                <a:srgbClr val="0070C0"/>
              </a:solidFill>
            </a:rPr>
            <a:t>MIS</a:t>
          </a:r>
        </a:p>
      </dgm:t>
    </dgm:pt>
    <dgm:pt modelId="{84F49BEB-8A2E-43B6-9B1D-857164B47697}" type="parTrans" cxnId="{46FF26C7-1AAC-4257-AFA9-2A1EFC1B8218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411047A2-0A90-42F8-B3B8-8DD3C4CED71B}" type="sibTrans" cxnId="{46FF26C7-1AAC-4257-AFA9-2A1EFC1B8218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EE54C6D4-03DF-4DBB-AD48-97E64A11BE6D}">
      <dgm:prSet/>
      <dgm:spPr>
        <a:ln>
          <a:noFill/>
        </a:ln>
      </dgm:spPr>
      <dgm:t>
        <a:bodyPr/>
        <a:lstStyle/>
        <a:p>
          <a:r>
            <a:rPr lang="en-US" smtClean="0">
              <a:solidFill>
                <a:srgbClr val="0070C0"/>
              </a:solidFill>
            </a:rPr>
            <a:t>KPIs</a:t>
          </a:r>
          <a:endParaRPr lang="en-US" dirty="0" smtClean="0">
            <a:solidFill>
              <a:srgbClr val="0070C0"/>
            </a:solidFill>
          </a:endParaRPr>
        </a:p>
      </dgm:t>
    </dgm:pt>
    <dgm:pt modelId="{0CBA3BAD-E56E-407C-ADE2-B6B83678D1C2}" type="parTrans" cxnId="{85AB4EDE-C4CF-449C-A083-2719E4C12F01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91184BB7-A0A1-46AA-A0BB-5D5D0626794B}" type="sibTrans" cxnId="{85AB4EDE-C4CF-449C-A083-2719E4C12F01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732DA2D7-C628-4564-AE48-86CA401E98B2}">
      <dgm:prSet/>
      <dgm:spPr>
        <a:ln>
          <a:noFill/>
        </a:ln>
      </dgm:spPr>
      <dgm:t>
        <a:bodyPr/>
        <a:lstStyle/>
        <a:p>
          <a:r>
            <a:rPr lang="en-US" smtClean="0">
              <a:solidFill>
                <a:srgbClr val="0070C0"/>
              </a:solidFill>
            </a:rPr>
            <a:t>AER</a:t>
          </a:r>
          <a:endParaRPr lang="en-US" dirty="0" smtClean="0">
            <a:solidFill>
              <a:srgbClr val="0070C0"/>
            </a:solidFill>
          </a:endParaRPr>
        </a:p>
      </dgm:t>
    </dgm:pt>
    <dgm:pt modelId="{C389CA1D-A4FF-4208-BC76-14A6AE7AA20E}" type="parTrans" cxnId="{B1FC6A4F-1BCE-4DB4-BD70-C43E2A9FFE7C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B69AE945-3E1F-48E3-98C2-B9DC0CFB2444}" type="sibTrans" cxnId="{B1FC6A4F-1BCE-4DB4-BD70-C43E2A9FFE7C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12621BC5-2ACB-487F-96A4-31B70162E5F9}">
      <dgm:prSet custT="1"/>
      <dgm:spPr>
        <a:ln>
          <a:noFill/>
        </a:ln>
      </dgm:spPr>
      <dgm:t>
        <a:bodyPr/>
        <a:lstStyle/>
        <a:p>
          <a:pPr>
            <a:spcAft>
              <a:spcPts val="0"/>
            </a:spcAft>
          </a:pPr>
          <a:r>
            <a:rPr lang="en-US" b="1" u="sng" dirty="0" smtClean="0">
              <a:solidFill>
                <a:srgbClr val="0070C0"/>
              </a:solidFill>
            </a:rPr>
            <a:t>Planning</a:t>
          </a:r>
          <a:r>
            <a:rPr lang="en-US" sz="2800" b="1" u="sng" dirty="0" smtClean="0">
              <a:solidFill>
                <a:srgbClr val="0070C0"/>
              </a:solidFill>
            </a:rPr>
            <a:t> </a:t>
          </a:r>
        </a:p>
      </dgm:t>
    </dgm:pt>
    <dgm:pt modelId="{8A4665C1-38FF-4324-8213-95FD3414BE12}" type="parTrans" cxnId="{B7B67CDB-EB90-4EF0-A1E1-06F8B0D5E51A}">
      <dgm:prSet/>
      <dgm:spPr>
        <a:ln w="38100">
          <a:solidFill>
            <a:schemeClr val="bg1"/>
          </a:solidFill>
        </a:ln>
      </dgm:spPr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9DEBCC0E-389A-445F-82E8-89EEDC373C17}" type="sibTrans" cxnId="{B7B67CDB-EB90-4EF0-A1E1-06F8B0D5E51A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804D6EBE-7562-4A04-B7EA-F6F43318CBD2}">
      <dgm:prSet custT="1"/>
      <dgm:spPr>
        <a:ln>
          <a:noFill/>
        </a:ln>
      </dgm:spPr>
      <dgm:t>
        <a:bodyPr/>
        <a:lstStyle/>
        <a:p>
          <a:pPr>
            <a:spcAft>
              <a:spcPts val="0"/>
            </a:spcAft>
          </a:pPr>
          <a:r>
            <a:rPr lang="en-US" sz="1600" dirty="0" smtClean="0">
              <a:solidFill>
                <a:srgbClr val="0070C0"/>
              </a:solidFill>
            </a:rPr>
            <a:t>DE planning</a:t>
          </a:r>
        </a:p>
      </dgm:t>
    </dgm:pt>
    <dgm:pt modelId="{D4A02A7D-F00F-41E2-B736-A43771E1FCD1}" type="parTrans" cxnId="{6A8535A9-EF41-40AF-BDBC-21B698270BD3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721FA933-CAA6-4138-88FA-CE07DFF1179D}" type="sibTrans" cxnId="{6A8535A9-EF41-40AF-BDBC-21B698270BD3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905E7E97-6F81-4766-B6D9-09838699D24F}">
      <dgm:prSet custT="1"/>
      <dgm:spPr>
        <a:ln>
          <a:noFill/>
        </a:ln>
      </dgm:spPr>
      <dgm:t>
        <a:bodyPr/>
        <a:lstStyle/>
        <a:p>
          <a:pPr>
            <a:spcAft>
              <a:spcPts val="0"/>
            </a:spcAft>
          </a:pPr>
          <a:r>
            <a:rPr lang="en-US" sz="1600" smtClean="0">
              <a:solidFill>
                <a:srgbClr val="0070C0"/>
              </a:solidFill>
            </a:rPr>
            <a:t>Project design </a:t>
          </a:r>
          <a:endParaRPr lang="en-US" sz="1600" dirty="0" smtClean="0">
            <a:solidFill>
              <a:srgbClr val="0070C0"/>
            </a:solidFill>
          </a:endParaRPr>
        </a:p>
      </dgm:t>
    </dgm:pt>
    <dgm:pt modelId="{1A4E45D6-6867-41F6-9CFB-3E01463F792E}" type="parTrans" cxnId="{5F83B45A-5F3D-40CC-A4CD-2FC9A4C44A4E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AD3C6EDD-18DF-4CDF-89BC-F103C369579C}" type="sibTrans" cxnId="{5F83B45A-5F3D-40CC-A4CD-2FC9A4C44A4E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987262A1-D0CA-4815-9E57-E5AEF4540D91}">
      <dgm:prSet custT="1"/>
      <dgm:spPr>
        <a:ln>
          <a:noFill/>
        </a:ln>
      </dgm:spPr>
      <dgm:t>
        <a:bodyPr/>
        <a:lstStyle/>
        <a:p>
          <a:pPr>
            <a:spcAft>
              <a:spcPts val="0"/>
            </a:spcAft>
          </a:pPr>
          <a:r>
            <a:rPr lang="en-US" sz="1600" smtClean="0">
              <a:solidFill>
                <a:srgbClr val="0070C0"/>
              </a:solidFill>
            </a:rPr>
            <a:t>Joint evaluations</a:t>
          </a:r>
          <a:endParaRPr lang="en-US" sz="1600" dirty="0" smtClean="0">
            <a:solidFill>
              <a:srgbClr val="0070C0"/>
            </a:solidFill>
          </a:endParaRPr>
        </a:p>
      </dgm:t>
    </dgm:pt>
    <dgm:pt modelId="{4B9CB183-F394-4B98-96D9-86CFBE34BE3B}" type="parTrans" cxnId="{BF3B60EC-3607-47A3-8913-34032B797336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EADC9BD7-F99C-4256-BC66-C76C67C1A0CF}" type="sibTrans" cxnId="{BF3B60EC-3607-47A3-8913-34032B797336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22B87F32-CD0E-4E7E-A915-D7E3707F7E48}">
      <dgm:prSet custT="1"/>
      <dgm:spPr>
        <a:ln>
          <a:noFill/>
        </a:ln>
      </dgm:spPr>
      <dgm:t>
        <a:bodyPr/>
        <a:lstStyle/>
        <a:p>
          <a:pPr>
            <a:spcAft>
              <a:spcPts val="0"/>
            </a:spcAft>
          </a:pPr>
          <a:r>
            <a:rPr lang="en-US" sz="1600" smtClean="0">
              <a:solidFill>
                <a:srgbClr val="0070C0"/>
              </a:solidFill>
            </a:rPr>
            <a:t>National processes</a:t>
          </a:r>
          <a:endParaRPr lang="en-GB" sz="1600">
            <a:solidFill>
              <a:srgbClr val="0070C0"/>
            </a:solidFill>
          </a:endParaRPr>
        </a:p>
      </dgm:t>
    </dgm:pt>
    <dgm:pt modelId="{6C36943A-D91B-47AB-AEAF-5ADEB9FCDD90}" type="parTrans" cxnId="{1E9A325F-1BFF-4B4E-90C8-519E93B88CC8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61129D3D-C07F-4191-841A-1C5C766C151C}" type="sibTrans" cxnId="{1E9A325F-1BFF-4B4E-90C8-519E93B88CC8}">
      <dgm:prSet/>
      <dgm:spPr/>
      <dgm:t>
        <a:bodyPr/>
        <a:lstStyle/>
        <a:p>
          <a:endParaRPr lang="en-GB">
            <a:solidFill>
              <a:srgbClr val="0070C0"/>
            </a:solidFill>
          </a:endParaRPr>
        </a:p>
      </dgm:t>
    </dgm:pt>
    <dgm:pt modelId="{B8925074-724C-45B4-A208-D1C71DFBCCC7}" type="pres">
      <dgm:prSet presAssocID="{41E31790-E8AE-461C-A2A4-819668C6BE9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82F6E94-457A-4A53-8ACF-E9CF19196D7F}" type="pres">
      <dgm:prSet presAssocID="{E0B7A737-9D25-4040-BED5-255C0D5CA979}" presName="centerShape" presStyleLbl="node0" presStyleIdx="0" presStyleCnt="1" custLinFactNeighborX="980" custLinFactNeighborY="1176"/>
      <dgm:spPr/>
      <dgm:t>
        <a:bodyPr/>
        <a:lstStyle/>
        <a:p>
          <a:endParaRPr lang="en-GB"/>
        </a:p>
      </dgm:t>
    </dgm:pt>
    <dgm:pt modelId="{00120B12-6973-4D79-9805-DB9994104638}" type="pres">
      <dgm:prSet presAssocID="{8A4665C1-38FF-4324-8213-95FD3414BE12}" presName="Name9" presStyleLbl="parChTrans1D2" presStyleIdx="0" presStyleCnt="6"/>
      <dgm:spPr/>
      <dgm:t>
        <a:bodyPr/>
        <a:lstStyle/>
        <a:p>
          <a:endParaRPr lang="en-GB"/>
        </a:p>
      </dgm:t>
    </dgm:pt>
    <dgm:pt modelId="{B28D5089-7A0E-421F-840A-35DFC92BA120}" type="pres">
      <dgm:prSet presAssocID="{8A4665C1-38FF-4324-8213-95FD3414BE12}" presName="connTx" presStyleLbl="parChTrans1D2" presStyleIdx="0" presStyleCnt="6"/>
      <dgm:spPr/>
      <dgm:t>
        <a:bodyPr/>
        <a:lstStyle/>
        <a:p>
          <a:endParaRPr lang="en-GB"/>
        </a:p>
      </dgm:t>
    </dgm:pt>
    <dgm:pt modelId="{616C9FE3-846C-469B-9119-538B04F32679}" type="pres">
      <dgm:prSet presAssocID="{12621BC5-2ACB-487F-96A4-31B70162E5F9}" presName="node" presStyleLbl="node1" presStyleIdx="0" presStyleCnt="6" custScaleX="170376" custScaleY="9883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A5C151-9026-4E24-9205-7027400F37BD}" type="pres">
      <dgm:prSet presAssocID="{BB813900-EF7F-442A-86A1-B7EFD7D182B9}" presName="Name9" presStyleLbl="parChTrans1D2" presStyleIdx="1" presStyleCnt="6"/>
      <dgm:spPr/>
      <dgm:t>
        <a:bodyPr/>
        <a:lstStyle/>
        <a:p>
          <a:endParaRPr lang="en-GB"/>
        </a:p>
      </dgm:t>
    </dgm:pt>
    <dgm:pt modelId="{6F74530D-6A5B-40C5-9FFF-AEFF178B9231}" type="pres">
      <dgm:prSet presAssocID="{BB813900-EF7F-442A-86A1-B7EFD7D182B9}" presName="connTx" presStyleLbl="parChTrans1D2" presStyleIdx="1" presStyleCnt="6"/>
      <dgm:spPr/>
      <dgm:t>
        <a:bodyPr/>
        <a:lstStyle/>
        <a:p>
          <a:endParaRPr lang="en-GB"/>
        </a:p>
      </dgm:t>
    </dgm:pt>
    <dgm:pt modelId="{B8CB010A-ABAB-4D81-9F44-71CDE484AF5B}" type="pres">
      <dgm:prSet presAssocID="{41334A04-8778-4C78-9510-CFD21CDF6F5E}" presName="node" presStyleLbl="node1" presStyleIdx="1" presStyleCnt="6" custScaleX="193343" custRadScaleRad="172966" custRadScaleInc="327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8FF741-DB69-4BC8-BF31-899748FC5B19}" type="pres">
      <dgm:prSet presAssocID="{59827D0A-02E8-47DF-889B-8CD306600E77}" presName="Name9" presStyleLbl="parChTrans1D2" presStyleIdx="2" presStyleCnt="6"/>
      <dgm:spPr/>
      <dgm:t>
        <a:bodyPr/>
        <a:lstStyle/>
        <a:p>
          <a:endParaRPr lang="en-GB"/>
        </a:p>
      </dgm:t>
    </dgm:pt>
    <dgm:pt modelId="{97D66719-A233-43C1-84C7-3B48E3A009A6}" type="pres">
      <dgm:prSet presAssocID="{59827D0A-02E8-47DF-889B-8CD306600E77}" presName="connTx" presStyleLbl="parChTrans1D2" presStyleIdx="2" presStyleCnt="6"/>
      <dgm:spPr/>
      <dgm:t>
        <a:bodyPr/>
        <a:lstStyle/>
        <a:p>
          <a:endParaRPr lang="en-GB"/>
        </a:p>
      </dgm:t>
    </dgm:pt>
    <dgm:pt modelId="{37278BC1-EA63-491F-BA47-C37309A0A181}" type="pres">
      <dgm:prSet presAssocID="{17FF1FB6-485A-4F4F-8F15-BCE9D4AD0D12}" presName="node" presStyleLbl="node1" presStyleIdx="2" presStyleCnt="6" custScaleX="193242" custRadScaleRad="150228" custRadScaleInc="-3177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9EFE93B-73BC-48D1-B305-E4F13C95B219}" type="pres">
      <dgm:prSet presAssocID="{4B9FECAC-A21D-40A9-A280-DF905A62FB0C}" presName="Name9" presStyleLbl="parChTrans1D2" presStyleIdx="3" presStyleCnt="6"/>
      <dgm:spPr/>
      <dgm:t>
        <a:bodyPr/>
        <a:lstStyle/>
        <a:p>
          <a:endParaRPr lang="en-GB"/>
        </a:p>
      </dgm:t>
    </dgm:pt>
    <dgm:pt modelId="{38347F5A-7307-42F3-8BA0-1E5798C60D34}" type="pres">
      <dgm:prSet presAssocID="{4B9FECAC-A21D-40A9-A280-DF905A62FB0C}" presName="connTx" presStyleLbl="parChTrans1D2" presStyleIdx="3" presStyleCnt="6"/>
      <dgm:spPr/>
      <dgm:t>
        <a:bodyPr/>
        <a:lstStyle/>
        <a:p>
          <a:endParaRPr lang="en-GB"/>
        </a:p>
      </dgm:t>
    </dgm:pt>
    <dgm:pt modelId="{28F8D2A1-BAB4-4820-AAB4-FFBBBB0F698A}" type="pres">
      <dgm:prSet presAssocID="{C6AA5D6A-BABB-4610-8040-DDBD0EF8B752}" presName="node" presStyleLbl="node1" presStyleIdx="3" presStyleCnt="6" custScaleX="163785" custRadScaleRad="98513" custRadScaleInc="-418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259010-5FB5-4A88-8CDD-DA023F5D7A82}" type="pres">
      <dgm:prSet presAssocID="{5678FACE-E66F-47D8-BDA0-8D3025FEB1D3}" presName="Name9" presStyleLbl="parChTrans1D2" presStyleIdx="4" presStyleCnt="6"/>
      <dgm:spPr/>
      <dgm:t>
        <a:bodyPr/>
        <a:lstStyle/>
        <a:p>
          <a:endParaRPr lang="en-GB"/>
        </a:p>
      </dgm:t>
    </dgm:pt>
    <dgm:pt modelId="{BDFB4D25-FD74-46BA-A6A0-D2B8BE5B15D1}" type="pres">
      <dgm:prSet presAssocID="{5678FACE-E66F-47D8-BDA0-8D3025FEB1D3}" presName="connTx" presStyleLbl="parChTrans1D2" presStyleIdx="4" presStyleCnt="6"/>
      <dgm:spPr/>
      <dgm:t>
        <a:bodyPr/>
        <a:lstStyle/>
        <a:p>
          <a:endParaRPr lang="en-GB"/>
        </a:p>
      </dgm:t>
    </dgm:pt>
    <dgm:pt modelId="{5385F04A-D449-4814-B7B9-EF29E6ECBF36}" type="pres">
      <dgm:prSet presAssocID="{7ED2FA5C-1995-418D-AC73-05825E073501}" presName="node" presStyleLbl="node1" presStyleIdx="4" presStyleCnt="6" custRadScaleRad="120263" custRadScaleInc="19110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F36AF5-D755-4815-B959-A7373F92E4DE}" type="pres">
      <dgm:prSet presAssocID="{ECB941F1-C898-4984-92D1-84C4B8E43833}" presName="Name9" presStyleLbl="parChTrans1D2" presStyleIdx="5" presStyleCnt="6"/>
      <dgm:spPr/>
      <dgm:t>
        <a:bodyPr/>
        <a:lstStyle/>
        <a:p>
          <a:endParaRPr lang="en-GB"/>
        </a:p>
      </dgm:t>
    </dgm:pt>
    <dgm:pt modelId="{D46166A2-3E9C-4F45-9CF9-57856FAF70B2}" type="pres">
      <dgm:prSet presAssocID="{ECB941F1-C898-4984-92D1-84C4B8E43833}" presName="connTx" presStyleLbl="parChTrans1D2" presStyleIdx="5" presStyleCnt="6"/>
      <dgm:spPr/>
      <dgm:t>
        <a:bodyPr/>
        <a:lstStyle/>
        <a:p>
          <a:endParaRPr lang="en-GB"/>
        </a:p>
      </dgm:t>
    </dgm:pt>
    <dgm:pt modelId="{4296E6FC-FC12-45C2-A702-4D762267AB71}" type="pres">
      <dgm:prSet presAssocID="{90918348-4028-40F9-B10E-869438DAD2BB}" presName="node" presStyleLbl="node1" presStyleIdx="5" presStyleCnt="6" custScaleX="245723" custScaleY="144209" custRadScaleRad="155637" custRadScaleInc="-1629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F5BE0C1-D247-43B4-B62A-AC56F77B12B0}" type="presOf" srcId="{1D6D73FF-8600-44CD-A60D-A5F089BF035C}" destId="{4296E6FC-FC12-45C2-A702-4D762267AB71}" srcOrd="0" destOrd="5" presId="urn:microsoft.com/office/officeart/2005/8/layout/radial1"/>
    <dgm:cxn modelId="{E184052C-D1E6-4DB9-8B8E-DBF14294DD2E}" type="presOf" srcId="{C2D8D11C-E960-46BB-BD38-FCD50457BF96}" destId="{37278BC1-EA63-491F-BA47-C37309A0A181}" srcOrd="0" destOrd="3" presId="urn:microsoft.com/office/officeart/2005/8/layout/radial1"/>
    <dgm:cxn modelId="{3625C17A-CA0A-400D-9E33-A387B500ABE3}" srcId="{90918348-4028-40F9-B10E-869438DAD2BB}" destId="{8E2D8E4C-74DB-4AE3-8871-94535BA713F1}" srcOrd="2" destOrd="0" parTransId="{5F4A3444-807C-4910-8163-E68FBFE1D5C3}" sibTransId="{F6E8D926-7ECE-4B6B-BCDD-9CCD4FF9BC4B}"/>
    <dgm:cxn modelId="{D79BA1E6-2297-44DC-A744-687C1AC7CEDB}" type="presOf" srcId="{7E8A3510-9D5B-4936-A825-B8E2162F0D6A}" destId="{4296E6FC-FC12-45C2-A702-4D762267AB71}" srcOrd="0" destOrd="4" presId="urn:microsoft.com/office/officeart/2005/8/layout/radial1"/>
    <dgm:cxn modelId="{AF1CDA66-2174-48C2-89B5-BB73ABFF55D3}" srcId="{E0B7A737-9D25-4040-BED5-255C0D5CA979}" destId="{41334A04-8778-4C78-9510-CFD21CDF6F5E}" srcOrd="1" destOrd="0" parTransId="{BB813900-EF7F-442A-86A1-B7EFD7D182B9}" sibTransId="{0A6A3C88-0621-4422-B175-59E08F9BADB3}"/>
    <dgm:cxn modelId="{BF3B60EC-3607-47A3-8913-34032B797336}" srcId="{12621BC5-2ACB-487F-96A4-31B70162E5F9}" destId="{987262A1-D0CA-4815-9E57-E5AEF4540D91}" srcOrd="2" destOrd="0" parTransId="{4B9CB183-F394-4B98-96D9-86CFBE34BE3B}" sibTransId="{EADC9BD7-F99C-4256-BC66-C76C67C1A0CF}"/>
    <dgm:cxn modelId="{9AF90C72-50CA-4199-A6B1-D72141A95579}" srcId="{E0B7A737-9D25-4040-BED5-255C0D5CA979}" destId="{90918348-4028-40F9-B10E-869438DAD2BB}" srcOrd="5" destOrd="0" parTransId="{ECB941F1-C898-4984-92D1-84C4B8E43833}" sibTransId="{FE4A8E7D-BAFC-495E-AB14-DBE668A6A596}"/>
    <dgm:cxn modelId="{40FBDD72-FDD4-468D-8B52-7F96432D680F}" srcId="{41E31790-E8AE-461C-A2A4-819668C6BE98}" destId="{80359493-B66A-408F-A867-F8CFF6892E79}" srcOrd="1" destOrd="0" parTransId="{E92CA12F-D868-4799-8C69-5246E9AC5B08}" sibTransId="{1FAA6BF2-7849-4EBA-8E2F-6EAEB7AD0156}"/>
    <dgm:cxn modelId="{AA1526E0-99C2-4E94-82C9-518D45942E7B}" srcId="{17FF1FB6-485A-4F4F-8F15-BCE9D4AD0D12}" destId="{734AC3D2-5FA6-48FC-85A1-5316EF36BB6A}" srcOrd="1" destOrd="0" parTransId="{BE24595A-5FC5-4075-87D8-BA19D7FB06C8}" sibTransId="{74141410-58E4-4FCC-8141-8F920BE5E098}"/>
    <dgm:cxn modelId="{F7DB863D-BDB0-4A62-B6A9-618439984905}" type="presOf" srcId="{548A7415-C735-470F-B566-510372CEBF19}" destId="{B8CB010A-ABAB-4D81-9F44-71CDE484AF5B}" srcOrd="0" destOrd="2" presId="urn:microsoft.com/office/officeart/2005/8/layout/radial1"/>
    <dgm:cxn modelId="{A0E0D276-3B90-453A-9EC3-17D62BDAA4DF}" type="presOf" srcId="{DC433133-3DC1-4E06-B323-424509C0F283}" destId="{28F8D2A1-BAB4-4820-AAB4-FFBBBB0F698A}" srcOrd="0" destOrd="2" presId="urn:microsoft.com/office/officeart/2005/8/layout/radial1"/>
    <dgm:cxn modelId="{A49C52BB-E5F0-41E2-B563-A697C7A4424B}" type="presOf" srcId="{7ED2FA5C-1995-418D-AC73-05825E073501}" destId="{5385F04A-D449-4814-B7B9-EF29E6ECBF36}" srcOrd="0" destOrd="0" presId="urn:microsoft.com/office/officeart/2005/8/layout/radial1"/>
    <dgm:cxn modelId="{4B85C0FC-65EB-4D33-9994-D3A7C71693B7}" type="presOf" srcId="{59827D0A-02E8-47DF-889B-8CD306600E77}" destId="{97D66719-A233-43C1-84C7-3B48E3A009A6}" srcOrd="1" destOrd="0" presId="urn:microsoft.com/office/officeart/2005/8/layout/radial1"/>
    <dgm:cxn modelId="{384B0553-7C49-468B-B550-4290BE6EF6AF}" srcId="{80359493-B66A-408F-A867-F8CFF6892E79}" destId="{7BC50703-5D38-421F-B182-1F4522EEAF5A}" srcOrd="1" destOrd="0" parTransId="{B89FB9B3-A1D3-4D9E-B1F4-C8B352998904}" sibTransId="{CADC1FD2-FCB1-49AD-9300-2CFE785818FA}"/>
    <dgm:cxn modelId="{5F83B45A-5F3D-40CC-A4CD-2FC9A4C44A4E}" srcId="{12621BC5-2ACB-487F-96A4-31B70162E5F9}" destId="{905E7E97-6F81-4766-B6D9-09838699D24F}" srcOrd="1" destOrd="0" parTransId="{1A4E45D6-6867-41F6-9CFB-3E01463F792E}" sibTransId="{AD3C6EDD-18DF-4CDF-89BC-F103C369579C}"/>
    <dgm:cxn modelId="{E15703F2-B4B3-4492-BDE9-3AE17B084904}" srcId="{17FF1FB6-485A-4F4F-8F15-BCE9D4AD0D12}" destId="{346778AD-CA5F-4181-88EC-45E46DB6FCD2}" srcOrd="0" destOrd="0" parTransId="{BAA2E92F-208E-459C-A04C-FA97722E20C3}" sibTransId="{6875DC26-06EB-4021-88C7-E4EB5AA81761}"/>
    <dgm:cxn modelId="{18EF88C5-ACC6-49C5-9F90-D7BE53331A03}" type="presOf" srcId="{987262A1-D0CA-4815-9E57-E5AEF4540D91}" destId="{616C9FE3-846C-469B-9119-538B04F32679}" srcOrd="0" destOrd="3" presId="urn:microsoft.com/office/officeart/2005/8/layout/radial1"/>
    <dgm:cxn modelId="{D74241F1-06A1-44F6-9052-5130D1A6D9B2}" type="presOf" srcId="{B033E8C7-1E9A-4F7D-AA0A-5A104CA1B943}" destId="{28F8D2A1-BAB4-4820-AAB4-FFBBBB0F698A}" srcOrd="0" destOrd="1" presId="urn:microsoft.com/office/officeart/2005/8/layout/radial1"/>
    <dgm:cxn modelId="{EC67BD68-0689-4F54-85D9-18A759C68800}" type="presOf" srcId="{41334A04-8778-4C78-9510-CFD21CDF6F5E}" destId="{B8CB010A-ABAB-4D81-9F44-71CDE484AF5B}" srcOrd="0" destOrd="0" presId="urn:microsoft.com/office/officeart/2005/8/layout/radial1"/>
    <dgm:cxn modelId="{B8953816-77F8-4D7F-8D46-BAF36377BCFC}" type="presOf" srcId="{83BC2F47-67E3-4867-A91B-215043859632}" destId="{5385F04A-D449-4814-B7B9-EF29E6ECBF36}" srcOrd="0" destOrd="1" presId="urn:microsoft.com/office/officeart/2005/8/layout/radial1"/>
    <dgm:cxn modelId="{DCB8E2B4-081C-4346-93C1-F808D2533391}" srcId="{E0B7A737-9D25-4040-BED5-255C0D5CA979}" destId="{C6AA5D6A-BABB-4610-8040-DDBD0EF8B752}" srcOrd="3" destOrd="0" parTransId="{4B9FECAC-A21D-40A9-A280-DF905A62FB0C}" sibTransId="{60AC8F7B-40B5-4E42-BD0A-AD170D99AEEC}"/>
    <dgm:cxn modelId="{BCA6D763-C8E3-4610-B11B-613052F12715}" srcId="{90918348-4028-40F9-B10E-869438DAD2BB}" destId="{1215540E-1E08-4089-AE55-AF06A0570820}" srcOrd="0" destOrd="0" parTransId="{B516302D-0833-45E1-BB62-1E509611C863}" sibTransId="{7666BB2A-9BD6-482A-9740-3E3034AFF288}"/>
    <dgm:cxn modelId="{9DA9235F-9B90-44DE-99FE-121D2998FFE5}" type="presOf" srcId="{BB813900-EF7F-442A-86A1-B7EFD7D182B9}" destId="{CEA5C151-9026-4E24-9205-7027400F37BD}" srcOrd="0" destOrd="0" presId="urn:microsoft.com/office/officeart/2005/8/layout/radial1"/>
    <dgm:cxn modelId="{667CBA7A-7728-414A-8D19-D8099504BC45}" srcId="{41334A04-8778-4C78-9510-CFD21CDF6F5E}" destId="{548A7415-C735-470F-B566-510372CEBF19}" srcOrd="1" destOrd="0" parTransId="{6A67DC79-6989-4C36-9EA2-46067BD12486}" sibTransId="{0937CE66-9A5F-4B83-8BE3-596521D187FE}"/>
    <dgm:cxn modelId="{5D76B40E-5CEA-4C1F-8FF5-71DE31474DD9}" srcId="{E0B7A737-9D25-4040-BED5-255C0D5CA979}" destId="{7ED2FA5C-1995-418D-AC73-05825E073501}" srcOrd="4" destOrd="0" parTransId="{5678FACE-E66F-47D8-BDA0-8D3025FEB1D3}" sibTransId="{EB0B3669-5DA1-4F96-9199-80E364182C6F}"/>
    <dgm:cxn modelId="{249E1D2B-48CE-4C72-BCA0-F962EF6F9FED}" type="presOf" srcId="{346778AD-CA5F-4181-88EC-45E46DB6FCD2}" destId="{37278BC1-EA63-491F-BA47-C37309A0A181}" srcOrd="0" destOrd="1" presId="urn:microsoft.com/office/officeart/2005/8/layout/radial1"/>
    <dgm:cxn modelId="{ADC499CE-9DC1-4C51-A30F-6DB796C2E2C4}" type="presOf" srcId="{FB0CF7AA-1451-4F34-B718-3BC5B24F677B}" destId="{B8CB010A-ABAB-4D81-9F44-71CDE484AF5B}" srcOrd="0" destOrd="1" presId="urn:microsoft.com/office/officeart/2005/8/layout/radial1"/>
    <dgm:cxn modelId="{122E4C57-A751-42F5-A7F6-6ED47E0FF078}" srcId="{17FF1FB6-485A-4F4F-8F15-BCE9D4AD0D12}" destId="{C2D8D11C-E960-46BB-BD38-FCD50457BF96}" srcOrd="2" destOrd="0" parTransId="{6930D47F-6ADE-4CE8-A6B5-866CEB2A9249}" sibTransId="{77FB8459-7979-4B27-941F-F1C37757216B}"/>
    <dgm:cxn modelId="{ECE4A4EA-4237-4C11-89FB-992D59154403}" type="presOf" srcId="{5678FACE-E66F-47D8-BDA0-8D3025FEB1D3}" destId="{E7259010-5FB5-4A88-8CDD-DA023F5D7A82}" srcOrd="0" destOrd="0" presId="urn:microsoft.com/office/officeart/2005/8/layout/radial1"/>
    <dgm:cxn modelId="{043C1D84-E837-400A-8C04-F88C0526136E}" type="presOf" srcId="{C6AA5D6A-BABB-4610-8040-DDBD0EF8B752}" destId="{28F8D2A1-BAB4-4820-AAB4-FFBBBB0F698A}" srcOrd="0" destOrd="0" presId="urn:microsoft.com/office/officeart/2005/8/layout/radial1"/>
    <dgm:cxn modelId="{700C7CC7-CA42-48F1-8D23-3EF393D2595C}" srcId="{E0B7A737-9D25-4040-BED5-255C0D5CA979}" destId="{17FF1FB6-485A-4F4F-8F15-BCE9D4AD0D12}" srcOrd="2" destOrd="0" parTransId="{59827D0A-02E8-47DF-889B-8CD306600E77}" sibTransId="{C4F21D7C-8E6F-49E0-9BEB-3E0BEF3184C1}"/>
    <dgm:cxn modelId="{B7B67CDB-EB90-4EF0-A1E1-06F8B0D5E51A}" srcId="{E0B7A737-9D25-4040-BED5-255C0D5CA979}" destId="{12621BC5-2ACB-487F-96A4-31B70162E5F9}" srcOrd="0" destOrd="0" parTransId="{8A4665C1-38FF-4324-8213-95FD3414BE12}" sibTransId="{9DEBCC0E-389A-445F-82E8-89EEDC373C17}"/>
    <dgm:cxn modelId="{85AB4EDE-C4CF-449C-A083-2719E4C12F01}" srcId="{7ED2FA5C-1995-418D-AC73-05825E073501}" destId="{EE54C6D4-03DF-4DBB-AD48-97E64A11BE6D}" srcOrd="1" destOrd="0" parTransId="{0CBA3BAD-E56E-407C-ADE2-B6B83678D1C2}" sibTransId="{91184BB7-A0A1-46AA-A0BB-5D5D0626794B}"/>
    <dgm:cxn modelId="{46FF26C7-1AAC-4257-AFA9-2A1EFC1B8218}" srcId="{7ED2FA5C-1995-418D-AC73-05825E073501}" destId="{83BC2F47-67E3-4867-A91B-215043859632}" srcOrd="0" destOrd="0" parTransId="{84F49BEB-8A2E-43B6-9B1D-857164B47697}" sibTransId="{411047A2-0A90-42F8-B3B8-8DD3C4CED71B}"/>
    <dgm:cxn modelId="{6485F327-3161-4286-82E0-E2556B77429C}" srcId="{80359493-B66A-408F-A867-F8CFF6892E79}" destId="{621F0743-FC5E-4DC1-8DB2-5C76DD19572C}" srcOrd="4" destOrd="0" parTransId="{B0095030-623E-4EBC-931A-DDBCAE12164D}" sibTransId="{085616DB-6DAE-4AC9-AE19-29E1E855CE63}"/>
    <dgm:cxn modelId="{FFFE225C-7188-4569-9D60-619D84D647A4}" type="presOf" srcId="{BB813900-EF7F-442A-86A1-B7EFD7D182B9}" destId="{6F74530D-6A5B-40C5-9FFF-AEFF178B9231}" srcOrd="1" destOrd="0" presId="urn:microsoft.com/office/officeart/2005/8/layout/radial1"/>
    <dgm:cxn modelId="{14F96971-AF17-4FF7-A5F4-0CDF88A4DC25}" type="presOf" srcId="{8A4665C1-38FF-4324-8213-95FD3414BE12}" destId="{B28D5089-7A0E-421F-840A-35DFC92BA120}" srcOrd="1" destOrd="0" presId="urn:microsoft.com/office/officeart/2005/8/layout/radial1"/>
    <dgm:cxn modelId="{82E047FB-D4FB-4E08-80BC-C0F06281B1C2}" type="presOf" srcId="{732DA2D7-C628-4564-AE48-86CA401E98B2}" destId="{5385F04A-D449-4814-B7B9-EF29E6ECBF36}" srcOrd="0" destOrd="3" presId="urn:microsoft.com/office/officeart/2005/8/layout/radial1"/>
    <dgm:cxn modelId="{38571716-0E15-48CC-88E4-6752C2BC5EEE}" type="presOf" srcId="{4B9FECAC-A21D-40A9-A280-DF905A62FB0C}" destId="{09EFE93B-73BC-48D1-B305-E4F13C95B219}" srcOrd="0" destOrd="0" presId="urn:microsoft.com/office/officeart/2005/8/layout/radial1"/>
    <dgm:cxn modelId="{B18238AE-9F52-4C1F-AC98-74E204C2581F}" type="presOf" srcId="{8A4665C1-38FF-4324-8213-95FD3414BE12}" destId="{00120B12-6973-4D79-9805-DB9994104638}" srcOrd="0" destOrd="0" presId="urn:microsoft.com/office/officeart/2005/8/layout/radial1"/>
    <dgm:cxn modelId="{B1450878-AEBA-4019-AA97-E67BF44211A2}" type="presOf" srcId="{4B9FECAC-A21D-40A9-A280-DF905A62FB0C}" destId="{38347F5A-7307-42F3-8BA0-1E5798C60D34}" srcOrd="1" destOrd="0" presId="urn:microsoft.com/office/officeart/2005/8/layout/radial1"/>
    <dgm:cxn modelId="{B1FC6A4F-1BCE-4DB4-BD70-C43E2A9FFE7C}" srcId="{7ED2FA5C-1995-418D-AC73-05825E073501}" destId="{732DA2D7-C628-4564-AE48-86CA401E98B2}" srcOrd="2" destOrd="0" parTransId="{C389CA1D-A4FF-4208-BC76-14A6AE7AA20E}" sibTransId="{B69AE945-3E1F-48E3-98C2-B9DC0CFB2444}"/>
    <dgm:cxn modelId="{6A8535A9-EF41-40AF-BDBC-21B698270BD3}" srcId="{12621BC5-2ACB-487F-96A4-31B70162E5F9}" destId="{804D6EBE-7562-4A04-B7EA-F6F43318CBD2}" srcOrd="0" destOrd="0" parTransId="{D4A02A7D-F00F-41E2-B736-A43771E1FCD1}" sibTransId="{721FA933-CAA6-4138-88FA-CE07DFF1179D}"/>
    <dgm:cxn modelId="{8BD31BF8-E7D4-47BA-8B8C-CBC97B86D2CD}" srcId="{41E31790-E8AE-461C-A2A4-819668C6BE98}" destId="{E0B7A737-9D25-4040-BED5-255C0D5CA979}" srcOrd="0" destOrd="0" parTransId="{4B847A02-E057-4084-8227-05632D17FEDC}" sibTransId="{A7725474-7CEF-4489-ACA3-4DB0A3547E2B}"/>
    <dgm:cxn modelId="{EA8DA864-5297-464D-B926-9B1E6440E431}" srcId="{C6AA5D6A-BABB-4610-8040-DDBD0EF8B752}" destId="{DC433133-3DC1-4E06-B323-424509C0F283}" srcOrd="1" destOrd="0" parTransId="{A95D1B9B-66F6-4B01-9A6D-403777E557F2}" sibTransId="{14B6DDE7-DEFC-4621-BADB-94558AC8BBA9}"/>
    <dgm:cxn modelId="{4599F54E-DE45-49DF-91F6-D7894402B374}" srcId="{80359493-B66A-408F-A867-F8CFF6892E79}" destId="{8399B98B-469F-4AC3-B037-A0E5E158A50F}" srcOrd="3" destOrd="0" parTransId="{BC8A39BE-905A-4DD2-98CE-5B73B193F0BA}" sibTransId="{4438DEFB-9F63-4576-9EC8-B827BCDF8949}"/>
    <dgm:cxn modelId="{93533646-D45A-4FEF-96F0-9CFB97FD5DAD}" type="presOf" srcId="{41E31790-E8AE-461C-A2A4-819668C6BE98}" destId="{B8925074-724C-45B4-A208-D1C71DFBCCC7}" srcOrd="0" destOrd="0" presId="urn:microsoft.com/office/officeart/2005/8/layout/radial1"/>
    <dgm:cxn modelId="{876254A3-6563-40EE-9E06-8EA19D3895A4}" srcId="{90918348-4028-40F9-B10E-869438DAD2BB}" destId="{7E8A3510-9D5B-4936-A825-B8E2162F0D6A}" srcOrd="3" destOrd="0" parTransId="{9155A4C2-F8DE-470F-A5F5-6C10AE94E633}" sibTransId="{3D31B584-69C8-4689-94B1-53D79F225650}"/>
    <dgm:cxn modelId="{FF465F32-4E19-4F81-90B7-33370A002E1A}" type="presOf" srcId="{5678FACE-E66F-47D8-BDA0-8D3025FEB1D3}" destId="{BDFB4D25-FD74-46BA-A6A0-D2B8BE5B15D1}" srcOrd="1" destOrd="0" presId="urn:microsoft.com/office/officeart/2005/8/layout/radial1"/>
    <dgm:cxn modelId="{9939147F-73E2-4775-9C74-20E63DA96E45}" type="presOf" srcId="{905E7E97-6F81-4766-B6D9-09838699D24F}" destId="{616C9FE3-846C-469B-9119-538B04F32679}" srcOrd="0" destOrd="2" presId="urn:microsoft.com/office/officeart/2005/8/layout/radial1"/>
    <dgm:cxn modelId="{08AD2702-19E4-4CEB-801E-5420FE70A152}" type="presOf" srcId="{ECB941F1-C898-4984-92D1-84C4B8E43833}" destId="{85F36AF5-D755-4815-B959-A7373F92E4DE}" srcOrd="0" destOrd="0" presId="urn:microsoft.com/office/officeart/2005/8/layout/radial1"/>
    <dgm:cxn modelId="{1E9A325F-1BFF-4B4E-90C8-519E93B88CC8}" srcId="{12621BC5-2ACB-487F-96A4-31B70162E5F9}" destId="{22B87F32-CD0E-4E7E-A915-D7E3707F7E48}" srcOrd="3" destOrd="0" parTransId="{6C36943A-D91B-47AB-AEAF-5ADEB9FCDD90}" sibTransId="{61129D3D-C07F-4191-841A-1C5C766C151C}"/>
    <dgm:cxn modelId="{36C32B5B-42EA-4759-BC5F-F52951399489}" type="presOf" srcId="{EE54C6D4-03DF-4DBB-AD48-97E64A11BE6D}" destId="{5385F04A-D449-4814-B7B9-EF29E6ECBF36}" srcOrd="0" destOrd="2" presId="urn:microsoft.com/office/officeart/2005/8/layout/radial1"/>
    <dgm:cxn modelId="{F992CFE2-9A0D-439D-937F-810C785B3ED1}" srcId="{80359493-B66A-408F-A867-F8CFF6892E79}" destId="{78663217-C892-4EE1-A920-AB835C696A7F}" srcOrd="2" destOrd="0" parTransId="{E3747E02-8580-4F7B-A7DA-7627A042F88B}" sibTransId="{6D25FFAC-64C0-4FAB-8283-384E411240D2}"/>
    <dgm:cxn modelId="{9F15975C-495A-4E69-A0B8-A775DB5AB7D8}" type="presOf" srcId="{59827D0A-02E8-47DF-889B-8CD306600E77}" destId="{0D8FF741-DB69-4BC8-BF31-899748FC5B19}" srcOrd="0" destOrd="0" presId="urn:microsoft.com/office/officeart/2005/8/layout/radial1"/>
    <dgm:cxn modelId="{09A99D1C-E4F8-487B-BC6E-969282F26F6A}" type="presOf" srcId="{E0B7A737-9D25-4040-BED5-255C0D5CA979}" destId="{E82F6E94-457A-4A53-8ACF-E9CF19196D7F}" srcOrd="0" destOrd="0" presId="urn:microsoft.com/office/officeart/2005/8/layout/radial1"/>
    <dgm:cxn modelId="{7A11B6CA-1F02-4E2C-9271-998F474C1510}" type="presOf" srcId="{12621BC5-2ACB-487F-96A4-31B70162E5F9}" destId="{616C9FE3-846C-469B-9119-538B04F32679}" srcOrd="0" destOrd="0" presId="urn:microsoft.com/office/officeart/2005/8/layout/radial1"/>
    <dgm:cxn modelId="{9B669E2F-0E36-42D3-8117-5747F0CD00A8}" srcId="{41334A04-8778-4C78-9510-CFD21CDF6F5E}" destId="{FB0CF7AA-1451-4F34-B718-3BC5B24F677B}" srcOrd="0" destOrd="0" parTransId="{DF033473-CD1C-47C6-A90D-8F8B822CF92C}" sibTransId="{6FEE80C5-E95B-4C86-B9E1-E19E0B55AFF7}"/>
    <dgm:cxn modelId="{14512F51-0DB5-4E41-8DF3-11536631F5AF}" srcId="{80359493-B66A-408F-A867-F8CFF6892E79}" destId="{586A1EEF-E3D0-4A04-BBD0-A706F98B63FA}" srcOrd="0" destOrd="0" parTransId="{4B81E823-2E30-488B-894C-E79CA2E509B3}" sibTransId="{F50D9B27-804A-4919-B4AD-2E798EE952B4}"/>
    <dgm:cxn modelId="{654FAFEC-14E9-4202-903E-CB5B1325593F}" type="presOf" srcId="{8EB99E1A-037C-4A0A-BCCD-28D920821588}" destId="{4296E6FC-FC12-45C2-A702-4D762267AB71}" srcOrd="0" destOrd="2" presId="urn:microsoft.com/office/officeart/2005/8/layout/radial1"/>
    <dgm:cxn modelId="{0AF22897-5D1F-4591-A618-C7DAA3A2BB5B}" type="presOf" srcId="{ECB941F1-C898-4984-92D1-84C4B8E43833}" destId="{D46166A2-3E9C-4F45-9CF9-57856FAF70B2}" srcOrd="1" destOrd="0" presId="urn:microsoft.com/office/officeart/2005/8/layout/radial1"/>
    <dgm:cxn modelId="{9CB12A81-8DFA-45F9-9351-5C2B7E8D3014}" type="presOf" srcId="{734AC3D2-5FA6-48FC-85A1-5316EF36BB6A}" destId="{37278BC1-EA63-491F-BA47-C37309A0A181}" srcOrd="0" destOrd="2" presId="urn:microsoft.com/office/officeart/2005/8/layout/radial1"/>
    <dgm:cxn modelId="{B2F29039-43D6-4901-B0CE-D9F280A17B6A}" type="presOf" srcId="{04D94C6A-F4F5-4E92-9D45-21ABAE8FD16D}" destId="{B8CB010A-ABAB-4D81-9F44-71CDE484AF5B}" srcOrd="0" destOrd="3" presId="urn:microsoft.com/office/officeart/2005/8/layout/radial1"/>
    <dgm:cxn modelId="{E7C4A55B-3B28-485F-9906-A504EF8DDDCB}" srcId="{90918348-4028-40F9-B10E-869438DAD2BB}" destId="{1D6D73FF-8600-44CD-A60D-A5F089BF035C}" srcOrd="4" destOrd="0" parTransId="{D6D0842B-52AA-4902-9370-E05D96C720EC}" sibTransId="{2F0ED2FF-EB22-4F86-97B3-68BB5B9EBFD3}"/>
    <dgm:cxn modelId="{CD5B2AC7-823D-4A3C-85F9-2FB3BEF12186}" srcId="{C6AA5D6A-BABB-4610-8040-DDBD0EF8B752}" destId="{B033E8C7-1E9A-4F7D-AA0A-5A104CA1B943}" srcOrd="0" destOrd="0" parTransId="{BA95EEAF-F718-43E4-BB7A-BF291D70437B}" sibTransId="{ACC89441-93E8-4EEE-A687-BBF59F4A2220}"/>
    <dgm:cxn modelId="{156F2CDB-A5B0-4115-BA5D-802FDB55D0FB}" type="presOf" srcId="{22B87F32-CD0E-4E7E-A915-D7E3707F7E48}" destId="{616C9FE3-846C-469B-9119-538B04F32679}" srcOrd="0" destOrd="4" presId="urn:microsoft.com/office/officeart/2005/8/layout/radial1"/>
    <dgm:cxn modelId="{016366FC-04A9-4EA4-80E5-23CE7227C727}" type="presOf" srcId="{90918348-4028-40F9-B10E-869438DAD2BB}" destId="{4296E6FC-FC12-45C2-A702-4D762267AB71}" srcOrd="0" destOrd="0" presId="urn:microsoft.com/office/officeart/2005/8/layout/radial1"/>
    <dgm:cxn modelId="{85B3BBC5-BD8E-4734-BFFD-D4F686394271}" type="presOf" srcId="{17FF1FB6-485A-4F4F-8F15-BCE9D4AD0D12}" destId="{37278BC1-EA63-491F-BA47-C37309A0A181}" srcOrd="0" destOrd="0" presId="urn:microsoft.com/office/officeart/2005/8/layout/radial1"/>
    <dgm:cxn modelId="{A08368B0-E62D-4498-9C14-E3D8377B785E}" srcId="{90918348-4028-40F9-B10E-869438DAD2BB}" destId="{8EB99E1A-037C-4A0A-BCCD-28D920821588}" srcOrd="1" destOrd="0" parTransId="{789C92E6-BB17-429F-B600-3DBA483D1452}" sibTransId="{8974EB26-9BCA-4035-BF5C-1CFAD0A955DE}"/>
    <dgm:cxn modelId="{3EFA2029-D376-4181-95BF-6DA96A3F8706}" srcId="{41334A04-8778-4C78-9510-CFD21CDF6F5E}" destId="{04D94C6A-F4F5-4E92-9D45-21ABAE8FD16D}" srcOrd="2" destOrd="0" parTransId="{2824C835-DF70-4964-85A3-A50C4B698CA0}" sibTransId="{15A42A28-32C1-4041-9178-5EB33C6096CD}"/>
    <dgm:cxn modelId="{354087DB-0ECE-4323-A5E8-CD65EC84324A}" type="presOf" srcId="{8E2D8E4C-74DB-4AE3-8871-94535BA713F1}" destId="{4296E6FC-FC12-45C2-A702-4D762267AB71}" srcOrd="0" destOrd="3" presId="urn:microsoft.com/office/officeart/2005/8/layout/radial1"/>
    <dgm:cxn modelId="{12E7185B-AB7A-462A-B508-FF120CAD174B}" type="presOf" srcId="{804D6EBE-7562-4A04-B7EA-F6F43318CBD2}" destId="{616C9FE3-846C-469B-9119-538B04F32679}" srcOrd="0" destOrd="1" presId="urn:microsoft.com/office/officeart/2005/8/layout/radial1"/>
    <dgm:cxn modelId="{27E6239A-EE3C-4DBC-ACAF-0C897312C611}" type="presOf" srcId="{1215540E-1E08-4089-AE55-AF06A0570820}" destId="{4296E6FC-FC12-45C2-A702-4D762267AB71}" srcOrd="0" destOrd="1" presId="urn:microsoft.com/office/officeart/2005/8/layout/radial1"/>
    <dgm:cxn modelId="{BEA1E643-28D2-4F2F-931A-5900F0F70258}" type="presParOf" srcId="{B8925074-724C-45B4-A208-D1C71DFBCCC7}" destId="{E82F6E94-457A-4A53-8ACF-E9CF19196D7F}" srcOrd="0" destOrd="0" presId="urn:microsoft.com/office/officeart/2005/8/layout/radial1"/>
    <dgm:cxn modelId="{ED533696-2418-4695-AA23-8C4DD729A561}" type="presParOf" srcId="{B8925074-724C-45B4-A208-D1C71DFBCCC7}" destId="{00120B12-6973-4D79-9805-DB9994104638}" srcOrd="1" destOrd="0" presId="urn:microsoft.com/office/officeart/2005/8/layout/radial1"/>
    <dgm:cxn modelId="{341B7113-710B-45F6-B78B-4761A19BE178}" type="presParOf" srcId="{00120B12-6973-4D79-9805-DB9994104638}" destId="{B28D5089-7A0E-421F-840A-35DFC92BA120}" srcOrd="0" destOrd="0" presId="urn:microsoft.com/office/officeart/2005/8/layout/radial1"/>
    <dgm:cxn modelId="{95CBDF4A-999B-4FDD-B4FB-B51EF1420E5B}" type="presParOf" srcId="{B8925074-724C-45B4-A208-D1C71DFBCCC7}" destId="{616C9FE3-846C-469B-9119-538B04F32679}" srcOrd="2" destOrd="0" presId="urn:microsoft.com/office/officeart/2005/8/layout/radial1"/>
    <dgm:cxn modelId="{4CF9F26D-4EAB-4D1E-AB64-3D74DCED32AE}" type="presParOf" srcId="{B8925074-724C-45B4-A208-D1C71DFBCCC7}" destId="{CEA5C151-9026-4E24-9205-7027400F37BD}" srcOrd="3" destOrd="0" presId="urn:microsoft.com/office/officeart/2005/8/layout/radial1"/>
    <dgm:cxn modelId="{D9A51FA0-45C8-4978-B624-19AC46261DE0}" type="presParOf" srcId="{CEA5C151-9026-4E24-9205-7027400F37BD}" destId="{6F74530D-6A5B-40C5-9FFF-AEFF178B9231}" srcOrd="0" destOrd="0" presId="urn:microsoft.com/office/officeart/2005/8/layout/radial1"/>
    <dgm:cxn modelId="{25A662EF-D6CF-4BC2-BC6B-438B999A1451}" type="presParOf" srcId="{B8925074-724C-45B4-A208-D1C71DFBCCC7}" destId="{B8CB010A-ABAB-4D81-9F44-71CDE484AF5B}" srcOrd="4" destOrd="0" presId="urn:microsoft.com/office/officeart/2005/8/layout/radial1"/>
    <dgm:cxn modelId="{2F207192-ADFD-40F0-B538-40DDE85FEBD3}" type="presParOf" srcId="{B8925074-724C-45B4-A208-D1C71DFBCCC7}" destId="{0D8FF741-DB69-4BC8-BF31-899748FC5B19}" srcOrd="5" destOrd="0" presId="urn:microsoft.com/office/officeart/2005/8/layout/radial1"/>
    <dgm:cxn modelId="{A0AD4924-5E6E-45AF-87D7-E40F377BDB33}" type="presParOf" srcId="{0D8FF741-DB69-4BC8-BF31-899748FC5B19}" destId="{97D66719-A233-43C1-84C7-3B48E3A009A6}" srcOrd="0" destOrd="0" presId="urn:microsoft.com/office/officeart/2005/8/layout/radial1"/>
    <dgm:cxn modelId="{D209635F-D9ED-4EB8-AD14-F6B7ED6CD8D6}" type="presParOf" srcId="{B8925074-724C-45B4-A208-D1C71DFBCCC7}" destId="{37278BC1-EA63-491F-BA47-C37309A0A181}" srcOrd="6" destOrd="0" presId="urn:microsoft.com/office/officeart/2005/8/layout/radial1"/>
    <dgm:cxn modelId="{1DAFFDA5-1FC9-4294-9ED7-3F202A423580}" type="presParOf" srcId="{B8925074-724C-45B4-A208-D1C71DFBCCC7}" destId="{09EFE93B-73BC-48D1-B305-E4F13C95B219}" srcOrd="7" destOrd="0" presId="urn:microsoft.com/office/officeart/2005/8/layout/radial1"/>
    <dgm:cxn modelId="{ED27ABC1-D779-46D9-A41B-921ECB5819FC}" type="presParOf" srcId="{09EFE93B-73BC-48D1-B305-E4F13C95B219}" destId="{38347F5A-7307-42F3-8BA0-1E5798C60D34}" srcOrd="0" destOrd="0" presId="urn:microsoft.com/office/officeart/2005/8/layout/radial1"/>
    <dgm:cxn modelId="{337387D1-48EA-45CD-A33E-063668110103}" type="presParOf" srcId="{B8925074-724C-45B4-A208-D1C71DFBCCC7}" destId="{28F8D2A1-BAB4-4820-AAB4-FFBBBB0F698A}" srcOrd="8" destOrd="0" presId="urn:microsoft.com/office/officeart/2005/8/layout/radial1"/>
    <dgm:cxn modelId="{0287323E-21D7-4893-90B3-06A978755961}" type="presParOf" srcId="{B8925074-724C-45B4-A208-D1C71DFBCCC7}" destId="{E7259010-5FB5-4A88-8CDD-DA023F5D7A82}" srcOrd="9" destOrd="0" presId="urn:microsoft.com/office/officeart/2005/8/layout/radial1"/>
    <dgm:cxn modelId="{975562DC-CC0C-42F1-BB5D-5802E69F62C2}" type="presParOf" srcId="{E7259010-5FB5-4A88-8CDD-DA023F5D7A82}" destId="{BDFB4D25-FD74-46BA-A6A0-D2B8BE5B15D1}" srcOrd="0" destOrd="0" presId="urn:microsoft.com/office/officeart/2005/8/layout/radial1"/>
    <dgm:cxn modelId="{F6D07AB7-C2D7-4C92-9751-8C62ECF39BA7}" type="presParOf" srcId="{B8925074-724C-45B4-A208-D1C71DFBCCC7}" destId="{5385F04A-D449-4814-B7B9-EF29E6ECBF36}" srcOrd="10" destOrd="0" presId="urn:microsoft.com/office/officeart/2005/8/layout/radial1"/>
    <dgm:cxn modelId="{E032B640-8853-492B-9C48-0FF0BDBC56AE}" type="presParOf" srcId="{B8925074-724C-45B4-A208-D1C71DFBCCC7}" destId="{85F36AF5-D755-4815-B959-A7373F92E4DE}" srcOrd="11" destOrd="0" presId="urn:microsoft.com/office/officeart/2005/8/layout/radial1"/>
    <dgm:cxn modelId="{F2205158-68E2-4301-B68B-FA852458813B}" type="presParOf" srcId="{85F36AF5-D755-4815-B959-A7373F92E4DE}" destId="{D46166A2-3E9C-4F45-9CF9-57856FAF70B2}" srcOrd="0" destOrd="0" presId="urn:microsoft.com/office/officeart/2005/8/layout/radial1"/>
    <dgm:cxn modelId="{594C54CD-2C44-4F5F-8632-AA12469D5200}" type="presParOf" srcId="{B8925074-724C-45B4-A208-D1C71DFBCCC7}" destId="{4296E6FC-FC12-45C2-A702-4D762267AB71}" srcOrd="12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656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852" y="0"/>
            <a:ext cx="2972547" cy="4656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FC2BD-C920-45D1-A52E-D00447ACE742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757"/>
            <a:ext cx="2972547" cy="4656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852" y="8830757"/>
            <a:ext cx="2972547" cy="4656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F35FB-0F7E-45E2-801C-35A13F1EEB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2160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656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7" cy="4656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0B3FEA-8711-4596-8D4C-C26D252449D6}" type="datetimeFigureOut">
              <a:rPr lang="en-GB" smtClean="0"/>
              <a:t>07/03/2015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9763" y="1162050"/>
            <a:ext cx="5578475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480" y="4473770"/>
            <a:ext cx="5487041" cy="36607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757"/>
            <a:ext cx="2972547" cy="4656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3852" y="8830757"/>
            <a:ext cx="2972547" cy="4656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E6E44-829B-4302-A194-A6A02BF7B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3377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560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265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8850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439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795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980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122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035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298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004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117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753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E6E44-829B-4302-A194-A6A02BF7BAA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005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5BB5A-D837-495C-B18A-0EDC2FFF6045}" type="datetime1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635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5F77-D016-46AA-9B9F-4A94AEDC4A90}" type="datetime1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835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1C30D-8636-4354-8745-148A31782D92}" type="datetime1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12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E7167-3282-4290-B54F-2BBB93A0A887}" type="datetime1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844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8100-5DEA-4CBE-8292-F788501153C3}" type="datetime1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648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FCB72-B90F-4D52-9EBC-160FB764F4E5}" type="datetime1">
              <a:rPr lang="en-GB" smtClean="0"/>
              <a:t>07/03/2015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911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046F8-10A8-4F86-838C-11D15B82F441}" type="datetime1">
              <a:rPr lang="en-GB" smtClean="0"/>
              <a:t>07/03/2015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75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448F1-FF24-45D5-ADE3-79CAAB0EE29E}" type="datetime1">
              <a:rPr lang="en-GB" smtClean="0"/>
              <a:t>07/03/2015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472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5FD91-C89C-429C-B2E7-295CA4F9AB7E}" type="datetime1">
              <a:rPr lang="en-GB" smtClean="0"/>
              <a:t>07/03/2015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588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A23E7-554E-46D6-95B9-E9398C831139}" type="datetime1">
              <a:rPr lang="en-GB" smtClean="0"/>
              <a:t>07/03/2015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9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F6833-FDB9-4CF0-A156-7F52CC8C4C95}" type="datetime1">
              <a:rPr lang="en-GB" smtClean="0"/>
              <a:t>07/03/2015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625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B1C42-4E6D-4459-974D-1636AAA39682}" type="datetime1">
              <a:rPr lang="en-GB" smtClean="0"/>
              <a:t>07/03/2015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75F89-09A0-4588-B11B-1678C6FE80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390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749" y="0"/>
            <a:ext cx="11652250" cy="5400675"/>
          </a:xfrm>
          <a:prstGeom prst="rect">
            <a:avLst/>
          </a:prstGeom>
          <a:gradFill flip="none" rotWithShape="1">
            <a:gsLst>
              <a:gs pos="0">
                <a:srgbClr val="5BB1FF"/>
              </a:gs>
              <a:gs pos="100000">
                <a:srgbClr val="0091FF">
                  <a:alpha val="23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Evaluation Practice Exchange Seminar</a:t>
            </a:r>
            <a:endParaRPr lang="en-US" sz="2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</a:t>
            </a:r>
            <a:r>
              <a:rPr lang="en-US" sz="2400" b="1" baseline="30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U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</a:t>
            </a:r>
            <a:r>
              <a:rPr lang="en-US" sz="24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</a:t>
            </a:r>
          </a:p>
          <a:p>
            <a:pPr algn="ctr"/>
            <a:endParaRPr lang="en-US" sz="24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47662" y="884476"/>
            <a:ext cx="11844337" cy="1512168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539750" cy="5400675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pic>
        <p:nvPicPr>
          <p:cNvPr id="7" name="Picture 6" descr="WFPlogo-english-extended-blue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32724" y="5562161"/>
            <a:ext cx="435927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608809" y="3953138"/>
            <a:ext cx="951413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Anne-Claire Luzot</a:t>
            </a:r>
          </a:p>
          <a:p>
            <a:pPr algn="r"/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Senior Evaluation Officer, </a:t>
            </a:r>
          </a:p>
          <a:p>
            <a:pPr algn="r"/>
            <a:r>
              <a:rPr lang="en-US" sz="20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WFP Office of Evaluation </a:t>
            </a:r>
          </a:p>
          <a:p>
            <a:pPr algn="r"/>
            <a:endParaRPr lang="en-US" sz="1600" b="1" dirty="0" smtClean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749" y="1104576"/>
            <a:ext cx="11530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4664" y="1040395"/>
            <a:ext cx="11530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The enabling factors and challenges to set up a decentralised evaluation function </a:t>
            </a:r>
            <a:endParaRPr lang="en-GB" sz="3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35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750" y="48126"/>
            <a:ext cx="11074734" cy="5355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Verdana"/>
                <a:cs typeface="Verdana"/>
              </a:rPr>
              <a:t>WFP Management Response (1) </a:t>
            </a:r>
            <a:endParaRPr lang="en-GB" sz="32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729234" y="1084632"/>
            <a:ext cx="11190051" cy="5272393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Major shift from a Policy mainly focused on OEV evaluation to a Policy covering </a:t>
            </a:r>
            <a:r>
              <a:rPr lang="en-US" sz="3200" b="1" u="sng" dirty="0" smtClean="0">
                <a:solidFill>
                  <a:srgbClr val="0070C0"/>
                </a:solidFill>
              </a:rPr>
              <a:t>the Evaluation </a:t>
            </a:r>
            <a:r>
              <a:rPr lang="en-US" sz="3200" b="1" u="sng" dirty="0">
                <a:solidFill>
                  <a:srgbClr val="0070C0"/>
                </a:solidFill>
              </a:rPr>
              <a:t>F</a:t>
            </a:r>
            <a:r>
              <a:rPr lang="en-US" sz="3200" b="1" u="sng" dirty="0" smtClean="0">
                <a:solidFill>
                  <a:srgbClr val="0070C0"/>
                </a:solidFill>
              </a:rPr>
              <a:t>unction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for the entire organization. </a:t>
            </a:r>
          </a:p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Reaffirm WFP’s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Commitment to the role of the evaluation function in WFP’s accountability and learning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systems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Clarify roles and responsibilities in WFP’s evaluation function (EB,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Sr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Mgmt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, OEV, RBs, COs and HQ divisions)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rgbClr val="00B0F0"/>
                </a:solidFill>
              </a:rPr>
              <a:t>Establish coverage and resource requirements for central and decentralized evaluations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Clarify WFP’s engagement in system wide evaluation, joint evaluations, national evaluation capacity development, etc.   </a:t>
            </a:r>
          </a:p>
          <a:p>
            <a:pPr>
              <a:spcAft>
                <a:spcPts val="600"/>
              </a:spcAft>
            </a:pPr>
            <a:endParaRPr lang="en-US" sz="32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4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750" y="48126"/>
            <a:ext cx="11074734" cy="5355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Verdana"/>
                <a:cs typeface="Verdana"/>
              </a:rPr>
              <a:t>WFP Management Response  (2) </a:t>
            </a:r>
            <a:endParaRPr lang="en-GB" sz="32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39750" y="857416"/>
            <a:ext cx="11360150" cy="5143167"/>
          </a:xfrm>
        </p:spPr>
        <p:txBody>
          <a:bodyPr>
            <a:noAutofit/>
          </a:bodyPr>
          <a:lstStyle/>
          <a:p>
            <a:pPr lvl="1">
              <a:spcBef>
                <a:spcPts val="1200"/>
              </a:spcBef>
            </a:pPr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Centralized evaluation with demand-led decentralized evaluation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– long term objective </a:t>
            </a:r>
          </a:p>
          <a:p>
            <a:pPr lvl="1">
              <a:spcBef>
                <a:spcPts val="1200"/>
              </a:spcBef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First steps include:</a:t>
            </a:r>
          </a:p>
          <a:p>
            <a:pPr marL="914400" lvl="1" indent="-4572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Setting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and embedding </a:t>
            </a:r>
            <a:r>
              <a:rPr lang="en-US" sz="3200" dirty="0">
                <a:solidFill>
                  <a:srgbClr val="00B0F0"/>
                </a:solidFill>
              </a:rPr>
              <a:t>coverage norms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for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DE into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3200" dirty="0">
                <a:solidFill>
                  <a:srgbClr val="00B0F0"/>
                </a:solidFill>
              </a:rPr>
              <a:t>design and approval process of new projects</a:t>
            </a:r>
          </a:p>
          <a:p>
            <a:pPr marL="914400" lvl="1" indent="-4572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rgbClr val="00B0F0"/>
                </a:solidFill>
              </a:rPr>
              <a:t>Guidance</a:t>
            </a:r>
            <a:endParaRPr lang="en-US" sz="3200" dirty="0">
              <a:solidFill>
                <a:srgbClr val="00B0F0"/>
              </a:solidFill>
            </a:endParaRPr>
          </a:p>
          <a:p>
            <a:pPr marL="914400" lvl="1" indent="-4572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Limited </a:t>
            </a:r>
            <a:r>
              <a:rPr lang="en-US" sz="3200" dirty="0">
                <a:solidFill>
                  <a:srgbClr val="00B0F0"/>
                </a:solidFill>
              </a:rPr>
              <a:t>technical advice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and training material </a:t>
            </a:r>
          </a:p>
          <a:p>
            <a:pPr marL="914400" lvl="1" indent="-4572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rgbClr val="00B0F0"/>
                </a:solidFill>
              </a:rPr>
              <a:t>Quality rating </a:t>
            </a:r>
          </a:p>
          <a:p>
            <a:pPr marL="914400" lvl="1" indent="-4572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rgbClr val="00B0F0"/>
                </a:solidFill>
              </a:rPr>
              <a:t>Reporting system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for DE in Annual Evaluation Report</a:t>
            </a:r>
          </a:p>
          <a:p>
            <a:pPr marL="914400" lvl="1" indent="-4572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Sustainable sources of </a:t>
            </a:r>
            <a:r>
              <a:rPr lang="en-US" sz="3200" dirty="0">
                <a:solidFill>
                  <a:srgbClr val="00B0F0"/>
                </a:solidFill>
              </a:rPr>
              <a:t>financing and human resources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for DE </a:t>
            </a:r>
          </a:p>
          <a:p>
            <a:pPr>
              <a:spcBef>
                <a:spcPts val="1200"/>
              </a:spcBef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46044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750" y="48126"/>
            <a:ext cx="11074734" cy="5355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Verdana"/>
                <a:cs typeface="Verdana"/>
              </a:rPr>
              <a:t>WFP Management Response  (3) </a:t>
            </a:r>
            <a:endParaRPr lang="en-GB" sz="32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3537" y="1223898"/>
            <a:ext cx="509620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Evaluation strategy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Phased 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approach to reach to demand led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DE function 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Capacity development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Resourcing (HR and $$$)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Coverage / types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Performance indicators for central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evaluations and DE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6593306" y="1223898"/>
            <a:ext cx="502117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Evaluation oversight </a:t>
            </a:r>
            <a:endParaRPr lang="en-GB" sz="3200" b="1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3200" dirty="0" smtClean="0">
                <a:solidFill>
                  <a:schemeClr val="accent1">
                    <a:lumMod val="50000"/>
                  </a:schemeClr>
                </a:solidFill>
              </a:rPr>
              <a:t>set </a:t>
            </a:r>
            <a:r>
              <a:rPr lang="en-GB" sz="3200" dirty="0">
                <a:solidFill>
                  <a:schemeClr val="accent1">
                    <a:lumMod val="50000"/>
                  </a:schemeClr>
                </a:solidFill>
              </a:rPr>
              <a:t>up of reporting systems covering central and decentralized elements of the evaluation function through the Annual Evaluation Report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accent1">
                    <a:lumMod val="50000"/>
                  </a:schemeClr>
                </a:solidFill>
              </a:rPr>
              <a:t>Identification of relevant KPIs for DE</a:t>
            </a:r>
          </a:p>
        </p:txBody>
      </p:sp>
    </p:spTree>
    <p:extLst>
      <p:ext uri="{BB962C8B-B14F-4D97-AF65-F5344CB8AC3E}">
        <p14:creationId xmlns:p14="http://schemas.microsoft.com/office/powerpoint/2010/main" val="296909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81263" y="288758"/>
            <a:ext cx="11229473" cy="6288505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/>
          <a:p>
            <a:pPr>
              <a:spcAft>
                <a:spcPts val="0"/>
              </a:spcAft>
            </a:pPr>
            <a:r>
              <a:rPr lang="en-US" sz="2000" b="1" u="sng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Normative framework 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Evaluation policy</a:t>
            </a:r>
            <a:endParaRPr lang="en-GB" sz="12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Norms and Standards</a:t>
            </a:r>
            <a:endParaRPr lang="en-GB" sz="12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Coverage</a:t>
            </a:r>
            <a:endParaRPr lang="en-GB" sz="12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b="1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Roles </a:t>
            </a:r>
            <a:r>
              <a:rPr lang="en-US" b="1" dirty="0">
                <a:solidFill>
                  <a:srgbClr val="FFFF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b="1" kern="1200" dirty="0" smtClean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kern="1200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responsibilities </a:t>
            </a:r>
            <a:endParaRPr lang="en-GB" sz="12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2000" b="1" kern="1200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44130392"/>
              </p:ext>
            </p:extLst>
          </p:nvPr>
        </p:nvGraphicFramePr>
        <p:xfrm>
          <a:off x="2486660" y="783941"/>
          <a:ext cx="8860790" cy="5418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2548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8490" y="3702758"/>
            <a:ext cx="8114271" cy="1618905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US" sz="3200" b="1" dirty="0" smtClean="0">
              <a:solidFill>
                <a:schemeClr val="bg1"/>
              </a:solidFill>
              <a:latin typeface="Verdana"/>
              <a:cs typeface="Verdana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Verdana"/>
                <a:cs typeface="Verdana"/>
              </a:rPr>
              <a:t>	Thank you</a:t>
            </a:r>
            <a:endParaRPr lang="en-US" sz="3200" b="1" dirty="0">
              <a:solidFill>
                <a:schemeClr val="bg1"/>
              </a:solidFill>
              <a:latin typeface="Verdana"/>
              <a:cs typeface="Verdana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GB" sz="32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60583" y="1262717"/>
            <a:ext cx="92495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62457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750" y="-27700"/>
            <a:ext cx="11074734" cy="5909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3600" b="1" dirty="0" smtClean="0">
                <a:solidFill>
                  <a:schemeClr val="bg1"/>
                </a:solidFill>
                <a:latin typeface="Verdana"/>
                <a:cs typeface="Verdana"/>
              </a:rPr>
              <a:t>Structure</a:t>
            </a:r>
            <a:r>
              <a:rPr lang="en-GB" sz="3200" b="1" dirty="0" smtClean="0">
                <a:solidFill>
                  <a:schemeClr val="bg1"/>
                </a:solidFill>
                <a:latin typeface="Verdana"/>
                <a:cs typeface="Verdana"/>
              </a:rPr>
              <a:t> of the presentation </a:t>
            </a:r>
            <a:endParaRPr lang="en-GB" sz="32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9650" y="895350"/>
            <a:ext cx="107823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3600" dirty="0" smtClean="0">
              <a:solidFill>
                <a:srgbClr val="0070C0"/>
              </a:solidFill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70C0"/>
                </a:solidFill>
              </a:rPr>
              <a:t>State of </a:t>
            </a:r>
            <a:r>
              <a:rPr lang="en-US" sz="3600" dirty="0" err="1" smtClean="0">
                <a:solidFill>
                  <a:srgbClr val="0070C0"/>
                </a:solidFill>
              </a:rPr>
              <a:t>Decentralised</a:t>
            </a:r>
            <a:r>
              <a:rPr lang="en-US" sz="3600" dirty="0" smtClean="0">
                <a:solidFill>
                  <a:srgbClr val="0070C0"/>
                </a:solidFill>
              </a:rPr>
              <a:t> Evaluation (DE) in the UN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3600" dirty="0" smtClean="0">
              <a:solidFill>
                <a:srgbClr val="0070C0"/>
              </a:solidFill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70C0"/>
                </a:solidFill>
              </a:rPr>
              <a:t>State of DE in WFP 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3600" dirty="0" smtClean="0">
              <a:solidFill>
                <a:srgbClr val="0070C0"/>
              </a:solidFill>
            </a:endParaRP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70C0"/>
                </a:solidFill>
              </a:rPr>
              <a:t>Way forward</a:t>
            </a:r>
            <a:endParaRPr lang="en-GB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97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52283" y="1965094"/>
            <a:ext cx="11074734" cy="1243417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Verdana"/>
                <a:cs typeface="Verdana"/>
              </a:rPr>
              <a:t>State of DE in the UN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bg1"/>
                </a:solidFill>
                <a:latin typeface="Verdana"/>
                <a:cs typeface="Verdana"/>
              </a:rPr>
              <a:t>JIU diagnostic 2014</a:t>
            </a:r>
            <a:endParaRPr lang="en-GB" sz="32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8327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750" y="-27700"/>
            <a:ext cx="11074734" cy="5909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Verdana"/>
                <a:cs typeface="Verdana"/>
              </a:rPr>
              <a:t>Key elements of the diagnostic (1)</a:t>
            </a:r>
            <a:endParaRPr lang="en-GB" sz="36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926306" y="845657"/>
            <a:ext cx="4875213" cy="484822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800" b="1" dirty="0" smtClean="0"/>
              <a:t>Institutional &amp; normative framework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Only 12 agencies </a:t>
            </a:r>
            <a:r>
              <a:rPr lang="en-US" sz="2800" dirty="0">
                <a:solidFill>
                  <a:schemeClr val="bg1"/>
                </a:solidFill>
              </a:rPr>
              <a:t>of the 28 actually have </a:t>
            </a:r>
            <a:r>
              <a:rPr lang="en-US" sz="2800" dirty="0" smtClean="0">
                <a:solidFill>
                  <a:schemeClr val="bg1"/>
                </a:solidFill>
              </a:rPr>
              <a:t>DE systems</a:t>
            </a:r>
            <a:r>
              <a:rPr lang="en-US" sz="2800" dirty="0">
                <a:solidFill>
                  <a:schemeClr val="bg1"/>
                </a:solidFill>
              </a:rPr>
              <a:t>, policies  </a:t>
            </a:r>
            <a:r>
              <a:rPr lang="en-US" sz="2800" dirty="0" smtClean="0">
                <a:solidFill>
                  <a:schemeClr val="bg1"/>
                </a:solidFill>
              </a:rPr>
              <a:t>&amp; procedures.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Overall </a:t>
            </a:r>
            <a:r>
              <a:rPr lang="en-US" sz="2800" dirty="0">
                <a:solidFill>
                  <a:schemeClr val="bg1"/>
                </a:solidFill>
              </a:rPr>
              <a:t>missing a well defined </a:t>
            </a:r>
            <a:r>
              <a:rPr lang="en-US" sz="2800" dirty="0" smtClean="0">
                <a:solidFill>
                  <a:schemeClr val="bg1"/>
                </a:solidFill>
              </a:rPr>
              <a:t>normative </a:t>
            </a:r>
            <a:r>
              <a:rPr lang="en-US" sz="2800" dirty="0">
                <a:solidFill>
                  <a:schemeClr val="bg1"/>
                </a:solidFill>
              </a:rPr>
              <a:t>framework &amp;</a:t>
            </a:r>
            <a:r>
              <a:rPr lang="en-US" sz="2800" dirty="0" smtClean="0">
                <a:solidFill>
                  <a:schemeClr val="bg1"/>
                </a:solidFill>
              </a:rPr>
              <a:t> standards.</a:t>
            </a:r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pPr algn="ctr"/>
            <a:endParaRPr lang="en-GB" sz="28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6188074" y="845657"/>
            <a:ext cx="5775326" cy="484822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800" b="1" dirty="0" smtClean="0"/>
              <a:t>Policies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Policies for </a:t>
            </a:r>
            <a:r>
              <a:rPr lang="en-US" sz="2800" dirty="0" smtClean="0">
                <a:solidFill>
                  <a:schemeClr val="bg1"/>
                </a:solidFill>
              </a:rPr>
              <a:t>DE have proven to be key in guiding the development of DE function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Only few central evaluation function show clear strategies on how to support DE (ILO, UNDP, UNICEF, and UN Women)</a:t>
            </a:r>
          </a:p>
          <a:p>
            <a:pPr algn="ctr"/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434326" y="5976308"/>
            <a:ext cx="5285581" cy="538790"/>
          </a:xfrm>
          <a:prstGeom prst="roundRect">
            <a:avLst/>
          </a:prstGeom>
          <a:solidFill>
            <a:srgbClr val="00206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b="1" dirty="0" smtClean="0"/>
              <a:t>Resourcing  </a:t>
            </a:r>
            <a:r>
              <a:rPr lang="en-US" sz="2800" dirty="0" smtClean="0">
                <a:solidFill>
                  <a:schemeClr val="bg1"/>
                </a:solidFill>
              </a:rPr>
              <a:t>Mostly inadequate. 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  <a:p>
            <a:pPr algn="ctr"/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08551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750" y="-27700"/>
            <a:ext cx="11074734" cy="5909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Verdana"/>
                <a:cs typeface="Verdana"/>
              </a:rPr>
              <a:t>Key elements of the diagnostic (2)</a:t>
            </a:r>
            <a:endParaRPr lang="en-GB" sz="36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852571" y="976126"/>
            <a:ext cx="3852779" cy="531037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Credibility</a:t>
            </a:r>
            <a:endParaRPr lang="en-US" sz="2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Impartiality: Progress to enhance impartiality through various mechanisms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Progress </a:t>
            </a:r>
            <a:r>
              <a:rPr lang="en-US" sz="2800" dirty="0">
                <a:solidFill>
                  <a:srgbClr val="002060"/>
                </a:solidFill>
              </a:rPr>
              <a:t>on CD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More needed on transparency and quality of reports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 </a:t>
            </a:r>
          </a:p>
          <a:p>
            <a:endParaRPr lang="en-US" sz="2800" dirty="0">
              <a:solidFill>
                <a:srgbClr val="002060"/>
              </a:solidFill>
            </a:endParaRPr>
          </a:p>
          <a:p>
            <a:endParaRPr lang="en-US" sz="2800" dirty="0">
              <a:solidFill>
                <a:srgbClr val="002060"/>
              </a:solidFill>
            </a:endParaRPr>
          </a:p>
          <a:p>
            <a:pPr algn="ctr"/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170571" y="868029"/>
            <a:ext cx="6443913" cy="25063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Use </a:t>
            </a:r>
            <a:endParaRPr lang="en-US" sz="2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Internal use is stronger than external sharing of evaluation results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Learning : limited by focus on accountability to donors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 </a:t>
            </a:r>
          </a:p>
          <a:p>
            <a:endParaRPr lang="en-US" sz="2800" dirty="0">
              <a:solidFill>
                <a:srgbClr val="002060"/>
              </a:solidFill>
            </a:endParaRPr>
          </a:p>
          <a:p>
            <a:endParaRPr lang="en-US" sz="2800" dirty="0">
              <a:solidFill>
                <a:srgbClr val="002060"/>
              </a:solidFill>
            </a:endParaRPr>
          </a:p>
          <a:p>
            <a:pPr algn="ctr"/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090443" y="3596312"/>
            <a:ext cx="6604167" cy="26901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</a:rPr>
              <a:t>Readiness for change  </a:t>
            </a:r>
            <a:endParaRPr lang="en-US" sz="2800" dirty="0" smtClean="0">
              <a:solidFill>
                <a:srgbClr val="00206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2060"/>
                </a:solidFill>
              </a:rPr>
              <a:t>Important role to play to provide immediate evidence to support fast change but only possible if part of overall strategic to evaluation </a:t>
            </a:r>
          </a:p>
          <a:p>
            <a:endParaRPr lang="en-US" sz="2800" dirty="0">
              <a:solidFill>
                <a:srgbClr val="002060"/>
              </a:solidFill>
            </a:endParaRPr>
          </a:p>
          <a:p>
            <a:endParaRPr lang="en-US" sz="2800" dirty="0">
              <a:solidFill>
                <a:srgbClr val="002060"/>
              </a:solidFill>
            </a:endParaRPr>
          </a:p>
          <a:p>
            <a:pPr algn="ctr"/>
            <a:endParaRPr lang="en-GB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0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52283" y="2235937"/>
            <a:ext cx="11074734" cy="7017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Verdana"/>
                <a:cs typeface="Verdana"/>
              </a:rPr>
              <a:t>Status of DE in WFP</a:t>
            </a:r>
            <a:endParaRPr lang="en-GB" sz="32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2589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749" y="0"/>
            <a:ext cx="11203071" cy="5909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Verdana"/>
                <a:cs typeface="Verdana"/>
              </a:rPr>
              <a:t>Challenges faced by DE (BPR) </a:t>
            </a:r>
            <a:endParaRPr lang="en-GB" sz="36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33919" y="733246"/>
            <a:ext cx="9908902" cy="5940088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No </a:t>
            </a:r>
            <a:r>
              <a:rPr lang="en-US" sz="3200" dirty="0">
                <a:solidFill>
                  <a:srgbClr val="0070C0"/>
                </a:solidFill>
              </a:rPr>
              <a:t>clear definitions for DE versus </a:t>
            </a:r>
            <a:r>
              <a:rPr lang="en-US" sz="3200" dirty="0" smtClean="0">
                <a:solidFill>
                  <a:srgbClr val="0070C0"/>
                </a:solidFill>
              </a:rPr>
              <a:t>reviews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Mixed </a:t>
            </a:r>
            <a:r>
              <a:rPr lang="en-US" sz="3200" dirty="0">
                <a:solidFill>
                  <a:srgbClr val="0070C0"/>
                </a:solidFill>
              </a:rPr>
              <a:t>quality </a:t>
            </a:r>
            <a:endParaRPr lang="en-US" sz="3200" dirty="0" smtClean="0">
              <a:solidFill>
                <a:srgbClr val="0070C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Lack </a:t>
            </a:r>
            <a:r>
              <a:rPr lang="en-US" sz="3200" dirty="0">
                <a:solidFill>
                  <a:srgbClr val="0070C0"/>
                </a:solidFill>
              </a:rPr>
              <a:t>of corporate knowledge about or use of these evaluations </a:t>
            </a:r>
            <a:endParaRPr lang="en-US" sz="3200" dirty="0" smtClean="0">
              <a:solidFill>
                <a:srgbClr val="0070C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Almost </a:t>
            </a:r>
            <a:r>
              <a:rPr lang="en-US" sz="3200" dirty="0">
                <a:solidFill>
                  <a:srgbClr val="0070C0"/>
                </a:solidFill>
              </a:rPr>
              <a:t>no reference of evidence generated by DE in programming/new project </a:t>
            </a:r>
            <a:r>
              <a:rPr lang="en-US" sz="3200" dirty="0" smtClean="0">
                <a:solidFill>
                  <a:srgbClr val="0070C0"/>
                </a:solidFill>
              </a:rPr>
              <a:t>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Limited </a:t>
            </a:r>
            <a:r>
              <a:rPr lang="en-US" sz="3200" dirty="0">
                <a:solidFill>
                  <a:srgbClr val="0070C0"/>
                </a:solidFill>
              </a:rPr>
              <a:t>and ad hoc resourcing </a:t>
            </a:r>
            <a:endParaRPr lang="en-US" sz="3200" dirty="0" smtClean="0">
              <a:solidFill>
                <a:srgbClr val="0070C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0070C0"/>
                </a:solidFill>
              </a:rPr>
              <a:t>Lack </a:t>
            </a:r>
            <a:r>
              <a:rPr lang="en-US" sz="3200" dirty="0">
                <a:solidFill>
                  <a:srgbClr val="0070C0"/>
                </a:solidFill>
              </a:rPr>
              <a:t>of systematic quality assurance </a:t>
            </a:r>
            <a:r>
              <a:rPr lang="en-US" sz="3200" dirty="0" smtClean="0">
                <a:solidFill>
                  <a:srgbClr val="0070C0"/>
                </a:solidFill>
              </a:rPr>
              <a:t>affecting credibility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FFC000"/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3200" b="1" dirty="0">
                <a:solidFill>
                  <a:srgbClr val="00B0F0"/>
                </a:solidFill>
              </a:rPr>
              <a:t>Many lost opportunities to value these existing investments to their full </a:t>
            </a:r>
            <a:r>
              <a:rPr lang="en-US" sz="3200" b="1" dirty="0" smtClean="0">
                <a:solidFill>
                  <a:srgbClr val="00B0F0"/>
                </a:solidFill>
              </a:rPr>
              <a:t>potential</a:t>
            </a:r>
            <a:endParaRPr lang="en-US" sz="3200" dirty="0">
              <a:solidFill>
                <a:srgbClr val="00B0F0"/>
              </a:solidFill>
            </a:endParaRPr>
          </a:p>
          <a:p>
            <a:endParaRPr lang="en-US" sz="1400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solidFill>
                  <a:srgbClr val="0070C0"/>
                </a:solidFill>
              </a:rPr>
              <a:t>At </a:t>
            </a:r>
            <a:r>
              <a:rPr lang="en-US" sz="3200" dirty="0">
                <a:solidFill>
                  <a:srgbClr val="0070C0"/>
                </a:solidFill>
              </a:rPr>
              <a:t>the same time the overall demand for DE is increasing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478" y="733246"/>
            <a:ext cx="1046440" cy="5940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spAutoFit/>
          </a:bodyPr>
          <a:lstStyle/>
          <a:p>
            <a:pPr algn="ctr"/>
            <a:r>
              <a:rPr lang="en-US" sz="2800" b="1" dirty="0" smtClean="0"/>
              <a:t>2008 Evaluation policy  </a:t>
            </a:r>
          </a:p>
          <a:p>
            <a:pPr algn="ctr"/>
            <a:r>
              <a:rPr lang="en-US" sz="2800" b="1" dirty="0" smtClean="0"/>
              <a:t>referring to DE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40097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9750" y="20426"/>
            <a:ext cx="11074734" cy="5909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Verdana"/>
                <a:cs typeface="Verdana"/>
              </a:rPr>
              <a:t>2013/14 External Peer Review findings </a:t>
            </a:r>
            <a:endParaRPr lang="en-GB" sz="3600" b="1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95368619"/>
              </p:ext>
            </p:extLst>
          </p:nvPr>
        </p:nvGraphicFramePr>
        <p:xfrm>
          <a:off x="1406357" y="463871"/>
          <a:ext cx="95985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ight Arrow 1"/>
          <p:cNvSpPr/>
          <p:nvPr/>
        </p:nvSpPr>
        <p:spPr>
          <a:xfrm>
            <a:off x="1456990" y="5486400"/>
            <a:ext cx="9483725" cy="113898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REC: WFP to select a model for its evaluation function </a:t>
            </a:r>
            <a:endParaRPr lang="en-GB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6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539750" cy="6858000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65A2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52283" y="2235937"/>
            <a:ext cx="11074734" cy="701731"/>
          </a:xfrm>
          <a:prstGeom prst="rect">
            <a:avLst/>
          </a:prstGeom>
          <a:solidFill>
            <a:srgbClr val="0091FF">
              <a:alpha val="70000"/>
            </a:srgbClr>
          </a:solidFill>
          <a:ln w="25400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Verdana"/>
                <a:cs typeface="Verdana"/>
              </a:rPr>
              <a:t>Way forward</a:t>
            </a:r>
            <a:endParaRPr lang="en-GB" sz="32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5469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638</Words>
  <Application>Microsoft Office PowerPoint</Application>
  <PresentationFormat>Widescreen</PresentationFormat>
  <Paragraphs>141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 New Roman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World Food Programme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ZELADA Federica</dc:creator>
  <cp:lastModifiedBy>LUZOT AnneClaire</cp:lastModifiedBy>
  <cp:revision>72</cp:revision>
  <cp:lastPrinted>2015-03-04T11:14:09Z</cp:lastPrinted>
  <dcterms:created xsi:type="dcterms:W3CDTF">2015-02-03T11:06:45Z</dcterms:created>
  <dcterms:modified xsi:type="dcterms:W3CDTF">2015-03-07T13:01:19Z</dcterms:modified>
</cp:coreProperties>
</file>