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2"/>
    <p:sldMasterId id="2147484007" r:id="rId3"/>
    <p:sldMasterId id="2147484020" r:id="rId4"/>
  </p:sldMasterIdLst>
  <p:notesMasterIdLst>
    <p:notesMasterId r:id="rId15"/>
  </p:notesMasterIdLst>
  <p:handoutMasterIdLst>
    <p:handoutMasterId r:id="rId16"/>
  </p:handoutMasterIdLst>
  <p:sldIdLst>
    <p:sldId id="299" r:id="rId5"/>
    <p:sldId id="390" r:id="rId6"/>
    <p:sldId id="407" r:id="rId7"/>
    <p:sldId id="392" r:id="rId8"/>
    <p:sldId id="402" r:id="rId9"/>
    <p:sldId id="398" r:id="rId10"/>
    <p:sldId id="401" r:id="rId11"/>
    <p:sldId id="403" r:id="rId12"/>
    <p:sldId id="404" r:id="rId13"/>
    <p:sldId id="405" r:id="rId14"/>
  </p:sldIdLst>
  <p:sldSz cx="9144000" cy="6858000" type="screen4x3"/>
  <p:notesSz cx="6797675" cy="9928225"/>
  <p:defaultTextStyle>
    <a:defPPr>
      <a:defRPr lang="da-DK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28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F50736"/>
    <a:srgbClr val="A4D329"/>
    <a:srgbClr val="003366"/>
    <a:srgbClr val="C0FF4D"/>
    <a:srgbClr val="78F8FF"/>
    <a:srgbClr val="1F88C8"/>
    <a:srgbClr val="8EABDE"/>
    <a:srgbClr val="8FACE1"/>
    <a:srgbClr val="5DD8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250" autoAdjust="0"/>
    <p:restoredTop sz="89988" autoAdjust="0"/>
  </p:normalViewPr>
  <p:slideViewPr>
    <p:cSldViewPr snapToGrid="0">
      <p:cViewPr varScale="1">
        <p:scale>
          <a:sx n="101" d="100"/>
          <a:sy n="101" d="100"/>
        </p:scale>
        <p:origin x="816" y="108"/>
      </p:cViewPr>
      <p:guideLst>
        <p:guide orient="horz" pos="3728"/>
        <p:guide pos="5269"/>
      </p:guideLst>
    </p:cSldViewPr>
  </p:slideViewPr>
  <p:outlineViewPr>
    <p:cViewPr>
      <p:scale>
        <a:sx n="33" d="100"/>
        <a:sy n="33" d="100"/>
      </p:scale>
      <p:origin x="0" y="32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908" y="-72"/>
      </p:cViewPr>
      <p:guideLst>
        <p:guide orient="horz" pos="3128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74CD3E-7E62-4153-864A-E3207C051274}" type="doc">
      <dgm:prSet loTypeId="urn:microsoft.com/office/officeart/2005/8/layout/hierarchy4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575594D-2931-453F-8E5B-CE02C0A54049}">
      <dgm:prSet phldrT="[Text]"/>
      <dgm:spPr/>
      <dgm:t>
        <a:bodyPr/>
        <a:lstStyle/>
        <a:p>
          <a:r>
            <a:rPr lang="en-US" dirty="0" smtClean="0"/>
            <a:t>Executive Board</a:t>
          </a:r>
          <a:endParaRPr lang="en-US" dirty="0"/>
        </a:p>
      </dgm:t>
    </dgm:pt>
    <dgm:pt modelId="{28C8DEDC-F0E4-4C4C-A38D-FC51A0E6C0FA}" type="parTrans" cxnId="{9349E686-B533-4246-A7C7-24DC700CD7CB}">
      <dgm:prSet/>
      <dgm:spPr/>
      <dgm:t>
        <a:bodyPr/>
        <a:lstStyle/>
        <a:p>
          <a:endParaRPr lang="en-US"/>
        </a:p>
      </dgm:t>
    </dgm:pt>
    <dgm:pt modelId="{B65FA386-B3F6-4CFC-A737-A46BDE1D6F21}" type="sibTrans" cxnId="{9349E686-B533-4246-A7C7-24DC700CD7CB}">
      <dgm:prSet/>
      <dgm:spPr/>
      <dgm:t>
        <a:bodyPr/>
        <a:lstStyle/>
        <a:p>
          <a:endParaRPr lang="en-US"/>
        </a:p>
      </dgm:t>
    </dgm:pt>
    <dgm:pt modelId="{293BF44C-F265-4834-B3C6-2B9B536F663C}">
      <dgm:prSet phldrT="[Text]"/>
      <dgm:spPr/>
      <dgm:t>
        <a:bodyPr/>
        <a:lstStyle/>
        <a:p>
          <a:r>
            <a:rPr lang="en-US" dirty="0" smtClean="0"/>
            <a:t>Independent Evaluation Office (IEO)    </a:t>
          </a:r>
          <a:endParaRPr lang="en-US" dirty="0"/>
        </a:p>
      </dgm:t>
    </dgm:pt>
    <dgm:pt modelId="{E1F5CC0B-E401-431C-9447-932AF3260091}" type="parTrans" cxnId="{92FC3C83-D314-4650-AA94-6E9EB1C3FB6F}">
      <dgm:prSet/>
      <dgm:spPr/>
      <dgm:t>
        <a:bodyPr/>
        <a:lstStyle/>
        <a:p>
          <a:endParaRPr lang="en-US"/>
        </a:p>
      </dgm:t>
    </dgm:pt>
    <dgm:pt modelId="{B5381090-9EDE-4DF7-96B9-1EC4E70FF147}" type="sibTrans" cxnId="{92FC3C83-D314-4650-AA94-6E9EB1C3FB6F}">
      <dgm:prSet/>
      <dgm:spPr/>
      <dgm:t>
        <a:bodyPr/>
        <a:lstStyle/>
        <a:p>
          <a:endParaRPr lang="en-US"/>
        </a:p>
      </dgm:t>
    </dgm:pt>
    <dgm:pt modelId="{DBE48E6D-E55A-40D5-B348-D57100EA2980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Regional Offices (ROs)</a:t>
          </a:r>
          <a:endParaRPr lang="en-US" dirty="0"/>
        </a:p>
      </dgm:t>
    </dgm:pt>
    <dgm:pt modelId="{20C9923F-4F76-43EF-8FCC-22C4B7BC8CD4}" type="parTrans" cxnId="{76F71F7F-BD61-45F5-9979-0E8E2E2B416A}">
      <dgm:prSet/>
      <dgm:spPr/>
      <dgm:t>
        <a:bodyPr/>
        <a:lstStyle/>
        <a:p>
          <a:endParaRPr lang="en-US"/>
        </a:p>
      </dgm:t>
    </dgm:pt>
    <dgm:pt modelId="{B91A7070-90EC-41D0-B8DC-214893E64330}" type="sibTrans" cxnId="{76F71F7F-BD61-45F5-9979-0E8E2E2B416A}">
      <dgm:prSet/>
      <dgm:spPr/>
      <dgm:t>
        <a:bodyPr/>
        <a:lstStyle/>
        <a:p>
          <a:endParaRPr lang="en-US"/>
        </a:p>
      </dgm:t>
    </dgm:pt>
    <dgm:pt modelId="{D5C09ACE-A596-43C7-A71D-A41CE3945F72}">
      <dgm:prSet custT="1"/>
      <dgm:spPr/>
      <dgm:t>
        <a:bodyPr/>
        <a:lstStyle/>
        <a:p>
          <a:r>
            <a:rPr lang="en-US" sz="1700" dirty="0" smtClean="0"/>
            <a:t>Country Offices (COs)</a:t>
          </a:r>
          <a:endParaRPr lang="en-US" sz="1700" dirty="0"/>
        </a:p>
      </dgm:t>
    </dgm:pt>
    <dgm:pt modelId="{B6F45CC8-6D95-43AB-AE6B-911FA2849682}" type="parTrans" cxnId="{267D1D74-5299-49BC-A8AD-BF2E24A100F4}">
      <dgm:prSet/>
      <dgm:spPr/>
      <dgm:t>
        <a:bodyPr/>
        <a:lstStyle/>
        <a:p>
          <a:endParaRPr lang="en-US"/>
        </a:p>
      </dgm:t>
    </dgm:pt>
    <dgm:pt modelId="{255DADB0-1608-4B0F-B4FD-67EDBE055E00}" type="sibTrans" cxnId="{267D1D74-5299-49BC-A8AD-BF2E24A100F4}">
      <dgm:prSet/>
      <dgm:spPr/>
      <dgm:t>
        <a:bodyPr/>
        <a:lstStyle/>
        <a:p>
          <a:endParaRPr lang="en-US"/>
        </a:p>
      </dgm:t>
    </dgm:pt>
    <dgm:pt modelId="{382ECC8E-F37C-46B2-8E26-6F804B3EB38E}">
      <dgm:prSet custT="1"/>
      <dgm:spPr>
        <a:solidFill>
          <a:srgbClr val="A4D329"/>
        </a:solidFill>
      </dgm:spPr>
      <dgm:t>
        <a:bodyPr/>
        <a:lstStyle/>
        <a:p>
          <a:r>
            <a:rPr lang="en-US" sz="1800" dirty="0" smtClean="0"/>
            <a:t>Civil</a:t>
          </a:r>
          <a:r>
            <a:rPr lang="en-US" sz="1300" dirty="0" smtClean="0"/>
            <a:t> </a:t>
          </a:r>
          <a:r>
            <a:rPr lang="en-US" sz="1700" dirty="0" smtClean="0"/>
            <a:t>Societies</a:t>
          </a:r>
          <a:endParaRPr lang="en-US" sz="1700" dirty="0"/>
        </a:p>
      </dgm:t>
    </dgm:pt>
    <dgm:pt modelId="{472422DA-35B6-413A-AB44-144BCB86FB92}" type="parTrans" cxnId="{1FFD1D74-2222-47D3-BA50-BA86242694C2}">
      <dgm:prSet/>
      <dgm:spPr/>
      <dgm:t>
        <a:bodyPr/>
        <a:lstStyle/>
        <a:p>
          <a:endParaRPr lang="en-US"/>
        </a:p>
      </dgm:t>
    </dgm:pt>
    <dgm:pt modelId="{D220A213-243F-466A-B6F8-B5CFCB9DC1FB}" type="sibTrans" cxnId="{1FFD1D74-2222-47D3-BA50-BA86242694C2}">
      <dgm:prSet/>
      <dgm:spPr/>
      <dgm:t>
        <a:bodyPr/>
        <a:lstStyle/>
        <a:p>
          <a:endParaRPr lang="en-US"/>
        </a:p>
      </dgm:t>
    </dgm:pt>
    <dgm:pt modelId="{4C8AB171-6343-45F8-9358-AC90EA3A5B8A}">
      <dgm:prSet custT="1"/>
      <dgm:spPr>
        <a:solidFill>
          <a:srgbClr val="A4D329"/>
        </a:solidFill>
      </dgm:spPr>
      <dgm:t>
        <a:bodyPr/>
        <a:lstStyle/>
        <a:p>
          <a:r>
            <a:rPr lang="en-US" sz="1700" dirty="0" smtClean="0"/>
            <a:t>Governments</a:t>
          </a:r>
          <a:endParaRPr lang="en-US" sz="1700" dirty="0"/>
        </a:p>
      </dgm:t>
    </dgm:pt>
    <dgm:pt modelId="{5F005C1E-0888-4795-81B2-798AF7FBB689}" type="parTrans" cxnId="{ACD09F53-4C48-4025-A8A1-26ED68F29C3B}">
      <dgm:prSet/>
      <dgm:spPr/>
      <dgm:t>
        <a:bodyPr/>
        <a:lstStyle/>
        <a:p>
          <a:endParaRPr lang="en-US"/>
        </a:p>
      </dgm:t>
    </dgm:pt>
    <dgm:pt modelId="{97872734-D98F-4BD1-8A75-A1D2D2A85D36}" type="sibTrans" cxnId="{ACD09F53-4C48-4025-A8A1-26ED68F29C3B}">
      <dgm:prSet/>
      <dgm:spPr/>
      <dgm:t>
        <a:bodyPr/>
        <a:lstStyle/>
        <a:p>
          <a:endParaRPr lang="en-US"/>
        </a:p>
      </dgm:t>
    </dgm:pt>
    <dgm:pt modelId="{6225A447-931F-4803-8E03-140F10231527}">
      <dgm:prSet phldrT="[Text]"/>
      <dgm:spPr/>
      <dgm:t>
        <a:bodyPr/>
        <a:lstStyle/>
        <a:p>
          <a:r>
            <a:rPr lang="en-US" dirty="0" smtClean="0"/>
            <a:t>HQ divisions</a:t>
          </a:r>
          <a:endParaRPr lang="en-US" dirty="0"/>
        </a:p>
      </dgm:t>
    </dgm:pt>
    <dgm:pt modelId="{0B12EDB1-2C04-4FE8-A45B-DA6E40B12513}" type="parTrans" cxnId="{F51C5C74-8C9B-4670-98D5-804CF81D6F95}">
      <dgm:prSet/>
      <dgm:spPr/>
      <dgm:t>
        <a:bodyPr/>
        <a:lstStyle/>
        <a:p>
          <a:endParaRPr lang="en-US"/>
        </a:p>
      </dgm:t>
    </dgm:pt>
    <dgm:pt modelId="{3FAE7733-2B1C-49C5-AB13-502767B2C069}" type="sibTrans" cxnId="{F51C5C74-8C9B-4670-98D5-804CF81D6F95}">
      <dgm:prSet/>
      <dgm:spPr/>
      <dgm:t>
        <a:bodyPr/>
        <a:lstStyle/>
        <a:p>
          <a:endParaRPr lang="en-US"/>
        </a:p>
      </dgm:t>
    </dgm:pt>
    <dgm:pt modelId="{BFDCE39C-75EF-453D-A32B-DE605E966FE5}">
      <dgm:prSet phldrT="[Text]"/>
      <dgm:spPr/>
      <dgm:t>
        <a:bodyPr/>
        <a:lstStyle/>
        <a:p>
          <a:r>
            <a:rPr lang="en-US" smtClean="0"/>
            <a:t>Executive Director</a:t>
          </a:r>
          <a:endParaRPr lang="en-US" dirty="0"/>
        </a:p>
      </dgm:t>
    </dgm:pt>
    <dgm:pt modelId="{B5BF80C8-12BB-44FE-85F8-B1C30D7798A0}" type="parTrans" cxnId="{C23D06B0-1A40-4A70-8209-AB2B040D7548}">
      <dgm:prSet/>
      <dgm:spPr/>
      <dgm:t>
        <a:bodyPr/>
        <a:lstStyle/>
        <a:p>
          <a:endParaRPr lang="en-US"/>
        </a:p>
      </dgm:t>
    </dgm:pt>
    <dgm:pt modelId="{CA1EDC9F-0280-4D68-82CA-1BCE9E18A62C}" type="sibTrans" cxnId="{C23D06B0-1A40-4A70-8209-AB2B040D7548}">
      <dgm:prSet/>
      <dgm:spPr/>
      <dgm:t>
        <a:bodyPr/>
        <a:lstStyle/>
        <a:p>
          <a:endParaRPr lang="en-US"/>
        </a:p>
      </dgm:t>
    </dgm:pt>
    <dgm:pt modelId="{E6EF2D72-A55A-4C13-92DB-82AEEBA5E7E7}">
      <dgm:prSet custT="1"/>
      <dgm:spPr>
        <a:solidFill>
          <a:srgbClr val="A4D329"/>
        </a:solidFill>
      </dgm:spPr>
      <dgm:t>
        <a:bodyPr/>
        <a:lstStyle/>
        <a:p>
          <a:r>
            <a:rPr lang="en-US" sz="1700" dirty="0" smtClean="0"/>
            <a:t>Beneficiaries </a:t>
          </a:r>
          <a:endParaRPr lang="en-US" sz="1700" dirty="0"/>
        </a:p>
      </dgm:t>
    </dgm:pt>
    <dgm:pt modelId="{68C3F9C4-8FF2-4D19-8DAD-44E0D9B7E324}" type="parTrans" cxnId="{28DC9F65-29DF-4E01-8ECB-A4DD95F8005D}">
      <dgm:prSet/>
      <dgm:spPr/>
      <dgm:t>
        <a:bodyPr/>
        <a:lstStyle/>
        <a:p>
          <a:endParaRPr lang="en-US"/>
        </a:p>
      </dgm:t>
    </dgm:pt>
    <dgm:pt modelId="{70755B5B-7704-4135-91F0-2CDD935938B6}" type="sibTrans" cxnId="{28DC9F65-29DF-4E01-8ECB-A4DD95F8005D}">
      <dgm:prSet/>
      <dgm:spPr/>
      <dgm:t>
        <a:bodyPr/>
        <a:lstStyle/>
        <a:p>
          <a:endParaRPr lang="en-US"/>
        </a:p>
      </dgm:t>
    </dgm:pt>
    <dgm:pt modelId="{885C0670-1D5F-43B9-93AF-579CC62955C6}" type="pres">
      <dgm:prSet presAssocID="{5874CD3E-7E62-4153-864A-E3207C05127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3833E6A-A700-44F0-B405-AA7AA7632DFA}" type="pres">
      <dgm:prSet presAssocID="{5575594D-2931-453F-8E5B-CE02C0A54049}" presName="vertOne" presStyleCnt="0"/>
      <dgm:spPr/>
    </dgm:pt>
    <dgm:pt modelId="{D3CE786F-1867-4E1C-B95B-D9284F966E46}" type="pres">
      <dgm:prSet presAssocID="{5575594D-2931-453F-8E5B-CE02C0A54049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BC1654-A486-4034-9475-506FEAB294C2}" type="pres">
      <dgm:prSet presAssocID="{5575594D-2931-453F-8E5B-CE02C0A54049}" presName="horzOne" presStyleCnt="0"/>
      <dgm:spPr/>
    </dgm:pt>
    <dgm:pt modelId="{C43C3A91-1F5F-40BC-A023-7E84095F1C8D}" type="pres">
      <dgm:prSet presAssocID="{B65FA386-B3F6-4CFC-A737-A46BDE1D6F21}" presName="sibSpaceOne" presStyleCnt="0"/>
      <dgm:spPr/>
    </dgm:pt>
    <dgm:pt modelId="{2A39C1E2-E6EC-46C3-BE19-E2421A9D5843}" type="pres">
      <dgm:prSet presAssocID="{BFDCE39C-75EF-453D-A32B-DE605E966FE5}" presName="vertOne" presStyleCnt="0"/>
      <dgm:spPr/>
    </dgm:pt>
    <dgm:pt modelId="{DFFBB838-4389-45BC-ABD5-5695DA41F1DD}" type="pres">
      <dgm:prSet presAssocID="{BFDCE39C-75EF-453D-A32B-DE605E966FE5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4A2B0F-34D3-4A5D-96C0-F19CABA81006}" type="pres">
      <dgm:prSet presAssocID="{BFDCE39C-75EF-453D-A32B-DE605E966FE5}" presName="parTransOne" presStyleCnt="0"/>
      <dgm:spPr/>
    </dgm:pt>
    <dgm:pt modelId="{A225B77B-CB6B-4D79-BC41-2DDAF8F9B0A2}" type="pres">
      <dgm:prSet presAssocID="{BFDCE39C-75EF-453D-A32B-DE605E966FE5}" presName="horzOne" presStyleCnt="0"/>
      <dgm:spPr/>
    </dgm:pt>
    <dgm:pt modelId="{F8703661-3584-415E-8F3F-AB0A9072B977}" type="pres">
      <dgm:prSet presAssocID="{293BF44C-F265-4834-B3C6-2B9B536F663C}" presName="vertTwo" presStyleCnt="0"/>
      <dgm:spPr/>
    </dgm:pt>
    <dgm:pt modelId="{7CD63A8C-A883-4FE7-BB72-8DA6DF5DE6CB}" type="pres">
      <dgm:prSet presAssocID="{293BF44C-F265-4834-B3C6-2B9B536F663C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1CF67D-412D-4587-844E-0046EDC14EEF}" type="pres">
      <dgm:prSet presAssocID="{293BF44C-F265-4834-B3C6-2B9B536F663C}" presName="parTransTwo" presStyleCnt="0"/>
      <dgm:spPr/>
    </dgm:pt>
    <dgm:pt modelId="{669A18EF-F72E-4249-AF43-FAD4B8FF8283}" type="pres">
      <dgm:prSet presAssocID="{293BF44C-F265-4834-B3C6-2B9B536F663C}" presName="horzTwo" presStyleCnt="0"/>
      <dgm:spPr/>
    </dgm:pt>
    <dgm:pt modelId="{3BFA0476-3E3D-4582-A48F-A6946B8379AB}" type="pres">
      <dgm:prSet presAssocID="{6225A447-931F-4803-8E03-140F10231527}" presName="vertThree" presStyleCnt="0"/>
      <dgm:spPr/>
    </dgm:pt>
    <dgm:pt modelId="{46CD1E68-6B5E-4074-AD39-0630D09F4C7A}" type="pres">
      <dgm:prSet presAssocID="{6225A447-931F-4803-8E03-140F10231527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DB31D5-4CAB-45BD-B7F0-96007428D81E}" type="pres">
      <dgm:prSet presAssocID="{6225A447-931F-4803-8E03-140F10231527}" presName="horzThree" presStyleCnt="0"/>
      <dgm:spPr/>
    </dgm:pt>
    <dgm:pt modelId="{A2AC646B-40DB-4D54-BFA1-0454CFE3E8E4}" type="pres">
      <dgm:prSet presAssocID="{3FAE7733-2B1C-49C5-AB13-502767B2C069}" presName="sibSpaceThree" presStyleCnt="0"/>
      <dgm:spPr/>
    </dgm:pt>
    <dgm:pt modelId="{C60EC991-EA54-47F0-9463-C5C4A4E0D6A0}" type="pres">
      <dgm:prSet presAssocID="{DBE48E6D-E55A-40D5-B348-D57100EA2980}" presName="vertThree" presStyleCnt="0"/>
      <dgm:spPr/>
    </dgm:pt>
    <dgm:pt modelId="{1E7C74F8-8B2E-4257-B685-1DA9CBB9FBCE}" type="pres">
      <dgm:prSet presAssocID="{DBE48E6D-E55A-40D5-B348-D57100EA2980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0FAD48-0421-4D4C-9A79-5C1C3A8C056C}" type="pres">
      <dgm:prSet presAssocID="{DBE48E6D-E55A-40D5-B348-D57100EA2980}" presName="parTransThree" presStyleCnt="0"/>
      <dgm:spPr/>
    </dgm:pt>
    <dgm:pt modelId="{81CBADF0-EFFC-4EB1-A93F-8667BB13AD1F}" type="pres">
      <dgm:prSet presAssocID="{DBE48E6D-E55A-40D5-B348-D57100EA2980}" presName="horzThree" presStyleCnt="0"/>
      <dgm:spPr/>
    </dgm:pt>
    <dgm:pt modelId="{55BF291A-C3F4-479F-AF8D-C524ADA89BA6}" type="pres">
      <dgm:prSet presAssocID="{D5C09ACE-A596-43C7-A71D-A41CE3945F72}" presName="vertFour" presStyleCnt="0">
        <dgm:presLayoutVars>
          <dgm:chPref val="3"/>
        </dgm:presLayoutVars>
      </dgm:prSet>
      <dgm:spPr/>
    </dgm:pt>
    <dgm:pt modelId="{43B949B2-FE7E-486C-8A7A-9A1A3D35AA5E}" type="pres">
      <dgm:prSet presAssocID="{D5C09ACE-A596-43C7-A71D-A41CE3945F72}" presName="txFour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BD15EA-BDAB-4E56-9B93-D58CDDC3A76A}" type="pres">
      <dgm:prSet presAssocID="{D5C09ACE-A596-43C7-A71D-A41CE3945F72}" presName="parTransFour" presStyleCnt="0"/>
      <dgm:spPr/>
    </dgm:pt>
    <dgm:pt modelId="{59E96F70-4EE7-4BC6-8D8F-1F1A8C84B482}" type="pres">
      <dgm:prSet presAssocID="{D5C09ACE-A596-43C7-A71D-A41CE3945F72}" presName="horzFour" presStyleCnt="0"/>
      <dgm:spPr/>
    </dgm:pt>
    <dgm:pt modelId="{B73D8CBE-3A67-4071-A0CD-CC84C652C733}" type="pres">
      <dgm:prSet presAssocID="{4C8AB171-6343-45F8-9358-AC90EA3A5B8A}" presName="vertFour" presStyleCnt="0">
        <dgm:presLayoutVars>
          <dgm:chPref val="3"/>
        </dgm:presLayoutVars>
      </dgm:prSet>
      <dgm:spPr/>
    </dgm:pt>
    <dgm:pt modelId="{6D2A03FF-B317-40B2-813D-B2D2767264D6}" type="pres">
      <dgm:prSet presAssocID="{4C8AB171-6343-45F8-9358-AC90EA3A5B8A}" presName="txFour" presStyleLbl="node4" presStyleIdx="1" presStyleCnt="4" custLinFactNeighborX="-2643" custLinFactNeighborY="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429A85-62B2-4D03-9EE1-A91AAB0BBC3E}" type="pres">
      <dgm:prSet presAssocID="{4C8AB171-6343-45F8-9358-AC90EA3A5B8A}" presName="horzFour" presStyleCnt="0"/>
      <dgm:spPr/>
    </dgm:pt>
    <dgm:pt modelId="{431DF7C3-AE6E-405F-9E80-7F725257DDDE}" type="pres">
      <dgm:prSet presAssocID="{97872734-D98F-4BD1-8A75-A1D2D2A85D36}" presName="sibSpaceFour" presStyleCnt="0"/>
      <dgm:spPr/>
    </dgm:pt>
    <dgm:pt modelId="{A3C14363-72CD-488C-9C5B-BA810776E6AE}" type="pres">
      <dgm:prSet presAssocID="{382ECC8E-F37C-46B2-8E26-6F804B3EB38E}" presName="vertFour" presStyleCnt="0">
        <dgm:presLayoutVars>
          <dgm:chPref val="3"/>
        </dgm:presLayoutVars>
      </dgm:prSet>
      <dgm:spPr/>
    </dgm:pt>
    <dgm:pt modelId="{A08D4F4A-BFB3-4A5B-93E6-7A6EF6D17FFC}" type="pres">
      <dgm:prSet presAssocID="{382ECC8E-F37C-46B2-8E26-6F804B3EB38E}" presName="txFour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7B2786-3365-4231-9FBC-296E902898D0}" type="pres">
      <dgm:prSet presAssocID="{382ECC8E-F37C-46B2-8E26-6F804B3EB38E}" presName="horzFour" presStyleCnt="0"/>
      <dgm:spPr/>
    </dgm:pt>
    <dgm:pt modelId="{EFEA4DCE-5FFB-4278-9D78-D542D5FEC47E}" type="pres">
      <dgm:prSet presAssocID="{D220A213-243F-466A-B6F8-B5CFCB9DC1FB}" presName="sibSpaceFour" presStyleCnt="0"/>
      <dgm:spPr/>
    </dgm:pt>
    <dgm:pt modelId="{ED8EA9C5-7061-4B2D-841E-743F1697688D}" type="pres">
      <dgm:prSet presAssocID="{E6EF2D72-A55A-4C13-92DB-82AEEBA5E7E7}" presName="vertFour" presStyleCnt="0">
        <dgm:presLayoutVars>
          <dgm:chPref val="3"/>
        </dgm:presLayoutVars>
      </dgm:prSet>
      <dgm:spPr/>
    </dgm:pt>
    <dgm:pt modelId="{2DBC10D3-6D0F-4029-B485-9E05190265A9}" type="pres">
      <dgm:prSet presAssocID="{E6EF2D72-A55A-4C13-92DB-82AEEBA5E7E7}" presName="txFour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460A24-2F08-47E8-82D9-8A27E9B52856}" type="pres">
      <dgm:prSet presAssocID="{E6EF2D72-A55A-4C13-92DB-82AEEBA5E7E7}" presName="horzFour" presStyleCnt="0"/>
      <dgm:spPr/>
    </dgm:pt>
  </dgm:ptLst>
  <dgm:cxnLst>
    <dgm:cxn modelId="{92FC3C83-D314-4650-AA94-6E9EB1C3FB6F}" srcId="{BFDCE39C-75EF-453D-A32B-DE605E966FE5}" destId="{293BF44C-F265-4834-B3C6-2B9B536F663C}" srcOrd="0" destOrd="0" parTransId="{E1F5CC0B-E401-431C-9447-932AF3260091}" sibTransId="{B5381090-9EDE-4DF7-96B9-1EC4E70FF147}"/>
    <dgm:cxn modelId="{A9A2B33B-42B5-476A-ADEA-17F2D441C509}" type="presOf" srcId="{DBE48E6D-E55A-40D5-B348-D57100EA2980}" destId="{1E7C74F8-8B2E-4257-B685-1DA9CBB9FBCE}" srcOrd="0" destOrd="0" presId="urn:microsoft.com/office/officeart/2005/8/layout/hierarchy4"/>
    <dgm:cxn modelId="{C23D06B0-1A40-4A70-8209-AB2B040D7548}" srcId="{5874CD3E-7E62-4153-864A-E3207C051274}" destId="{BFDCE39C-75EF-453D-A32B-DE605E966FE5}" srcOrd="1" destOrd="0" parTransId="{B5BF80C8-12BB-44FE-85F8-B1C30D7798A0}" sibTransId="{CA1EDC9F-0280-4D68-82CA-1BCE9E18A62C}"/>
    <dgm:cxn modelId="{1FFD1D74-2222-47D3-BA50-BA86242694C2}" srcId="{D5C09ACE-A596-43C7-A71D-A41CE3945F72}" destId="{382ECC8E-F37C-46B2-8E26-6F804B3EB38E}" srcOrd="1" destOrd="0" parTransId="{472422DA-35B6-413A-AB44-144BCB86FB92}" sibTransId="{D220A213-243F-466A-B6F8-B5CFCB9DC1FB}"/>
    <dgm:cxn modelId="{AB3F0921-7EBE-4B75-B2C1-2320B4473F24}" type="presOf" srcId="{6225A447-931F-4803-8E03-140F10231527}" destId="{46CD1E68-6B5E-4074-AD39-0630D09F4C7A}" srcOrd="0" destOrd="0" presId="urn:microsoft.com/office/officeart/2005/8/layout/hierarchy4"/>
    <dgm:cxn modelId="{BDB7BFB0-4B70-4B38-9BF8-8ADE63C0A86D}" type="presOf" srcId="{5874CD3E-7E62-4153-864A-E3207C051274}" destId="{885C0670-1D5F-43B9-93AF-579CC62955C6}" srcOrd="0" destOrd="0" presId="urn:microsoft.com/office/officeart/2005/8/layout/hierarchy4"/>
    <dgm:cxn modelId="{9349E686-B533-4246-A7C7-24DC700CD7CB}" srcId="{5874CD3E-7E62-4153-864A-E3207C051274}" destId="{5575594D-2931-453F-8E5B-CE02C0A54049}" srcOrd="0" destOrd="0" parTransId="{28C8DEDC-F0E4-4C4C-A38D-FC51A0E6C0FA}" sibTransId="{B65FA386-B3F6-4CFC-A737-A46BDE1D6F21}"/>
    <dgm:cxn modelId="{EB912D8E-BB4C-40DE-88EF-5141BD742477}" type="presOf" srcId="{BFDCE39C-75EF-453D-A32B-DE605E966FE5}" destId="{DFFBB838-4389-45BC-ABD5-5695DA41F1DD}" srcOrd="0" destOrd="0" presId="urn:microsoft.com/office/officeart/2005/8/layout/hierarchy4"/>
    <dgm:cxn modelId="{76F71F7F-BD61-45F5-9979-0E8E2E2B416A}" srcId="{293BF44C-F265-4834-B3C6-2B9B536F663C}" destId="{DBE48E6D-E55A-40D5-B348-D57100EA2980}" srcOrd="1" destOrd="0" parTransId="{20C9923F-4F76-43EF-8FCC-22C4B7BC8CD4}" sibTransId="{B91A7070-90EC-41D0-B8DC-214893E64330}"/>
    <dgm:cxn modelId="{AED2C362-47DE-47FF-8516-BC3E9D0E4A7C}" type="presOf" srcId="{293BF44C-F265-4834-B3C6-2B9B536F663C}" destId="{7CD63A8C-A883-4FE7-BB72-8DA6DF5DE6CB}" srcOrd="0" destOrd="0" presId="urn:microsoft.com/office/officeart/2005/8/layout/hierarchy4"/>
    <dgm:cxn modelId="{8B416EFE-33BB-47B8-B37E-4828AAD66F10}" type="presOf" srcId="{5575594D-2931-453F-8E5B-CE02C0A54049}" destId="{D3CE786F-1867-4E1C-B95B-D9284F966E46}" srcOrd="0" destOrd="0" presId="urn:microsoft.com/office/officeart/2005/8/layout/hierarchy4"/>
    <dgm:cxn modelId="{6AB0414F-5D52-4970-A339-43F1963D39E4}" type="presOf" srcId="{E6EF2D72-A55A-4C13-92DB-82AEEBA5E7E7}" destId="{2DBC10D3-6D0F-4029-B485-9E05190265A9}" srcOrd="0" destOrd="0" presId="urn:microsoft.com/office/officeart/2005/8/layout/hierarchy4"/>
    <dgm:cxn modelId="{267D1D74-5299-49BC-A8AD-BF2E24A100F4}" srcId="{DBE48E6D-E55A-40D5-B348-D57100EA2980}" destId="{D5C09ACE-A596-43C7-A71D-A41CE3945F72}" srcOrd="0" destOrd="0" parTransId="{B6F45CC8-6D95-43AB-AE6B-911FA2849682}" sibTransId="{255DADB0-1608-4B0F-B4FD-67EDBE055E00}"/>
    <dgm:cxn modelId="{F51C5C74-8C9B-4670-98D5-804CF81D6F95}" srcId="{293BF44C-F265-4834-B3C6-2B9B536F663C}" destId="{6225A447-931F-4803-8E03-140F10231527}" srcOrd="0" destOrd="0" parTransId="{0B12EDB1-2C04-4FE8-A45B-DA6E40B12513}" sibTransId="{3FAE7733-2B1C-49C5-AB13-502767B2C069}"/>
    <dgm:cxn modelId="{28DC9F65-29DF-4E01-8ECB-A4DD95F8005D}" srcId="{D5C09ACE-A596-43C7-A71D-A41CE3945F72}" destId="{E6EF2D72-A55A-4C13-92DB-82AEEBA5E7E7}" srcOrd="2" destOrd="0" parTransId="{68C3F9C4-8FF2-4D19-8DAD-44E0D9B7E324}" sibTransId="{70755B5B-7704-4135-91F0-2CDD935938B6}"/>
    <dgm:cxn modelId="{40678F6A-464E-478D-8DBB-6E26E7968D18}" type="presOf" srcId="{382ECC8E-F37C-46B2-8E26-6F804B3EB38E}" destId="{A08D4F4A-BFB3-4A5B-93E6-7A6EF6D17FFC}" srcOrd="0" destOrd="0" presId="urn:microsoft.com/office/officeart/2005/8/layout/hierarchy4"/>
    <dgm:cxn modelId="{13A1790B-2ABC-4E93-8274-3B9F5FECA739}" type="presOf" srcId="{4C8AB171-6343-45F8-9358-AC90EA3A5B8A}" destId="{6D2A03FF-B317-40B2-813D-B2D2767264D6}" srcOrd="0" destOrd="0" presId="urn:microsoft.com/office/officeart/2005/8/layout/hierarchy4"/>
    <dgm:cxn modelId="{ACD09F53-4C48-4025-A8A1-26ED68F29C3B}" srcId="{D5C09ACE-A596-43C7-A71D-A41CE3945F72}" destId="{4C8AB171-6343-45F8-9358-AC90EA3A5B8A}" srcOrd="0" destOrd="0" parTransId="{5F005C1E-0888-4795-81B2-798AF7FBB689}" sibTransId="{97872734-D98F-4BD1-8A75-A1D2D2A85D36}"/>
    <dgm:cxn modelId="{1938E1C0-FA7A-437C-8F2F-E2CFAA5513B8}" type="presOf" srcId="{D5C09ACE-A596-43C7-A71D-A41CE3945F72}" destId="{43B949B2-FE7E-486C-8A7A-9A1A3D35AA5E}" srcOrd="0" destOrd="0" presId="urn:microsoft.com/office/officeart/2005/8/layout/hierarchy4"/>
    <dgm:cxn modelId="{02355684-4031-4658-912F-52BD792047A6}" type="presParOf" srcId="{885C0670-1D5F-43B9-93AF-579CC62955C6}" destId="{73833E6A-A700-44F0-B405-AA7AA7632DFA}" srcOrd="0" destOrd="0" presId="urn:microsoft.com/office/officeart/2005/8/layout/hierarchy4"/>
    <dgm:cxn modelId="{9F5D58DF-4F8F-40E0-B946-80A32AD0A6D7}" type="presParOf" srcId="{73833E6A-A700-44F0-B405-AA7AA7632DFA}" destId="{D3CE786F-1867-4E1C-B95B-D9284F966E46}" srcOrd="0" destOrd="0" presId="urn:microsoft.com/office/officeart/2005/8/layout/hierarchy4"/>
    <dgm:cxn modelId="{B2A06BC3-560A-43DE-89B0-E494FFF71580}" type="presParOf" srcId="{73833E6A-A700-44F0-B405-AA7AA7632DFA}" destId="{DCBC1654-A486-4034-9475-506FEAB294C2}" srcOrd="1" destOrd="0" presId="urn:microsoft.com/office/officeart/2005/8/layout/hierarchy4"/>
    <dgm:cxn modelId="{F3B498BF-F510-41D5-BEFA-517DE2F5542A}" type="presParOf" srcId="{885C0670-1D5F-43B9-93AF-579CC62955C6}" destId="{C43C3A91-1F5F-40BC-A023-7E84095F1C8D}" srcOrd="1" destOrd="0" presId="urn:microsoft.com/office/officeart/2005/8/layout/hierarchy4"/>
    <dgm:cxn modelId="{E8BE12C4-872D-42BC-9280-915592C23A6E}" type="presParOf" srcId="{885C0670-1D5F-43B9-93AF-579CC62955C6}" destId="{2A39C1E2-E6EC-46C3-BE19-E2421A9D5843}" srcOrd="2" destOrd="0" presId="urn:microsoft.com/office/officeart/2005/8/layout/hierarchy4"/>
    <dgm:cxn modelId="{9C714886-5C82-450B-834D-F21B393A0AD5}" type="presParOf" srcId="{2A39C1E2-E6EC-46C3-BE19-E2421A9D5843}" destId="{DFFBB838-4389-45BC-ABD5-5695DA41F1DD}" srcOrd="0" destOrd="0" presId="urn:microsoft.com/office/officeart/2005/8/layout/hierarchy4"/>
    <dgm:cxn modelId="{B596834A-E82E-4B4A-9D8C-E9F8AF966F8F}" type="presParOf" srcId="{2A39C1E2-E6EC-46C3-BE19-E2421A9D5843}" destId="{954A2B0F-34D3-4A5D-96C0-F19CABA81006}" srcOrd="1" destOrd="0" presId="urn:microsoft.com/office/officeart/2005/8/layout/hierarchy4"/>
    <dgm:cxn modelId="{B291EC01-16D5-43B7-9AF9-6759B3BC1687}" type="presParOf" srcId="{2A39C1E2-E6EC-46C3-BE19-E2421A9D5843}" destId="{A225B77B-CB6B-4D79-BC41-2DDAF8F9B0A2}" srcOrd="2" destOrd="0" presId="urn:microsoft.com/office/officeart/2005/8/layout/hierarchy4"/>
    <dgm:cxn modelId="{E91742F3-FE01-48BE-A86C-890E548EA37F}" type="presParOf" srcId="{A225B77B-CB6B-4D79-BC41-2DDAF8F9B0A2}" destId="{F8703661-3584-415E-8F3F-AB0A9072B977}" srcOrd="0" destOrd="0" presId="urn:microsoft.com/office/officeart/2005/8/layout/hierarchy4"/>
    <dgm:cxn modelId="{8348AE34-69A2-4F73-96B1-5F60650DF557}" type="presParOf" srcId="{F8703661-3584-415E-8F3F-AB0A9072B977}" destId="{7CD63A8C-A883-4FE7-BB72-8DA6DF5DE6CB}" srcOrd="0" destOrd="0" presId="urn:microsoft.com/office/officeart/2005/8/layout/hierarchy4"/>
    <dgm:cxn modelId="{F6F18472-B7A5-4379-A3B4-0AF837F41581}" type="presParOf" srcId="{F8703661-3584-415E-8F3F-AB0A9072B977}" destId="{331CF67D-412D-4587-844E-0046EDC14EEF}" srcOrd="1" destOrd="0" presId="urn:microsoft.com/office/officeart/2005/8/layout/hierarchy4"/>
    <dgm:cxn modelId="{33150519-6582-4B20-AC5D-FA06495DC4A7}" type="presParOf" srcId="{F8703661-3584-415E-8F3F-AB0A9072B977}" destId="{669A18EF-F72E-4249-AF43-FAD4B8FF8283}" srcOrd="2" destOrd="0" presId="urn:microsoft.com/office/officeart/2005/8/layout/hierarchy4"/>
    <dgm:cxn modelId="{15DFA594-14F9-4E71-AB6F-09831C38934B}" type="presParOf" srcId="{669A18EF-F72E-4249-AF43-FAD4B8FF8283}" destId="{3BFA0476-3E3D-4582-A48F-A6946B8379AB}" srcOrd="0" destOrd="0" presId="urn:microsoft.com/office/officeart/2005/8/layout/hierarchy4"/>
    <dgm:cxn modelId="{11160851-5F7F-4EC4-AA17-7EDFE696478B}" type="presParOf" srcId="{3BFA0476-3E3D-4582-A48F-A6946B8379AB}" destId="{46CD1E68-6B5E-4074-AD39-0630D09F4C7A}" srcOrd="0" destOrd="0" presId="urn:microsoft.com/office/officeart/2005/8/layout/hierarchy4"/>
    <dgm:cxn modelId="{E9C7B314-5397-45E0-8B04-E5FA41ADF5B6}" type="presParOf" srcId="{3BFA0476-3E3D-4582-A48F-A6946B8379AB}" destId="{EBDB31D5-4CAB-45BD-B7F0-96007428D81E}" srcOrd="1" destOrd="0" presId="urn:microsoft.com/office/officeart/2005/8/layout/hierarchy4"/>
    <dgm:cxn modelId="{6E50F76F-CB0A-43F1-A1CE-DA9512C266E1}" type="presParOf" srcId="{669A18EF-F72E-4249-AF43-FAD4B8FF8283}" destId="{A2AC646B-40DB-4D54-BFA1-0454CFE3E8E4}" srcOrd="1" destOrd="0" presId="urn:microsoft.com/office/officeart/2005/8/layout/hierarchy4"/>
    <dgm:cxn modelId="{DDD27EF4-F561-4A2A-B065-B97022D435AD}" type="presParOf" srcId="{669A18EF-F72E-4249-AF43-FAD4B8FF8283}" destId="{C60EC991-EA54-47F0-9463-C5C4A4E0D6A0}" srcOrd="2" destOrd="0" presId="urn:microsoft.com/office/officeart/2005/8/layout/hierarchy4"/>
    <dgm:cxn modelId="{76BF15CA-48FE-4414-BB50-8351ADF87450}" type="presParOf" srcId="{C60EC991-EA54-47F0-9463-C5C4A4E0D6A0}" destId="{1E7C74F8-8B2E-4257-B685-1DA9CBB9FBCE}" srcOrd="0" destOrd="0" presId="urn:microsoft.com/office/officeart/2005/8/layout/hierarchy4"/>
    <dgm:cxn modelId="{2E80C350-061F-49D9-9CF2-033BB0EF5FF8}" type="presParOf" srcId="{C60EC991-EA54-47F0-9463-C5C4A4E0D6A0}" destId="{9A0FAD48-0421-4D4C-9A79-5C1C3A8C056C}" srcOrd="1" destOrd="0" presId="urn:microsoft.com/office/officeart/2005/8/layout/hierarchy4"/>
    <dgm:cxn modelId="{2D663BD3-7E76-4444-B4BF-EAEA1B1DB549}" type="presParOf" srcId="{C60EC991-EA54-47F0-9463-C5C4A4E0D6A0}" destId="{81CBADF0-EFFC-4EB1-A93F-8667BB13AD1F}" srcOrd="2" destOrd="0" presId="urn:microsoft.com/office/officeart/2005/8/layout/hierarchy4"/>
    <dgm:cxn modelId="{DC67B2B2-32E9-4CB8-BBA3-7A27040772FF}" type="presParOf" srcId="{81CBADF0-EFFC-4EB1-A93F-8667BB13AD1F}" destId="{55BF291A-C3F4-479F-AF8D-C524ADA89BA6}" srcOrd="0" destOrd="0" presId="urn:microsoft.com/office/officeart/2005/8/layout/hierarchy4"/>
    <dgm:cxn modelId="{23BB3085-A0D3-4CB1-8471-B2E01EE237DC}" type="presParOf" srcId="{55BF291A-C3F4-479F-AF8D-C524ADA89BA6}" destId="{43B949B2-FE7E-486C-8A7A-9A1A3D35AA5E}" srcOrd="0" destOrd="0" presId="urn:microsoft.com/office/officeart/2005/8/layout/hierarchy4"/>
    <dgm:cxn modelId="{DF70E5C3-98FF-422D-BD64-EF99D99486B5}" type="presParOf" srcId="{55BF291A-C3F4-479F-AF8D-C524ADA89BA6}" destId="{8EBD15EA-BDAB-4E56-9B93-D58CDDC3A76A}" srcOrd="1" destOrd="0" presId="urn:microsoft.com/office/officeart/2005/8/layout/hierarchy4"/>
    <dgm:cxn modelId="{0AAF66F7-83B2-46FA-9EDE-22A8FDBAA966}" type="presParOf" srcId="{55BF291A-C3F4-479F-AF8D-C524ADA89BA6}" destId="{59E96F70-4EE7-4BC6-8D8F-1F1A8C84B482}" srcOrd="2" destOrd="0" presId="urn:microsoft.com/office/officeart/2005/8/layout/hierarchy4"/>
    <dgm:cxn modelId="{45273769-7566-40B7-811B-1185C473A7DD}" type="presParOf" srcId="{59E96F70-4EE7-4BC6-8D8F-1F1A8C84B482}" destId="{B73D8CBE-3A67-4071-A0CD-CC84C652C733}" srcOrd="0" destOrd="0" presId="urn:microsoft.com/office/officeart/2005/8/layout/hierarchy4"/>
    <dgm:cxn modelId="{670DF6D6-14A2-4BEC-9B25-17D3453AF57F}" type="presParOf" srcId="{B73D8CBE-3A67-4071-A0CD-CC84C652C733}" destId="{6D2A03FF-B317-40B2-813D-B2D2767264D6}" srcOrd="0" destOrd="0" presId="urn:microsoft.com/office/officeart/2005/8/layout/hierarchy4"/>
    <dgm:cxn modelId="{4A05D624-9579-407A-A4FD-A0AC51352EC1}" type="presParOf" srcId="{B73D8CBE-3A67-4071-A0CD-CC84C652C733}" destId="{6E429A85-62B2-4D03-9EE1-A91AAB0BBC3E}" srcOrd="1" destOrd="0" presId="urn:microsoft.com/office/officeart/2005/8/layout/hierarchy4"/>
    <dgm:cxn modelId="{3BD29885-85EE-41FA-B716-25049F9F6973}" type="presParOf" srcId="{59E96F70-4EE7-4BC6-8D8F-1F1A8C84B482}" destId="{431DF7C3-AE6E-405F-9E80-7F725257DDDE}" srcOrd="1" destOrd="0" presId="urn:microsoft.com/office/officeart/2005/8/layout/hierarchy4"/>
    <dgm:cxn modelId="{D0501089-BF88-4D21-A6E5-2874E0FAB425}" type="presParOf" srcId="{59E96F70-4EE7-4BC6-8D8F-1F1A8C84B482}" destId="{A3C14363-72CD-488C-9C5B-BA810776E6AE}" srcOrd="2" destOrd="0" presId="urn:microsoft.com/office/officeart/2005/8/layout/hierarchy4"/>
    <dgm:cxn modelId="{E6AFACC8-C07E-4C44-981D-30F6EC89E5ED}" type="presParOf" srcId="{A3C14363-72CD-488C-9C5B-BA810776E6AE}" destId="{A08D4F4A-BFB3-4A5B-93E6-7A6EF6D17FFC}" srcOrd="0" destOrd="0" presId="urn:microsoft.com/office/officeart/2005/8/layout/hierarchy4"/>
    <dgm:cxn modelId="{0E015EFB-9246-41A9-93DE-BDEFEC2BBB04}" type="presParOf" srcId="{A3C14363-72CD-488C-9C5B-BA810776E6AE}" destId="{477B2786-3365-4231-9FBC-296E902898D0}" srcOrd="1" destOrd="0" presId="urn:microsoft.com/office/officeart/2005/8/layout/hierarchy4"/>
    <dgm:cxn modelId="{D43A370D-4A12-4E08-ABC3-3FE35BCE90FB}" type="presParOf" srcId="{59E96F70-4EE7-4BC6-8D8F-1F1A8C84B482}" destId="{EFEA4DCE-5FFB-4278-9D78-D542D5FEC47E}" srcOrd="3" destOrd="0" presId="urn:microsoft.com/office/officeart/2005/8/layout/hierarchy4"/>
    <dgm:cxn modelId="{7A053719-5387-4F8E-AAA9-EFE8EBA6865A}" type="presParOf" srcId="{59E96F70-4EE7-4BC6-8D8F-1F1A8C84B482}" destId="{ED8EA9C5-7061-4B2D-841E-743F1697688D}" srcOrd="4" destOrd="0" presId="urn:microsoft.com/office/officeart/2005/8/layout/hierarchy4"/>
    <dgm:cxn modelId="{86E8D8EF-D0D8-4717-8C6C-8CE46773762C}" type="presParOf" srcId="{ED8EA9C5-7061-4B2D-841E-743F1697688D}" destId="{2DBC10D3-6D0F-4029-B485-9E05190265A9}" srcOrd="0" destOrd="0" presId="urn:microsoft.com/office/officeart/2005/8/layout/hierarchy4"/>
    <dgm:cxn modelId="{D90A146F-1439-43C5-8C60-A90297FCBBBD}" type="presParOf" srcId="{ED8EA9C5-7061-4B2D-841E-743F1697688D}" destId="{07460A24-2F08-47E8-82D9-8A27E9B5285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F99CCC-7106-4C22-9647-5CF1FCC1AE5B}" type="doc">
      <dgm:prSet loTypeId="urn:microsoft.com/office/officeart/2005/8/layout/arrow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DFC514D-3543-4EA6-B99B-78B321905AF9}">
      <dgm:prSet phldrT="[Text]" custT="1"/>
      <dgm:spPr/>
      <dgm:t>
        <a:bodyPr/>
        <a:lstStyle/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dirty="0" smtClean="0">
            <a:solidFill>
              <a:schemeClr val="accent1">
                <a:lumMod val="25000"/>
              </a:schemeClr>
            </a:solidFill>
          </a:endParaRP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dirty="0" smtClean="0">
              <a:solidFill>
                <a:schemeClr val="bg2">
                  <a:lumMod val="10000"/>
                </a:schemeClr>
              </a:solidFill>
            </a:rPr>
            <a:t>RES external to programme </a:t>
          </a:r>
          <a:r>
            <a:rPr lang="en-US" sz="2000" b="1" i="1" dirty="0" smtClean="0">
              <a:solidFill>
                <a:schemeClr val="bg2">
                  <a:lumMod val="10000"/>
                </a:schemeClr>
              </a:solidFill>
            </a:rPr>
            <a:t>(impartiality and </a:t>
          </a:r>
          <a:r>
            <a:rPr lang="en-US" sz="2000" b="1" i="1" dirty="0" smtClean="0">
              <a:solidFill>
                <a:schemeClr val="bg2">
                  <a:lumMod val="10000"/>
                </a:schemeClr>
              </a:solidFill>
            </a:rPr>
            <a:t>credibility) </a:t>
          </a:r>
          <a:endParaRPr lang="en-US" sz="2000" b="1" i="1" dirty="0">
            <a:solidFill>
              <a:schemeClr val="bg2">
                <a:lumMod val="10000"/>
              </a:schemeClr>
            </a:solidFill>
          </a:endParaRPr>
        </a:p>
      </dgm:t>
    </dgm:pt>
    <dgm:pt modelId="{26869864-07E3-4DBC-8EA2-6F82556C69FA}" type="parTrans" cxnId="{E0D15C82-A45D-4CCB-ADBD-20F71C81BE57}">
      <dgm:prSet/>
      <dgm:spPr/>
      <dgm:t>
        <a:bodyPr/>
        <a:lstStyle/>
        <a:p>
          <a:endParaRPr lang="en-US"/>
        </a:p>
      </dgm:t>
    </dgm:pt>
    <dgm:pt modelId="{6CAED3B0-4C14-41DA-BB19-ED73148F1E20}" type="sibTrans" cxnId="{E0D15C82-A45D-4CCB-ADBD-20F71C81BE57}">
      <dgm:prSet/>
      <dgm:spPr/>
      <dgm:t>
        <a:bodyPr/>
        <a:lstStyle/>
        <a:p>
          <a:endParaRPr lang="en-US"/>
        </a:p>
      </dgm:t>
    </dgm:pt>
    <dgm:pt modelId="{9F9E2E38-0B3F-40ED-85C5-5F9599790809}">
      <dgm:prSet phldrT="[Text]" custT="1"/>
      <dgm:spPr/>
      <dgm:t>
        <a:bodyPr/>
        <a:lstStyle/>
        <a:p>
          <a:endParaRPr lang="en-US" sz="2000" dirty="0"/>
        </a:p>
      </dgm:t>
    </dgm:pt>
    <dgm:pt modelId="{1E80979C-0280-4F5C-9C53-1293F5E1EEA7}" type="parTrans" cxnId="{136E995C-F628-4F28-BD8B-5AAE092886AC}">
      <dgm:prSet/>
      <dgm:spPr/>
      <dgm:t>
        <a:bodyPr/>
        <a:lstStyle/>
        <a:p>
          <a:endParaRPr lang="en-US"/>
        </a:p>
      </dgm:t>
    </dgm:pt>
    <dgm:pt modelId="{E8453946-8517-4948-B0C8-7D43787E4C12}" type="sibTrans" cxnId="{136E995C-F628-4F28-BD8B-5AAE092886AC}">
      <dgm:prSet/>
      <dgm:spPr/>
      <dgm:t>
        <a:bodyPr/>
        <a:lstStyle/>
        <a:p>
          <a:endParaRPr lang="en-US"/>
        </a:p>
      </dgm:t>
    </dgm:pt>
    <dgm:pt modelId="{9CF84316-29CB-47A4-A7D1-4B96ACC1B85E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Continuous capacity development required – M&amp;E focal points not officers at the field level</a:t>
          </a:r>
          <a:endParaRPr lang="en-US" sz="2000" dirty="0">
            <a:solidFill>
              <a:schemeClr val="bg2">
                <a:lumMod val="10000"/>
              </a:schemeClr>
            </a:solidFill>
          </a:endParaRPr>
        </a:p>
      </dgm:t>
    </dgm:pt>
    <dgm:pt modelId="{50947246-7F92-4EB0-84F9-1E3BECA166A5}" type="parTrans" cxnId="{BC6D1992-5B25-49E5-A923-2C3BF58D7F48}">
      <dgm:prSet/>
      <dgm:spPr/>
      <dgm:t>
        <a:bodyPr/>
        <a:lstStyle/>
        <a:p>
          <a:endParaRPr lang="en-US"/>
        </a:p>
      </dgm:t>
    </dgm:pt>
    <dgm:pt modelId="{F2F067C1-C8AD-4973-BECB-81CDF4C7B986}" type="sibTrans" cxnId="{BC6D1992-5B25-49E5-A923-2C3BF58D7F48}">
      <dgm:prSet/>
      <dgm:spPr/>
      <dgm:t>
        <a:bodyPr/>
        <a:lstStyle/>
        <a:p>
          <a:endParaRPr lang="en-US"/>
        </a:p>
      </dgm:t>
    </dgm:pt>
    <dgm:pt modelId="{31F9A111-259F-4622-8DB8-BBFADF023AD7}">
      <dgm:prSet phldrT="[Text]" phldr="1" custT="1"/>
      <dgm:spPr/>
      <dgm:t>
        <a:bodyPr/>
        <a:lstStyle/>
        <a:p>
          <a:endParaRPr lang="en-US" sz="2000"/>
        </a:p>
      </dgm:t>
    </dgm:pt>
    <dgm:pt modelId="{344168E4-E932-42E3-BDF8-5FBDADD01984}" type="parTrans" cxnId="{58FABC9D-D356-497A-BD23-3C5C000FFC96}">
      <dgm:prSet/>
      <dgm:spPr/>
      <dgm:t>
        <a:bodyPr/>
        <a:lstStyle/>
        <a:p>
          <a:endParaRPr lang="en-US"/>
        </a:p>
      </dgm:t>
    </dgm:pt>
    <dgm:pt modelId="{2BC50DAD-DD39-4A05-B1AE-779E2E94427C}" type="sibTrans" cxnId="{58FABC9D-D356-497A-BD23-3C5C000FFC96}">
      <dgm:prSet/>
      <dgm:spPr/>
      <dgm:t>
        <a:bodyPr/>
        <a:lstStyle/>
        <a:p>
          <a:endParaRPr lang="en-US"/>
        </a:p>
      </dgm:t>
    </dgm:pt>
    <dgm:pt modelId="{8706052A-61FB-43C8-AAAF-C44E4F45C79F}">
      <dgm:prSet phldrT="[Text]" phldr="1" custT="1"/>
      <dgm:spPr/>
      <dgm:t>
        <a:bodyPr/>
        <a:lstStyle/>
        <a:p>
          <a:endParaRPr lang="en-US" sz="2000" dirty="0"/>
        </a:p>
      </dgm:t>
    </dgm:pt>
    <dgm:pt modelId="{35AD6A86-928F-4DAC-867C-9D9D7A067010}" type="parTrans" cxnId="{902DE04B-E003-4F00-B7BB-D515685C2630}">
      <dgm:prSet/>
      <dgm:spPr/>
      <dgm:t>
        <a:bodyPr/>
        <a:lstStyle/>
        <a:p>
          <a:endParaRPr lang="en-US"/>
        </a:p>
      </dgm:t>
    </dgm:pt>
    <dgm:pt modelId="{3075442B-DEF8-47D3-BE67-925B0D7E690B}" type="sibTrans" cxnId="{902DE04B-E003-4F00-B7BB-D515685C2630}">
      <dgm:prSet/>
      <dgm:spPr/>
      <dgm:t>
        <a:bodyPr/>
        <a:lstStyle/>
        <a:p>
          <a:endParaRPr lang="en-US"/>
        </a:p>
      </dgm:t>
    </dgm:pt>
    <dgm:pt modelId="{97E45A8F-F1BB-463C-9B77-E0587B7622CA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Provide direct support to COs and partners: Oversight, quality assurance and capacity development</a:t>
          </a:r>
          <a:endParaRPr lang="en-US" sz="2000" dirty="0">
            <a:solidFill>
              <a:schemeClr val="bg2">
                <a:lumMod val="10000"/>
              </a:schemeClr>
            </a:solidFill>
          </a:endParaRPr>
        </a:p>
      </dgm:t>
    </dgm:pt>
    <dgm:pt modelId="{36C4815D-B37C-4ABF-BB89-F4F0ED9BE550}" type="sibTrans" cxnId="{D309D90A-5E97-4309-90FF-BA35741ADFC5}">
      <dgm:prSet/>
      <dgm:spPr/>
      <dgm:t>
        <a:bodyPr/>
        <a:lstStyle/>
        <a:p>
          <a:endParaRPr lang="en-US"/>
        </a:p>
      </dgm:t>
    </dgm:pt>
    <dgm:pt modelId="{16DE0CAA-337B-436C-B6D4-546188CF59D6}" type="parTrans" cxnId="{D309D90A-5E97-4309-90FF-BA35741ADFC5}">
      <dgm:prSet/>
      <dgm:spPr/>
      <dgm:t>
        <a:bodyPr/>
        <a:lstStyle/>
        <a:p>
          <a:endParaRPr lang="en-US"/>
        </a:p>
      </dgm:t>
    </dgm:pt>
    <dgm:pt modelId="{7169BAD9-810D-4935-ADB4-B2E2553FA678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UNEG peer review – positive practice to enhance quality and impartiality</a:t>
          </a:r>
          <a:endParaRPr lang="en-US" sz="2000" dirty="0">
            <a:solidFill>
              <a:schemeClr val="bg2">
                <a:lumMod val="10000"/>
              </a:schemeClr>
            </a:solidFill>
          </a:endParaRPr>
        </a:p>
      </dgm:t>
    </dgm:pt>
    <dgm:pt modelId="{4871B8CE-086B-4737-B714-A4BB5C2BC2C3}" type="parTrans" cxnId="{84D6BAE6-800F-42C0-A039-CAA26FC17CCA}">
      <dgm:prSet/>
      <dgm:spPr/>
      <dgm:t>
        <a:bodyPr/>
        <a:lstStyle/>
        <a:p>
          <a:endParaRPr lang="en-US"/>
        </a:p>
      </dgm:t>
    </dgm:pt>
    <dgm:pt modelId="{12204BD8-15B2-406E-9684-CC39360EB6E1}" type="sibTrans" cxnId="{84D6BAE6-800F-42C0-A039-CAA26FC17CCA}">
      <dgm:prSet/>
      <dgm:spPr/>
      <dgm:t>
        <a:bodyPr/>
        <a:lstStyle/>
        <a:p>
          <a:endParaRPr lang="en-US"/>
        </a:p>
      </dgm:t>
    </dgm:pt>
    <dgm:pt modelId="{DEC70121-1B44-4BEC-98F9-5063B1FD3736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 Improved quality - overall 40% V. Good and 95% satisfactory and above</a:t>
          </a:r>
          <a:endParaRPr lang="en-US" sz="2000" dirty="0">
            <a:solidFill>
              <a:schemeClr val="bg2">
                <a:lumMod val="10000"/>
              </a:schemeClr>
            </a:solidFill>
          </a:endParaRPr>
        </a:p>
      </dgm:t>
    </dgm:pt>
    <dgm:pt modelId="{85830720-06F9-4099-9650-FD0B5BC8758D}" type="parTrans" cxnId="{207EFAF0-A9B7-4177-B2E6-4EB5846A1BAF}">
      <dgm:prSet/>
      <dgm:spPr/>
      <dgm:t>
        <a:bodyPr/>
        <a:lstStyle/>
        <a:p>
          <a:endParaRPr lang="en-US"/>
        </a:p>
      </dgm:t>
    </dgm:pt>
    <dgm:pt modelId="{952B9F4A-5687-41D9-A3BE-CAC6E82E25AB}" type="sibTrans" cxnId="{207EFAF0-A9B7-4177-B2E6-4EB5846A1BAF}">
      <dgm:prSet/>
      <dgm:spPr/>
      <dgm:t>
        <a:bodyPr/>
        <a:lstStyle/>
        <a:p>
          <a:endParaRPr lang="en-US"/>
        </a:p>
      </dgm:t>
    </dgm:pt>
    <dgm:pt modelId="{E98D3521-4C47-44B8-94E1-4527A34543C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Better communication, dissemination, and use </a:t>
          </a:r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– MR uptake reached 83% + reports submitted to GATE reached 100%</a:t>
          </a:r>
          <a:endParaRPr lang="en-US" sz="2000" dirty="0">
            <a:solidFill>
              <a:schemeClr val="bg2">
                <a:lumMod val="10000"/>
              </a:schemeClr>
            </a:solidFill>
          </a:endParaRPr>
        </a:p>
      </dgm:t>
    </dgm:pt>
    <dgm:pt modelId="{8061540A-75D7-4F43-990E-0CE0B56D49EA}" type="parTrans" cxnId="{2A8EA053-327C-4DC8-9041-48F72776C172}">
      <dgm:prSet/>
      <dgm:spPr/>
      <dgm:t>
        <a:bodyPr/>
        <a:lstStyle/>
        <a:p>
          <a:endParaRPr lang="en-US"/>
        </a:p>
      </dgm:t>
    </dgm:pt>
    <dgm:pt modelId="{540AF278-CFA4-4694-8142-C1D69F354ECF}" type="sibTrans" cxnId="{2A8EA053-327C-4DC8-9041-48F72776C172}">
      <dgm:prSet/>
      <dgm:spPr/>
      <dgm:t>
        <a:bodyPr/>
        <a:lstStyle/>
        <a:p>
          <a:endParaRPr lang="en-US"/>
        </a:p>
      </dgm:t>
    </dgm:pt>
    <dgm:pt modelId="{36EB7490-C42F-40A4-94CF-A4144559F88F}">
      <dgm:prSet phldrT="[Text]" custT="1"/>
      <dgm:spPr/>
      <dgm:t>
        <a:bodyPr/>
        <a:lstStyle/>
        <a:p>
          <a:endParaRPr lang="en-US" sz="2000" dirty="0"/>
        </a:p>
      </dgm:t>
    </dgm:pt>
    <dgm:pt modelId="{3AC2462D-E86B-476A-A3A1-DEED2E20B269}" type="parTrans" cxnId="{3CEE9C94-0C86-4677-9151-D2F07C9C9FEE}">
      <dgm:prSet/>
      <dgm:spPr/>
      <dgm:t>
        <a:bodyPr/>
        <a:lstStyle/>
        <a:p>
          <a:endParaRPr lang="en-US"/>
        </a:p>
      </dgm:t>
    </dgm:pt>
    <dgm:pt modelId="{9DC9CF9A-97FA-417C-8D42-D48C454EC680}" type="sibTrans" cxnId="{3CEE9C94-0C86-4677-9151-D2F07C9C9FEE}">
      <dgm:prSet/>
      <dgm:spPr/>
      <dgm:t>
        <a:bodyPr/>
        <a:lstStyle/>
        <a:p>
          <a:endParaRPr lang="en-US"/>
        </a:p>
      </dgm:t>
    </dgm:pt>
    <dgm:pt modelId="{618877E8-0DEF-4621-9382-D05402EA7132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More role for RES – </a:t>
          </a:r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co-management and approval </a:t>
          </a:r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of final CPE products </a:t>
          </a:r>
          <a:endParaRPr lang="en-US" sz="2000" dirty="0">
            <a:solidFill>
              <a:schemeClr val="bg2">
                <a:lumMod val="10000"/>
              </a:schemeClr>
            </a:solidFill>
          </a:endParaRPr>
        </a:p>
      </dgm:t>
    </dgm:pt>
    <dgm:pt modelId="{D6C138F4-813A-4F6A-8906-AC1278CBBC26}" type="parTrans" cxnId="{83553B84-F5CA-4C0D-A543-F2FA6C67341E}">
      <dgm:prSet/>
      <dgm:spPr/>
    </dgm:pt>
    <dgm:pt modelId="{E8A8EB55-103E-4577-A83F-0AFCD902D7AB}" type="sibTrans" cxnId="{83553B84-F5CA-4C0D-A543-F2FA6C67341E}">
      <dgm:prSet/>
      <dgm:spPr/>
    </dgm:pt>
    <dgm:pt modelId="{89960413-FDC6-45EF-AC80-1B9A07A13164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000" dirty="0">
            <a:solidFill>
              <a:schemeClr val="bg2">
                <a:lumMod val="10000"/>
              </a:schemeClr>
            </a:solidFill>
          </a:endParaRPr>
        </a:p>
      </dgm:t>
    </dgm:pt>
    <dgm:pt modelId="{533157FC-5304-49BD-9BF9-C7D2EE4C29FB}" type="parTrans" cxnId="{27D24DEA-A735-4492-9E8A-26657430CC0E}">
      <dgm:prSet/>
      <dgm:spPr/>
    </dgm:pt>
    <dgm:pt modelId="{944F749B-E333-4584-81E6-31E7A3D06999}" type="sibTrans" cxnId="{27D24DEA-A735-4492-9E8A-26657430CC0E}">
      <dgm:prSet/>
      <dgm:spPr/>
    </dgm:pt>
    <dgm:pt modelId="{C90D559D-C212-4EC3-BFDF-FF270DC88BCD}">
      <dgm:prSet phldrT="[Text]" custT="1"/>
      <dgm:spPr/>
      <dgm:t>
        <a:bodyPr/>
        <a:lstStyle/>
        <a:p>
          <a:endParaRPr lang="en-US" sz="2000" dirty="0">
            <a:solidFill>
              <a:schemeClr val="bg2">
                <a:lumMod val="10000"/>
              </a:schemeClr>
            </a:solidFill>
          </a:endParaRPr>
        </a:p>
      </dgm:t>
    </dgm:pt>
    <dgm:pt modelId="{35E050BD-9DCB-400D-B201-DDAACE5CDBF0}" type="parTrans" cxnId="{1E434DC0-BB3F-4E52-8473-CBDC68652252}">
      <dgm:prSet/>
      <dgm:spPr/>
    </dgm:pt>
    <dgm:pt modelId="{43365632-C5FD-494C-B375-188EE25EC90E}" type="sibTrans" cxnId="{1E434DC0-BB3F-4E52-8473-CBDC68652252}">
      <dgm:prSet/>
      <dgm:spPr/>
    </dgm:pt>
    <dgm:pt modelId="{D9CFA85A-D6A2-4C78-878C-D3CD1793F6C7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2">
                  <a:lumMod val="10000"/>
                </a:schemeClr>
              </a:solidFill>
            </a:rPr>
            <a:t>Limited resources  </a:t>
          </a:r>
          <a:endParaRPr lang="en-US" sz="2000" dirty="0">
            <a:solidFill>
              <a:schemeClr val="bg2">
                <a:lumMod val="10000"/>
              </a:schemeClr>
            </a:solidFill>
          </a:endParaRPr>
        </a:p>
      </dgm:t>
    </dgm:pt>
    <dgm:pt modelId="{CF6331CA-E6E5-4748-B4EC-C919661B58AC}" type="parTrans" cxnId="{35FE5AC2-06F2-42A4-8AE7-722F9876CF9C}">
      <dgm:prSet/>
      <dgm:spPr/>
    </dgm:pt>
    <dgm:pt modelId="{569C4F70-7DD5-4BF3-93D7-548E0AC7D6D3}" type="sibTrans" cxnId="{35FE5AC2-06F2-42A4-8AE7-722F9876CF9C}">
      <dgm:prSet/>
      <dgm:spPr/>
    </dgm:pt>
    <dgm:pt modelId="{FA401E2C-CFDA-461C-BC01-6C409DEF1469}" type="pres">
      <dgm:prSet presAssocID="{66F99CCC-7106-4C22-9647-5CF1FCC1AE5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59CA47-5AD9-434F-9A63-15BECB6C0F2B}" type="pres">
      <dgm:prSet presAssocID="{66F99CCC-7106-4C22-9647-5CF1FCC1AE5B}" presName="divider" presStyleLbl="fgShp" presStyleIdx="0" presStyleCnt="1" custLinFactNeighborY="15672"/>
      <dgm:spPr/>
    </dgm:pt>
    <dgm:pt modelId="{829CC2BA-881B-45F7-9412-0FF14E2068D7}" type="pres">
      <dgm:prSet presAssocID="{0DFC514D-3543-4EA6-B99B-78B321905AF9}" presName="downArrow" presStyleLbl="node1" presStyleIdx="0" presStyleCnt="2" custAng="10800000" custScaleX="80093" custScaleY="104900" custLinFactNeighborX="-49954" custLinFactNeighborY="-2115"/>
      <dgm:spPr/>
    </dgm:pt>
    <dgm:pt modelId="{7F870893-78D7-4279-8E6C-FF86B3C575CE}" type="pres">
      <dgm:prSet presAssocID="{0DFC514D-3543-4EA6-B99B-78B321905AF9}" presName="downArrowText" presStyleLbl="revTx" presStyleIdx="0" presStyleCnt="2" custScaleX="232563" custScaleY="134905" custLinFactNeighborX="-15872" custLinFactNeighborY="178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6EF912-8D45-4CAE-8776-7817951EB592}" type="pres">
      <dgm:prSet presAssocID="{9F9E2E38-0B3F-40ED-85C5-5F9599790809}" presName="upArrow" presStyleLbl="node1" presStyleIdx="1" presStyleCnt="2" custAng="10800000" custScaleX="66868" custLinFactNeighborX="1684" custLinFactNeighborY="19568"/>
      <dgm:spPr/>
    </dgm:pt>
    <dgm:pt modelId="{3E2FCF6B-B6ED-4914-87B5-F831C0411F37}" type="pres">
      <dgm:prSet presAssocID="{9F9E2E38-0B3F-40ED-85C5-5F9599790809}" presName="upArrowText" presStyleLbl="revTx" presStyleIdx="1" presStyleCnt="2" custScaleX="171261" custLinFactNeighborX="-4475" custLinFactNeighborY="95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578161-01EC-4820-A060-13527332C81E}" type="presOf" srcId="{7169BAD9-810D-4935-ADB4-B2E2553FA678}" destId="{7F870893-78D7-4279-8E6C-FF86B3C575CE}" srcOrd="0" destOrd="2" presId="urn:microsoft.com/office/officeart/2005/8/layout/arrow3"/>
    <dgm:cxn modelId="{84D6BAE6-800F-42C0-A039-CAA26FC17CCA}" srcId="{0DFC514D-3543-4EA6-B99B-78B321905AF9}" destId="{7169BAD9-810D-4935-ADB4-B2E2553FA678}" srcOrd="1" destOrd="0" parTransId="{4871B8CE-086B-4737-B714-A4BB5C2BC2C3}" sibTransId="{12204BD8-15B2-406E-9684-CC39360EB6E1}"/>
    <dgm:cxn modelId="{ADB36084-B66C-443B-8444-12299289AF1A}" type="presOf" srcId="{89960413-FDC6-45EF-AC80-1B9A07A13164}" destId="{7F870893-78D7-4279-8E6C-FF86B3C575CE}" srcOrd="0" destOrd="5" presId="urn:microsoft.com/office/officeart/2005/8/layout/arrow3"/>
    <dgm:cxn modelId="{35FE5AC2-06F2-42A4-8AE7-722F9876CF9C}" srcId="{9F9E2E38-0B3F-40ED-85C5-5F9599790809}" destId="{D9CFA85A-D6A2-4C78-878C-D3CD1793F6C7}" srcOrd="3" destOrd="0" parTransId="{CF6331CA-E6E5-4748-B4EC-C919661B58AC}" sibTransId="{569C4F70-7DD5-4BF3-93D7-548E0AC7D6D3}"/>
    <dgm:cxn modelId="{E3ED6179-0E89-4332-B56C-AB8BFC78A3BC}" type="presOf" srcId="{36EB7490-C42F-40A4-94CF-A4144559F88F}" destId="{3E2FCF6B-B6ED-4914-87B5-F831C0411F37}" srcOrd="0" destOrd="5" presId="urn:microsoft.com/office/officeart/2005/8/layout/arrow3"/>
    <dgm:cxn modelId="{27D24DEA-A735-4492-9E8A-26657430CC0E}" srcId="{0DFC514D-3543-4EA6-B99B-78B321905AF9}" destId="{89960413-FDC6-45EF-AC80-1B9A07A13164}" srcOrd="4" destOrd="0" parTransId="{533157FC-5304-49BD-9BF9-C7D2EE4C29FB}" sibTransId="{944F749B-E333-4584-81E6-31E7A3D06999}"/>
    <dgm:cxn modelId="{3CEE9C94-0C86-4677-9151-D2F07C9C9FEE}" srcId="{9F9E2E38-0B3F-40ED-85C5-5F9599790809}" destId="{36EB7490-C42F-40A4-94CF-A4144559F88F}" srcOrd="4" destOrd="0" parTransId="{3AC2462D-E86B-476A-A3A1-DEED2E20B269}" sibTransId="{9DC9CF9A-97FA-417C-8D42-D48C454EC680}"/>
    <dgm:cxn modelId="{0E2F9998-29F4-499A-9396-0A360DE7C000}" type="presOf" srcId="{31F9A111-259F-4622-8DB8-BBFADF023AD7}" destId="{3E2FCF6B-B6ED-4914-87B5-F831C0411F37}" srcOrd="0" destOrd="6" presId="urn:microsoft.com/office/officeart/2005/8/layout/arrow3"/>
    <dgm:cxn modelId="{9E5ADE99-9DF1-4537-A7CF-4F13C787AC76}" type="presOf" srcId="{8706052A-61FB-43C8-AAAF-C44E4F45C79F}" destId="{3E2FCF6B-B6ED-4914-87B5-F831C0411F37}" srcOrd="0" destOrd="7" presId="urn:microsoft.com/office/officeart/2005/8/layout/arrow3"/>
    <dgm:cxn modelId="{F7AE25A4-8E8D-4DB3-9F28-295FBEB48C13}" type="presOf" srcId="{618877E8-0DEF-4621-9382-D05402EA7132}" destId="{3E2FCF6B-B6ED-4914-87B5-F831C0411F37}" srcOrd="0" destOrd="3" presId="urn:microsoft.com/office/officeart/2005/8/layout/arrow3"/>
    <dgm:cxn modelId="{BC6D1992-5B25-49E5-A923-2C3BF58D7F48}" srcId="{9F9E2E38-0B3F-40ED-85C5-5F9599790809}" destId="{9CF84316-29CB-47A4-A7D1-4B96ACC1B85E}" srcOrd="1" destOrd="0" parTransId="{50947246-7F92-4EB0-84F9-1E3BECA166A5}" sibTransId="{F2F067C1-C8AD-4973-BECB-81CDF4C7B986}"/>
    <dgm:cxn modelId="{E0D15C82-A45D-4CCB-ADBD-20F71C81BE57}" srcId="{66F99CCC-7106-4C22-9647-5CF1FCC1AE5B}" destId="{0DFC514D-3543-4EA6-B99B-78B321905AF9}" srcOrd="0" destOrd="0" parTransId="{26869864-07E3-4DBC-8EA2-6F82556C69FA}" sibTransId="{6CAED3B0-4C14-41DA-BB19-ED73148F1E20}"/>
    <dgm:cxn modelId="{1E434DC0-BB3F-4E52-8473-CBDC68652252}" srcId="{9F9E2E38-0B3F-40ED-85C5-5F9599790809}" destId="{C90D559D-C212-4EC3-BFDF-FF270DC88BCD}" srcOrd="0" destOrd="0" parTransId="{35E050BD-9DCB-400D-B201-DDAACE5CDBF0}" sibTransId="{43365632-C5FD-494C-B375-188EE25EC90E}"/>
    <dgm:cxn modelId="{1CF93381-C43D-4088-A028-642EB54744E5}" type="presOf" srcId="{DEC70121-1B44-4BEC-98F9-5063B1FD3736}" destId="{7F870893-78D7-4279-8E6C-FF86B3C575CE}" srcOrd="0" destOrd="3" presId="urn:microsoft.com/office/officeart/2005/8/layout/arrow3"/>
    <dgm:cxn modelId="{806953EF-5068-49F6-BA9F-1FF343EB6223}" type="presOf" srcId="{97E45A8F-F1BB-463C-9B77-E0587B7622CA}" destId="{7F870893-78D7-4279-8E6C-FF86B3C575CE}" srcOrd="0" destOrd="1" presId="urn:microsoft.com/office/officeart/2005/8/layout/arrow3"/>
    <dgm:cxn modelId="{902DE04B-E003-4F00-B7BB-D515685C2630}" srcId="{9F9E2E38-0B3F-40ED-85C5-5F9599790809}" destId="{8706052A-61FB-43C8-AAAF-C44E4F45C79F}" srcOrd="6" destOrd="0" parTransId="{35AD6A86-928F-4DAC-867C-9D9D7A067010}" sibTransId="{3075442B-DEF8-47D3-BE67-925B0D7E690B}"/>
    <dgm:cxn modelId="{D309D90A-5E97-4309-90FF-BA35741ADFC5}" srcId="{0DFC514D-3543-4EA6-B99B-78B321905AF9}" destId="{97E45A8F-F1BB-463C-9B77-E0587B7622CA}" srcOrd="0" destOrd="0" parTransId="{16DE0CAA-337B-436C-B6D4-546188CF59D6}" sibTransId="{36C4815D-B37C-4ABF-BB89-F4F0ED9BE550}"/>
    <dgm:cxn modelId="{136E995C-F628-4F28-BD8B-5AAE092886AC}" srcId="{66F99CCC-7106-4C22-9647-5CF1FCC1AE5B}" destId="{9F9E2E38-0B3F-40ED-85C5-5F9599790809}" srcOrd="1" destOrd="0" parTransId="{1E80979C-0280-4F5C-9C53-1293F5E1EEA7}" sibTransId="{E8453946-8517-4948-B0C8-7D43787E4C12}"/>
    <dgm:cxn modelId="{207EFAF0-A9B7-4177-B2E6-4EB5846A1BAF}" srcId="{0DFC514D-3543-4EA6-B99B-78B321905AF9}" destId="{DEC70121-1B44-4BEC-98F9-5063B1FD3736}" srcOrd="2" destOrd="0" parTransId="{85830720-06F9-4099-9650-FD0B5BC8758D}" sibTransId="{952B9F4A-5687-41D9-A3BE-CAC6E82E25AB}"/>
    <dgm:cxn modelId="{D809D0A2-A172-4E6A-A140-889186C641F3}" type="presOf" srcId="{66F99CCC-7106-4C22-9647-5CF1FCC1AE5B}" destId="{FA401E2C-CFDA-461C-BC01-6C409DEF1469}" srcOrd="0" destOrd="0" presId="urn:microsoft.com/office/officeart/2005/8/layout/arrow3"/>
    <dgm:cxn modelId="{372BBECF-FD50-47C2-8C79-ADA821ECEB53}" type="presOf" srcId="{D9CFA85A-D6A2-4C78-878C-D3CD1793F6C7}" destId="{3E2FCF6B-B6ED-4914-87B5-F831C0411F37}" srcOrd="0" destOrd="4" presId="urn:microsoft.com/office/officeart/2005/8/layout/arrow3"/>
    <dgm:cxn modelId="{3239A161-F91D-418A-B01D-9043ACF25A0B}" type="presOf" srcId="{0DFC514D-3543-4EA6-B99B-78B321905AF9}" destId="{7F870893-78D7-4279-8E6C-FF86B3C575CE}" srcOrd="0" destOrd="0" presId="urn:microsoft.com/office/officeart/2005/8/layout/arrow3"/>
    <dgm:cxn modelId="{5E42B71C-B422-426E-8FF1-97C3ECB2CE96}" type="presOf" srcId="{E98D3521-4C47-44B8-94E1-4527A34543C7}" destId="{7F870893-78D7-4279-8E6C-FF86B3C575CE}" srcOrd="0" destOrd="4" presId="urn:microsoft.com/office/officeart/2005/8/layout/arrow3"/>
    <dgm:cxn modelId="{58FABC9D-D356-497A-BD23-3C5C000FFC96}" srcId="{9F9E2E38-0B3F-40ED-85C5-5F9599790809}" destId="{31F9A111-259F-4622-8DB8-BBFADF023AD7}" srcOrd="5" destOrd="0" parTransId="{344168E4-E932-42E3-BDF8-5FBDADD01984}" sibTransId="{2BC50DAD-DD39-4A05-B1AE-779E2E94427C}"/>
    <dgm:cxn modelId="{11F6028B-EDA9-4B20-AFEE-F608CF3C49A1}" type="presOf" srcId="{9F9E2E38-0B3F-40ED-85C5-5F9599790809}" destId="{3E2FCF6B-B6ED-4914-87B5-F831C0411F37}" srcOrd="0" destOrd="0" presId="urn:microsoft.com/office/officeart/2005/8/layout/arrow3"/>
    <dgm:cxn modelId="{83553B84-F5CA-4C0D-A543-F2FA6C67341E}" srcId="{9F9E2E38-0B3F-40ED-85C5-5F9599790809}" destId="{618877E8-0DEF-4621-9382-D05402EA7132}" srcOrd="2" destOrd="0" parTransId="{D6C138F4-813A-4F6A-8906-AC1278CBBC26}" sibTransId="{E8A8EB55-103E-4577-A83F-0AFCD902D7AB}"/>
    <dgm:cxn modelId="{2A8EA053-327C-4DC8-9041-48F72776C172}" srcId="{0DFC514D-3543-4EA6-B99B-78B321905AF9}" destId="{E98D3521-4C47-44B8-94E1-4527A34543C7}" srcOrd="3" destOrd="0" parTransId="{8061540A-75D7-4F43-990E-0CE0B56D49EA}" sibTransId="{540AF278-CFA4-4694-8142-C1D69F354ECF}"/>
    <dgm:cxn modelId="{B2C58424-AEF1-43FB-B898-6B0DDA101D57}" type="presOf" srcId="{C90D559D-C212-4EC3-BFDF-FF270DC88BCD}" destId="{3E2FCF6B-B6ED-4914-87B5-F831C0411F37}" srcOrd="0" destOrd="1" presId="urn:microsoft.com/office/officeart/2005/8/layout/arrow3"/>
    <dgm:cxn modelId="{35B78E92-D113-456A-8CEA-D4B3065A9F43}" type="presOf" srcId="{9CF84316-29CB-47A4-A7D1-4B96ACC1B85E}" destId="{3E2FCF6B-B6ED-4914-87B5-F831C0411F37}" srcOrd="0" destOrd="2" presId="urn:microsoft.com/office/officeart/2005/8/layout/arrow3"/>
    <dgm:cxn modelId="{86D689DB-EBAE-48F7-BF81-FE742B452EF2}" type="presParOf" srcId="{FA401E2C-CFDA-461C-BC01-6C409DEF1469}" destId="{A759CA47-5AD9-434F-9A63-15BECB6C0F2B}" srcOrd="0" destOrd="0" presId="urn:microsoft.com/office/officeart/2005/8/layout/arrow3"/>
    <dgm:cxn modelId="{094EF8B7-0354-49CA-ADC6-EC1A1337FE01}" type="presParOf" srcId="{FA401E2C-CFDA-461C-BC01-6C409DEF1469}" destId="{829CC2BA-881B-45F7-9412-0FF14E2068D7}" srcOrd="1" destOrd="0" presId="urn:microsoft.com/office/officeart/2005/8/layout/arrow3"/>
    <dgm:cxn modelId="{6FDAA35B-57FC-4801-860B-906C732DA5B2}" type="presParOf" srcId="{FA401E2C-CFDA-461C-BC01-6C409DEF1469}" destId="{7F870893-78D7-4279-8E6C-FF86B3C575CE}" srcOrd="2" destOrd="0" presId="urn:microsoft.com/office/officeart/2005/8/layout/arrow3"/>
    <dgm:cxn modelId="{4267E641-5A72-4040-A309-4606F03D46C8}" type="presParOf" srcId="{FA401E2C-CFDA-461C-BC01-6C409DEF1469}" destId="{156EF912-8D45-4CAE-8776-7817951EB592}" srcOrd="3" destOrd="0" presId="urn:microsoft.com/office/officeart/2005/8/layout/arrow3"/>
    <dgm:cxn modelId="{CB4F21E0-AA2D-41F9-B881-E71DCF0BE0C6}" type="presParOf" srcId="{FA401E2C-CFDA-461C-BC01-6C409DEF1469}" destId="{3E2FCF6B-B6ED-4914-87B5-F831C0411F3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732B1B-A4F0-46FD-9496-BDDE54E2404A}" type="doc">
      <dgm:prSet loTypeId="urn:microsoft.com/office/officeart/2005/8/layout/hList1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640ACF8-E0FD-474F-A0EC-B5FC6CB707B5}">
      <dgm:prSet phldrT="[Text]" custT="1"/>
      <dgm:spPr>
        <a:xfrm>
          <a:off x="41" y="5898"/>
          <a:ext cx="3952391" cy="922627"/>
        </a:xfrm>
        <a:gradFill rotWithShape="0">
          <a:gsLst>
            <a:gs pos="0">
              <a:srgbClr val="08A1D9">
                <a:hueOff val="0"/>
                <a:satOff val="0"/>
                <a:lumOff val="0"/>
                <a:alphaOff val="0"/>
                <a:shade val="70000"/>
                <a:satMod val="150000"/>
              </a:srgbClr>
            </a:gs>
            <a:gs pos="34000">
              <a:srgbClr val="08A1D9">
                <a:hueOff val="0"/>
                <a:satOff val="0"/>
                <a:lumOff val="0"/>
                <a:alphaOff val="0"/>
                <a:shade val="70000"/>
                <a:satMod val="140000"/>
              </a:srgbClr>
            </a:gs>
            <a:gs pos="70000">
              <a:srgbClr val="08A1D9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rgbClr>
            </a:gs>
            <a:gs pos="100000">
              <a:srgbClr val="08A1D9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rgb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rgbClr val="08A1D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200" b="1" dirty="0" smtClean="0">
              <a:solidFill>
                <a:srgbClr val="FFFFFF"/>
              </a:solidFill>
              <a:latin typeface="Calibri"/>
              <a:ea typeface="+mn-ea"/>
              <a:cs typeface="+mn-cs"/>
            </a:rPr>
            <a:t>Global Evaluation Oversight System (GEOS)</a:t>
          </a:r>
          <a:endParaRPr lang="en-US" sz="2200" dirty="0"/>
        </a:p>
      </dgm:t>
    </dgm:pt>
    <dgm:pt modelId="{013CCD76-5791-4805-BE4B-F2F9320B309A}" type="parTrans" cxnId="{353C1186-4616-4F58-937E-F2E12BB4488E}">
      <dgm:prSet/>
      <dgm:spPr/>
      <dgm:t>
        <a:bodyPr/>
        <a:lstStyle/>
        <a:p>
          <a:endParaRPr lang="en-US"/>
        </a:p>
      </dgm:t>
    </dgm:pt>
    <dgm:pt modelId="{8F1CB8B8-FAED-4804-A801-2CB88EAA309D}" type="sibTrans" cxnId="{353C1186-4616-4F58-937E-F2E12BB4488E}">
      <dgm:prSet/>
      <dgm:spPr/>
      <dgm:t>
        <a:bodyPr/>
        <a:lstStyle/>
        <a:p>
          <a:endParaRPr lang="en-US"/>
        </a:p>
      </dgm:t>
    </dgm:pt>
    <dgm:pt modelId="{2D3156C1-32EE-4252-9BEC-76AF4BE9BCB8}">
      <dgm:prSet phldrT="[Text]" custT="1"/>
      <dgm:spPr/>
      <dgm:t>
        <a:bodyPr/>
        <a:lstStyle/>
        <a:p>
          <a:r>
            <a:rPr lang="en-US" sz="2200" baseline="0" dirty="0" smtClean="0">
              <a:solidFill>
                <a:schemeClr val="tx1"/>
              </a:solidFill>
            </a:rPr>
            <a:t>Dashboard with seven evaluation key performance indicators</a:t>
          </a:r>
          <a:endParaRPr lang="en-US" sz="2200" baseline="0" dirty="0">
            <a:solidFill>
              <a:schemeClr val="tx1"/>
            </a:solidFill>
          </a:endParaRPr>
        </a:p>
      </dgm:t>
    </dgm:pt>
    <dgm:pt modelId="{2E137797-ED56-4C7A-9852-A4F431F78F84}" type="parTrans" cxnId="{C23758C8-FF5C-4572-B447-055BDC05BFF8}">
      <dgm:prSet/>
      <dgm:spPr/>
      <dgm:t>
        <a:bodyPr/>
        <a:lstStyle/>
        <a:p>
          <a:endParaRPr lang="en-US"/>
        </a:p>
      </dgm:t>
    </dgm:pt>
    <dgm:pt modelId="{1BE907BB-E5C0-4E13-AAA6-8B8A2DED3122}" type="sibTrans" cxnId="{C23758C8-FF5C-4572-B447-055BDC05BFF8}">
      <dgm:prSet/>
      <dgm:spPr/>
      <dgm:t>
        <a:bodyPr/>
        <a:lstStyle/>
        <a:p>
          <a:endParaRPr lang="en-US"/>
        </a:p>
      </dgm:t>
    </dgm:pt>
    <dgm:pt modelId="{324A00A8-978D-436D-9FE2-C379DDE7E4DD}">
      <dgm:prSet phldrT="[Text]" custT="1"/>
      <dgm:spPr/>
      <dgm:t>
        <a:bodyPr/>
        <a:lstStyle/>
        <a:p>
          <a:r>
            <a:rPr lang="en-US" sz="2200" baseline="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Build awareness and sustain action on evaluation function among senior management </a:t>
          </a:r>
          <a:endParaRPr lang="en-US" sz="2200" baseline="0" dirty="0">
            <a:solidFill>
              <a:schemeClr val="tx1"/>
            </a:solidFill>
          </a:endParaRPr>
        </a:p>
      </dgm:t>
    </dgm:pt>
    <dgm:pt modelId="{7C686F34-EA69-4FBB-8C59-FFBFDB27DC94}" type="parTrans" cxnId="{C5523F46-44CC-4631-AEF1-8EDA47D8A15B}">
      <dgm:prSet/>
      <dgm:spPr/>
      <dgm:t>
        <a:bodyPr/>
        <a:lstStyle/>
        <a:p>
          <a:endParaRPr lang="en-US"/>
        </a:p>
      </dgm:t>
    </dgm:pt>
    <dgm:pt modelId="{6B0A0C77-76EC-4E0E-8C94-F6319F093AAF}" type="sibTrans" cxnId="{C5523F46-44CC-4631-AEF1-8EDA47D8A15B}">
      <dgm:prSet/>
      <dgm:spPr/>
      <dgm:t>
        <a:bodyPr/>
        <a:lstStyle/>
        <a:p>
          <a:endParaRPr lang="en-US"/>
        </a:p>
      </dgm:t>
    </dgm:pt>
    <dgm:pt modelId="{77F06A73-1DB0-4F17-8963-D4BA408266A4}" type="pres">
      <dgm:prSet presAssocID="{70732B1B-A4F0-46FD-9496-BDDE54E240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65885A-F168-45BC-8C41-412F5F7A715B}" type="pres">
      <dgm:prSet presAssocID="{3640ACF8-E0FD-474F-A0EC-B5FC6CB707B5}" presName="composite" presStyleCnt="0"/>
      <dgm:spPr/>
    </dgm:pt>
    <dgm:pt modelId="{0E7F438F-6CB8-41DB-B471-489A0E22225E}" type="pres">
      <dgm:prSet presAssocID="{3640ACF8-E0FD-474F-A0EC-B5FC6CB707B5}" presName="parTx" presStyleLbl="alignNode1" presStyleIdx="0" presStyleCnt="1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B3077A67-F782-48BF-8695-C7A57DC1FC74}" type="pres">
      <dgm:prSet presAssocID="{3640ACF8-E0FD-474F-A0EC-B5FC6CB707B5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3758C8-FF5C-4572-B447-055BDC05BFF8}" srcId="{3640ACF8-E0FD-474F-A0EC-B5FC6CB707B5}" destId="{2D3156C1-32EE-4252-9BEC-76AF4BE9BCB8}" srcOrd="0" destOrd="0" parTransId="{2E137797-ED56-4C7A-9852-A4F431F78F84}" sibTransId="{1BE907BB-E5C0-4E13-AAA6-8B8A2DED3122}"/>
    <dgm:cxn modelId="{0008D97E-4F72-4295-AE80-06E0E4CAE6DF}" type="presOf" srcId="{2D3156C1-32EE-4252-9BEC-76AF4BE9BCB8}" destId="{B3077A67-F782-48BF-8695-C7A57DC1FC74}" srcOrd="0" destOrd="0" presId="urn:microsoft.com/office/officeart/2005/8/layout/hList1"/>
    <dgm:cxn modelId="{7746A413-1728-42BB-84A9-1AC1D29E3847}" type="presOf" srcId="{324A00A8-978D-436D-9FE2-C379DDE7E4DD}" destId="{B3077A67-F782-48BF-8695-C7A57DC1FC74}" srcOrd="0" destOrd="1" presId="urn:microsoft.com/office/officeart/2005/8/layout/hList1"/>
    <dgm:cxn modelId="{D2D813DF-CAF8-4D44-9F3E-6BA3392646ED}" type="presOf" srcId="{70732B1B-A4F0-46FD-9496-BDDE54E2404A}" destId="{77F06A73-1DB0-4F17-8963-D4BA408266A4}" srcOrd="0" destOrd="0" presId="urn:microsoft.com/office/officeart/2005/8/layout/hList1"/>
    <dgm:cxn modelId="{353C1186-4616-4F58-937E-F2E12BB4488E}" srcId="{70732B1B-A4F0-46FD-9496-BDDE54E2404A}" destId="{3640ACF8-E0FD-474F-A0EC-B5FC6CB707B5}" srcOrd="0" destOrd="0" parTransId="{013CCD76-5791-4805-BE4B-F2F9320B309A}" sibTransId="{8F1CB8B8-FAED-4804-A801-2CB88EAA309D}"/>
    <dgm:cxn modelId="{C5523F46-44CC-4631-AEF1-8EDA47D8A15B}" srcId="{3640ACF8-E0FD-474F-A0EC-B5FC6CB707B5}" destId="{324A00A8-978D-436D-9FE2-C379DDE7E4DD}" srcOrd="1" destOrd="0" parTransId="{7C686F34-EA69-4FBB-8C59-FFBFDB27DC94}" sibTransId="{6B0A0C77-76EC-4E0E-8C94-F6319F093AAF}"/>
    <dgm:cxn modelId="{591700B9-14AC-4665-8F99-9568791B6743}" type="presOf" srcId="{3640ACF8-E0FD-474F-A0EC-B5FC6CB707B5}" destId="{0E7F438F-6CB8-41DB-B471-489A0E22225E}" srcOrd="0" destOrd="0" presId="urn:microsoft.com/office/officeart/2005/8/layout/hList1"/>
    <dgm:cxn modelId="{89A3A476-2093-4E7A-B4C7-3C1B4FB07387}" type="presParOf" srcId="{77F06A73-1DB0-4F17-8963-D4BA408266A4}" destId="{0665885A-F168-45BC-8C41-412F5F7A715B}" srcOrd="0" destOrd="0" presId="urn:microsoft.com/office/officeart/2005/8/layout/hList1"/>
    <dgm:cxn modelId="{98DB0C00-AEED-41D3-92DD-34042C79AC4B}" type="presParOf" srcId="{0665885A-F168-45BC-8C41-412F5F7A715B}" destId="{0E7F438F-6CB8-41DB-B471-489A0E22225E}" srcOrd="0" destOrd="0" presId="urn:microsoft.com/office/officeart/2005/8/layout/hList1"/>
    <dgm:cxn modelId="{22B7E691-1B0D-4BE6-91C2-8F0BF9D39D22}" type="presParOf" srcId="{0665885A-F168-45BC-8C41-412F5F7A715B}" destId="{B3077A67-F782-48BF-8695-C7A57DC1FC7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E786F-1867-4E1C-B95B-D9284F966E46}">
      <dsp:nvSpPr>
        <dsp:cNvPr id="0" name=""/>
        <dsp:cNvSpPr/>
      </dsp:nvSpPr>
      <dsp:spPr>
        <a:xfrm>
          <a:off x="3242" y="722"/>
          <a:ext cx="1076680" cy="71764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Executive Board</a:t>
          </a:r>
          <a:endParaRPr lang="en-US" sz="1700" kern="1200" dirty="0"/>
        </a:p>
      </dsp:txBody>
      <dsp:txXfrm>
        <a:off x="24261" y="21741"/>
        <a:ext cx="1034642" cy="675611"/>
      </dsp:txXfrm>
    </dsp:sp>
    <dsp:sp modelId="{DFFBB838-4389-45BC-ABD5-5695DA41F1DD}">
      <dsp:nvSpPr>
        <dsp:cNvPr id="0" name=""/>
        <dsp:cNvSpPr/>
      </dsp:nvSpPr>
      <dsp:spPr>
        <a:xfrm>
          <a:off x="1260805" y="722"/>
          <a:ext cx="4397163" cy="71764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Executive Director</a:t>
          </a:r>
          <a:endParaRPr lang="en-US" sz="1700" kern="1200" dirty="0"/>
        </a:p>
      </dsp:txBody>
      <dsp:txXfrm>
        <a:off x="1281824" y="21741"/>
        <a:ext cx="4355125" cy="675611"/>
      </dsp:txXfrm>
    </dsp:sp>
    <dsp:sp modelId="{7CD63A8C-A883-4FE7-BB72-8DA6DF5DE6CB}">
      <dsp:nvSpPr>
        <dsp:cNvPr id="0" name=""/>
        <dsp:cNvSpPr/>
      </dsp:nvSpPr>
      <dsp:spPr>
        <a:xfrm>
          <a:off x="1260805" y="777814"/>
          <a:ext cx="4397163" cy="71764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Independent Evaluation Office (IEO)    </a:t>
          </a:r>
          <a:endParaRPr lang="en-US" sz="1700" kern="1200" dirty="0"/>
        </a:p>
      </dsp:txBody>
      <dsp:txXfrm>
        <a:off x="1281824" y="798833"/>
        <a:ext cx="4355125" cy="675611"/>
      </dsp:txXfrm>
    </dsp:sp>
    <dsp:sp modelId="{46CD1E68-6B5E-4074-AD39-0630D09F4C7A}">
      <dsp:nvSpPr>
        <dsp:cNvPr id="0" name=""/>
        <dsp:cNvSpPr/>
      </dsp:nvSpPr>
      <dsp:spPr>
        <a:xfrm>
          <a:off x="1260805" y="1554906"/>
          <a:ext cx="1076680" cy="71764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HQ divisions</a:t>
          </a:r>
          <a:endParaRPr lang="en-US" sz="1700" kern="1200" dirty="0"/>
        </a:p>
      </dsp:txBody>
      <dsp:txXfrm>
        <a:off x="1281824" y="1575925"/>
        <a:ext cx="1034642" cy="675611"/>
      </dsp:txXfrm>
    </dsp:sp>
    <dsp:sp modelId="{1E7C74F8-8B2E-4257-B685-1DA9CBB9FBCE}">
      <dsp:nvSpPr>
        <dsp:cNvPr id="0" name=""/>
        <dsp:cNvSpPr/>
      </dsp:nvSpPr>
      <dsp:spPr>
        <a:xfrm>
          <a:off x="2382706" y="1554906"/>
          <a:ext cx="3275262" cy="717649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Regional Offices (ROs)</a:t>
          </a:r>
          <a:endParaRPr lang="en-US" sz="1700" kern="1200" dirty="0"/>
        </a:p>
      </dsp:txBody>
      <dsp:txXfrm>
        <a:off x="2403725" y="1575925"/>
        <a:ext cx="3233224" cy="675611"/>
      </dsp:txXfrm>
    </dsp:sp>
    <dsp:sp modelId="{43B949B2-FE7E-486C-8A7A-9A1A3D35AA5E}">
      <dsp:nvSpPr>
        <dsp:cNvPr id="0" name=""/>
        <dsp:cNvSpPr/>
      </dsp:nvSpPr>
      <dsp:spPr>
        <a:xfrm>
          <a:off x="2382706" y="2331998"/>
          <a:ext cx="3275262" cy="71764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Country Offices (COs)</a:t>
          </a:r>
          <a:endParaRPr lang="en-US" sz="1700" kern="1200" dirty="0"/>
        </a:p>
      </dsp:txBody>
      <dsp:txXfrm>
        <a:off x="2403725" y="2353017"/>
        <a:ext cx="3233224" cy="675611"/>
      </dsp:txXfrm>
    </dsp:sp>
    <dsp:sp modelId="{6D2A03FF-B317-40B2-813D-B2D2767264D6}">
      <dsp:nvSpPr>
        <dsp:cNvPr id="0" name=""/>
        <dsp:cNvSpPr/>
      </dsp:nvSpPr>
      <dsp:spPr>
        <a:xfrm>
          <a:off x="2354250" y="3109679"/>
          <a:ext cx="1076680" cy="717649"/>
        </a:xfrm>
        <a:prstGeom prst="roundRect">
          <a:avLst>
            <a:gd name="adj" fmla="val 10000"/>
          </a:avLst>
        </a:prstGeom>
        <a:solidFill>
          <a:srgbClr val="A4D329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Governments</a:t>
          </a:r>
          <a:endParaRPr lang="en-US" sz="1700" kern="1200" dirty="0"/>
        </a:p>
      </dsp:txBody>
      <dsp:txXfrm>
        <a:off x="2375269" y="3130698"/>
        <a:ext cx="1034642" cy="675611"/>
      </dsp:txXfrm>
    </dsp:sp>
    <dsp:sp modelId="{A08D4F4A-BFB3-4A5B-93E6-7A6EF6D17FFC}">
      <dsp:nvSpPr>
        <dsp:cNvPr id="0" name=""/>
        <dsp:cNvSpPr/>
      </dsp:nvSpPr>
      <dsp:spPr>
        <a:xfrm>
          <a:off x="3481997" y="3109090"/>
          <a:ext cx="1076680" cy="717649"/>
        </a:xfrm>
        <a:prstGeom prst="roundRect">
          <a:avLst>
            <a:gd name="adj" fmla="val 10000"/>
          </a:avLst>
        </a:prstGeom>
        <a:solidFill>
          <a:srgbClr val="A4D329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Civil</a:t>
          </a:r>
          <a:r>
            <a:rPr lang="en-US" sz="1300" kern="1200" dirty="0" smtClean="0"/>
            <a:t> </a:t>
          </a:r>
          <a:r>
            <a:rPr lang="en-US" sz="1700" kern="1200" dirty="0" smtClean="0"/>
            <a:t>Societies</a:t>
          </a:r>
          <a:endParaRPr lang="en-US" sz="1700" kern="1200" dirty="0"/>
        </a:p>
      </dsp:txBody>
      <dsp:txXfrm>
        <a:off x="3503016" y="3130109"/>
        <a:ext cx="1034642" cy="675611"/>
      </dsp:txXfrm>
    </dsp:sp>
    <dsp:sp modelId="{2DBC10D3-6D0F-4029-B485-9E05190265A9}">
      <dsp:nvSpPr>
        <dsp:cNvPr id="0" name=""/>
        <dsp:cNvSpPr/>
      </dsp:nvSpPr>
      <dsp:spPr>
        <a:xfrm>
          <a:off x="4581288" y="3109090"/>
          <a:ext cx="1076680" cy="717649"/>
        </a:xfrm>
        <a:prstGeom prst="roundRect">
          <a:avLst>
            <a:gd name="adj" fmla="val 10000"/>
          </a:avLst>
        </a:prstGeom>
        <a:solidFill>
          <a:srgbClr val="A4D329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Beneficiaries </a:t>
          </a:r>
          <a:endParaRPr lang="en-US" sz="1700" kern="1200" dirty="0"/>
        </a:p>
      </dsp:txBody>
      <dsp:txXfrm>
        <a:off x="4602307" y="3130109"/>
        <a:ext cx="1034642" cy="6756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9CA47-5AD9-434F-9A63-15BECB6C0F2B}">
      <dsp:nvSpPr>
        <dsp:cNvPr id="0" name=""/>
        <dsp:cNvSpPr/>
      </dsp:nvSpPr>
      <dsp:spPr>
        <a:xfrm rot="21300000">
          <a:off x="28060" y="2185325"/>
          <a:ext cx="9087879" cy="1040699"/>
        </a:xfrm>
        <a:prstGeom prst="mathMinus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9CC2BA-881B-45F7-9412-0FF14E2068D7}">
      <dsp:nvSpPr>
        <dsp:cNvPr id="0" name=""/>
        <dsp:cNvSpPr/>
      </dsp:nvSpPr>
      <dsp:spPr>
        <a:xfrm rot="10800000">
          <a:off x="0" y="153562"/>
          <a:ext cx="2197111" cy="2030079"/>
        </a:xfrm>
        <a:prstGeom prst="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870893-78D7-4279-8E6C-FF86B3C575CE}">
      <dsp:nvSpPr>
        <dsp:cNvPr id="0" name=""/>
        <dsp:cNvSpPr/>
      </dsp:nvSpPr>
      <dsp:spPr>
        <a:xfrm>
          <a:off x="2442442" y="7284"/>
          <a:ext cx="6804979" cy="2741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>
            <a:solidFill>
              <a:schemeClr val="accent1">
                <a:lumMod val="25000"/>
              </a:schemeClr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solidFill>
                <a:schemeClr val="bg2">
                  <a:lumMod val="10000"/>
                </a:schemeClr>
              </a:solidFill>
            </a:rPr>
            <a:t>RES external to programme </a:t>
          </a:r>
          <a:r>
            <a:rPr lang="en-US" sz="2000" b="1" i="1" kern="1200" dirty="0" smtClean="0">
              <a:solidFill>
                <a:schemeClr val="bg2">
                  <a:lumMod val="10000"/>
                </a:schemeClr>
              </a:solidFill>
            </a:rPr>
            <a:t>(impartiality and </a:t>
          </a:r>
          <a:r>
            <a:rPr lang="en-US" sz="2000" b="1" i="1" kern="1200" dirty="0" smtClean="0">
              <a:solidFill>
                <a:schemeClr val="bg2">
                  <a:lumMod val="10000"/>
                </a:schemeClr>
              </a:solidFill>
            </a:rPr>
            <a:t>credibility) </a:t>
          </a:r>
          <a:endParaRPr lang="en-US" sz="2000" b="1" i="1" kern="1200" dirty="0">
            <a:solidFill>
              <a:schemeClr val="bg2">
                <a:lumMod val="10000"/>
              </a:schemeClr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Provide direct support to COs and partners: Oversight, quality assurance and capacity development</a:t>
          </a:r>
          <a:endParaRPr lang="en-US" sz="2000" kern="1200" dirty="0">
            <a:solidFill>
              <a:schemeClr val="bg2">
                <a:lumMod val="10000"/>
              </a:schemeClr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UNEG peer review – positive practice to enhance quality and impartiality</a:t>
          </a:r>
          <a:endParaRPr lang="en-US" sz="2000" kern="1200" dirty="0">
            <a:solidFill>
              <a:schemeClr val="bg2">
                <a:lumMod val="10000"/>
              </a:schemeClr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 Improved quality - overall 40% V. Good and 95% satisfactory and above</a:t>
          </a:r>
          <a:endParaRPr lang="en-US" sz="2000" kern="1200" dirty="0">
            <a:solidFill>
              <a:schemeClr val="bg2">
                <a:lumMod val="10000"/>
              </a:schemeClr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Better communication, dissemination, and use </a:t>
          </a: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– MR uptake reached 83% + reports submitted to GATE reached 100%</a:t>
          </a:r>
          <a:endParaRPr lang="en-US" sz="2000" kern="1200" dirty="0">
            <a:solidFill>
              <a:schemeClr val="bg2">
                <a:lumMod val="10000"/>
              </a:schemeClr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en-US" sz="20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442442" y="7284"/>
        <a:ext cx="6804979" cy="2741289"/>
      </dsp:txXfrm>
    </dsp:sp>
    <dsp:sp modelId="{156EF912-8D45-4CAE-8776-7817951EB592}">
      <dsp:nvSpPr>
        <dsp:cNvPr id="0" name=""/>
        <dsp:cNvSpPr/>
      </dsp:nvSpPr>
      <dsp:spPr>
        <a:xfrm rot="10800000">
          <a:off x="5804153" y="2902878"/>
          <a:ext cx="1834322" cy="1935252"/>
        </a:xfrm>
        <a:prstGeom prst="upArrow">
          <a:avLst/>
        </a:prstGeom>
        <a:solidFill>
          <a:schemeClr val="accent4">
            <a:hueOff val="-9291771"/>
            <a:satOff val="0"/>
            <a:lumOff val="117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2FCF6B-B6ED-4914-87B5-F831C0411F37}">
      <dsp:nvSpPr>
        <dsp:cNvPr id="0" name=""/>
        <dsp:cNvSpPr/>
      </dsp:nvSpPr>
      <dsp:spPr>
        <a:xfrm>
          <a:off x="198080" y="2806115"/>
          <a:ext cx="5011233" cy="2032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solidFill>
              <a:schemeClr val="bg2">
                <a:lumMod val="1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Continuous capacity development required – M&amp;E focal points not officers at the field level</a:t>
          </a:r>
          <a:endParaRPr lang="en-US" sz="2000" kern="1200" dirty="0">
            <a:solidFill>
              <a:schemeClr val="bg2">
                <a:lumMod val="1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More role for RES – </a:t>
          </a: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co-management and approval </a:t>
          </a: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of final CPE products </a:t>
          </a:r>
          <a:endParaRPr lang="en-US" sz="2000" kern="1200" dirty="0">
            <a:solidFill>
              <a:schemeClr val="bg2">
                <a:lumMod val="1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2">
                  <a:lumMod val="10000"/>
                </a:schemeClr>
              </a:solidFill>
            </a:rPr>
            <a:t>Limited resources  </a:t>
          </a:r>
          <a:endParaRPr lang="en-US" sz="2000" kern="1200" dirty="0">
            <a:solidFill>
              <a:schemeClr val="bg2">
                <a:lumMod val="1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</dsp:txBody>
      <dsp:txXfrm>
        <a:off x="198080" y="2806115"/>
        <a:ext cx="5011233" cy="20320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F438F-6CB8-41DB-B471-489A0E22225E}">
      <dsp:nvSpPr>
        <dsp:cNvPr id="0" name=""/>
        <dsp:cNvSpPr/>
      </dsp:nvSpPr>
      <dsp:spPr>
        <a:xfrm>
          <a:off x="0" y="423087"/>
          <a:ext cx="3745523" cy="1498209"/>
        </a:xfrm>
        <a:prstGeom prst="rect">
          <a:avLst/>
        </a:prstGeom>
        <a:gradFill rotWithShape="0">
          <a:gsLst>
            <a:gs pos="0">
              <a:srgbClr val="08A1D9">
                <a:hueOff val="0"/>
                <a:satOff val="0"/>
                <a:lumOff val="0"/>
                <a:alphaOff val="0"/>
                <a:shade val="70000"/>
                <a:satMod val="150000"/>
              </a:srgbClr>
            </a:gs>
            <a:gs pos="34000">
              <a:srgbClr val="08A1D9">
                <a:hueOff val="0"/>
                <a:satOff val="0"/>
                <a:lumOff val="0"/>
                <a:alphaOff val="0"/>
                <a:shade val="70000"/>
                <a:satMod val="140000"/>
              </a:srgbClr>
            </a:gs>
            <a:gs pos="70000">
              <a:srgbClr val="08A1D9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rgbClr>
            </a:gs>
            <a:gs pos="100000">
              <a:srgbClr val="08A1D9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rgb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rgbClr val="08A1D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FFFFFF"/>
              </a:solidFill>
              <a:latin typeface="Calibri"/>
              <a:ea typeface="+mn-ea"/>
              <a:cs typeface="+mn-cs"/>
            </a:rPr>
            <a:t>Global Evaluation Oversight System (GEOS)</a:t>
          </a:r>
          <a:endParaRPr lang="en-US" sz="2200" kern="1200" dirty="0"/>
        </a:p>
      </dsp:txBody>
      <dsp:txXfrm>
        <a:off x="0" y="423087"/>
        <a:ext cx="3745523" cy="1498209"/>
      </dsp:txXfrm>
    </dsp:sp>
    <dsp:sp modelId="{B3077A67-F782-48BF-8695-C7A57DC1FC74}">
      <dsp:nvSpPr>
        <dsp:cNvPr id="0" name=""/>
        <dsp:cNvSpPr/>
      </dsp:nvSpPr>
      <dsp:spPr>
        <a:xfrm>
          <a:off x="0" y="1921297"/>
          <a:ext cx="3745523" cy="28548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baseline="0" dirty="0" smtClean="0">
              <a:solidFill>
                <a:schemeClr val="tx1"/>
              </a:solidFill>
            </a:rPr>
            <a:t>Dashboard with seven evaluation key performance indicators</a:t>
          </a:r>
          <a:endParaRPr lang="en-US" sz="2200" kern="1200" baseline="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baseline="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Build awareness and sustain action on evaluation function among senior management </a:t>
          </a:r>
          <a:endParaRPr lang="en-US" sz="2200" kern="1200" baseline="0" dirty="0">
            <a:solidFill>
              <a:schemeClr val="tx1"/>
            </a:solidFill>
          </a:endParaRPr>
        </a:p>
      </dsp:txBody>
      <dsp:txXfrm>
        <a:off x="0" y="1921297"/>
        <a:ext cx="3745523" cy="285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CA99B35A-D798-4F20-936E-A263FAECBF33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90E2F1CC-9F3A-4D09-81B5-E166A8301B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396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6FC8DBDC-4141-4C5E-8959-93360701F9CA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2190" tIns="46095" rIns="92190" bIns="4609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3F1B6F01-D89A-4CBE-96BF-74DDE37B86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34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B6F01-D89A-4CBE-96BF-74DDE37B86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94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B6F01-D89A-4CBE-96BF-74DDE37B869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97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8A194-1D22-4918-8061-8B431B5C1A0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362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B6F01-D89A-4CBE-96BF-74DDE37B869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74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B6F01-D89A-4CBE-96BF-74DDE37B869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40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8A194-1D22-4918-8061-8B431B5C1A07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59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BA166EC-68A0-46C1-B588-D765070EB3F3}" type="datetime1">
              <a:rPr lang="da-DK"/>
              <a:pPr>
                <a:defRPr/>
              </a:pPr>
              <a:t>06-03-2015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1DEEF509-08E2-4F04-B43F-1BB9E4B6630A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2D11D129-8857-47B5-B5AD-CA158AB7D7D6}" type="datetime1">
              <a:rPr lang="da-DK"/>
              <a:pPr>
                <a:defRPr/>
              </a:pPr>
              <a:t>06-03-2015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DB99397C-9C4F-438B-9CFA-9957D0153AE3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62400" y="0"/>
            <a:ext cx="5181600" cy="685800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2400" y="2286000"/>
            <a:ext cx="5181600" cy="2209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4" descr="UN_Women_English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04800"/>
            <a:ext cx="293211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98120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2603500"/>
            <a:ext cx="4762500" cy="1701800"/>
          </a:xfrm>
        </p:spPr>
        <p:txBody>
          <a:bodyPr>
            <a:normAutofit/>
          </a:bodyPr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198120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198120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24056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86200" y="0"/>
            <a:ext cx="52578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4800" y="1587500"/>
            <a:ext cx="4864100" cy="4318000"/>
          </a:xfrm>
        </p:spPr>
        <p:txBody>
          <a:bodyPr/>
          <a:lstStyle>
            <a:lvl1pPr marL="0" indent="0">
              <a:buNone/>
              <a:defRPr sz="48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97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Picture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800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Left Pictures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2286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0" y="2286000"/>
            <a:ext cx="3886200" cy="22733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4546600"/>
            <a:ext cx="3886200" cy="23114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77623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-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0" y="381000"/>
            <a:ext cx="3886200" cy="685800"/>
            <a:chOff x="0" y="381000"/>
            <a:chExt cx="3886200" cy="6858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381000"/>
              <a:ext cx="3886200" cy="685800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9" name="Picture 4" descr="UN_Women_English_Whit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288" y="493713"/>
              <a:ext cx="1560512" cy="496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9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11" name="Group 5"/>
          <p:cNvGrpSpPr>
            <a:grpSpLocks/>
          </p:cNvGrpSpPr>
          <p:nvPr userDrawn="1"/>
        </p:nvGrpSpPr>
        <p:grpSpPr bwMode="auto">
          <a:xfrm>
            <a:off x="0" y="381000"/>
            <a:ext cx="3886200" cy="685800"/>
            <a:chOff x="0" y="381000"/>
            <a:chExt cx="3886200" cy="68580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0" y="381000"/>
              <a:ext cx="3886200" cy="685800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3" name="Picture 4" descr="UN_Women_English_Whit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111"/>
            <a:stretch>
              <a:fillRect/>
            </a:stretch>
          </p:blipFill>
          <p:spPr bwMode="auto">
            <a:xfrm>
              <a:off x="268288" y="493713"/>
              <a:ext cx="1560512" cy="496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93700" y="1409700"/>
            <a:ext cx="84836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400" y="419100"/>
            <a:ext cx="66802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5357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eft Pictures 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38862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1" y="363607"/>
            <a:ext cx="4762500" cy="707886"/>
          </a:xfrm>
        </p:spPr>
        <p:txBody>
          <a:bodyPr wrap="none"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1066800"/>
            <a:ext cx="3886200" cy="26035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3683000"/>
            <a:ext cx="3886200" cy="26289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40555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Text-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81000"/>
            <a:ext cx="5257800" cy="685800"/>
          </a:xfrm>
          <a:prstGeom prst="rect">
            <a:avLst/>
          </a:prstGeom>
          <a:solidFill>
            <a:schemeClr val="tx1">
              <a:alpha val="79999"/>
            </a:schemeClr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Calibri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5257800" y="0"/>
            <a:ext cx="3886200" cy="6858000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667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189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2"/>
          <p:cNvSpPr>
            <a:spLocks noChangeArrowheads="1"/>
          </p:cNvSpPr>
          <p:nvPr/>
        </p:nvSpPr>
        <p:spPr bwMode="auto">
          <a:xfrm>
            <a:off x="0" y="845935"/>
            <a:ext cx="7458075" cy="1124223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da-DK" sz="1600" b="1" kern="0" noProof="1">
              <a:solidFill>
                <a:srgbClr val="FFFFFF"/>
              </a:solidFill>
              <a:latin typeface="Calibri" pitchFamily="34" charset="0"/>
              <a:ea typeface="ＭＳ Ｐゴシック" pitchFamily="-97" charset="-128"/>
              <a:cs typeface="Calibri" pitchFamily="34" charset="0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327275"/>
            <a:ext cx="8229600" cy="38274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q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buFont typeface="Wingdings" pitchFamily="2" charset="2"/>
              <a:buChar char="q"/>
              <a:defRPr sz="24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2pPr>
            <a:lvl3pPr>
              <a:buFont typeface="Wingdings" pitchFamily="2" charset="2"/>
              <a:buChar char="q"/>
              <a:defRPr sz="20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3pPr>
            <a:lvl4pPr>
              <a:buFont typeface="Wingdings" pitchFamily="2" charset="2"/>
              <a:buChar char="q"/>
              <a:defRPr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4pPr>
            <a:lvl5pPr>
              <a:buFont typeface="Wingdings" pitchFamily="2" charset="2"/>
              <a:buChar char="q"/>
              <a:defRPr sz="1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7800" y="8334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da-DK" dirty="0"/>
          </a:p>
        </p:txBody>
      </p:sp>
      <p:sp>
        <p:nvSpPr>
          <p:cNvPr id="11" name="Pladsholder til tekst 2"/>
          <p:cNvSpPr>
            <a:spLocks noGrp="1"/>
          </p:cNvSpPr>
          <p:nvPr>
            <p:ph type="body" idx="13"/>
          </p:nvPr>
        </p:nvSpPr>
        <p:spPr>
          <a:xfrm>
            <a:off x="168275" y="146685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Billede 9" descr="dreamstime_www_world.jpg"/>
          <p:cNvPicPr>
            <a:picLocks noChangeAspect="1"/>
          </p:cNvPicPr>
          <p:nvPr userDrawn="1"/>
        </p:nvPicPr>
        <p:blipFill>
          <a:blip r:embed="rId2"/>
          <a:srcRect t="30694"/>
          <a:stretch>
            <a:fillRect/>
          </a:stretch>
        </p:blipFill>
        <p:spPr bwMode="auto">
          <a:xfrm>
            <a:off x="7162800" y="847724"/>
            <a:ext cx="1981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009DDC"/>
                </a:solidFill>
                <a:latin typeface="Calibri"/>
              </a:defRPr>
            </a:lvl1pPr>
          </a:lstStyle>
          <a:p>
            <a:pPr>
              <a:defRPr/>
            </a:pPr>
            <a:fld id="{7CF3CB47-958D-3E45-97BB-7C5E8DA2840F}" type="datetimeFigureOut">
              <a:rPr lang="en-US">
                <a:ea typeface="+mn-ea"/>
              </a:rPr>
              <a:pPr>
                <a:defRPr/>
              </a:pPr>
              <a:t>3/6/2015</a:t>
            </a:fld>
            <a:endParaRPr lang="en-US">
              <a:ea typeface="+mn-ea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009DD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009DDC"/>
                </a:solidFill>
                <a:latin typeface="Calibri"/>
              </a:defRPr>
            </a:lvl1pPr>
          </a:lstStyle>
          <a:p>
            <a:pPr>
              <a:defRPr/>
            </a:pPr>
            <a:fld id="{7E7BA7C8-5A8E-4F61-AA41-59D516C06811}" type="slidenum">
              <a:rPr lang="en-US">
                <a:ea typeface="+mn-ea"/>
              </a:rPr>
              <a:pPr>
                <a:defRPr/>
              </a:pPr>
              <a:t>‹#›</a:t>
            </a:fld>
            <a:endParaRPr lang="en-US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53886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009DDC"/>
                </a:solidFill>
                <a:latin typeface="Calibri"/>
              </a:defRPr>
            </a:lvl1pPr>
          </a:lstStyle>
          <a:p>
            <a:pPr>
              <a:defRPr/>
            </a:pPr>
            <a:fld id="{7CF3CB47-958D-3E45-97BB-7C5E8DA2840F}" type="datetimeFigureOut">
              <a:rPr lang="en-US">
                <a:ea typeface="+mn-ea"/>
              </a:rPr>
              <a:pPr>
                <a:defRPr/>
              </a:pPr>
              <a:t>3/6/2015</a:t>
            </a:fld>
            <a:endParaRPr lang="en-US">
              <a:ea typeface="+mn-ea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009DD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009DDC"/>
                </a:solidFill>
                <a:latin typeface="Calibri"/>
              </a:defRPr>
            </a:lvl1pPr>
          </a:lstStyle>
          <a:p>
            <a:pPr>
              <a:defRPr/>
            </a:pPr>
            <a:fld id="{66F62546-BD8E-40E9-BFCD-F7C6B32F56AB}" type="slidenum">
              <a:rPr lang="en-US">
                <a:ea typeface="+mn-ea"/>
              </a:rPr>
              <a:pPr>
                <a:defRPr/>
              </a:pPr>
              <a:t>‹#›</a:t>
            </a:fld>
            <a:endParaRPr lang="en-US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932995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184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1475" y="6356350"/>
            <a:ext cx="2133600" cy="274638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009DDC"/>
                </a:solidFill>
                <a:latin typeface="Calibri"/>
              </a:defRPr>
            </a:lvl1pPr>
          </a:lstStyle>
          <a:p>
            <a:pPr>
              <a:defRPr/>
            </a:pPr>
            <a:fld id="{7CF3CB47-958D-3E45-97BB-7C5E8DA2840F}" type="datetimeFigureOut">
              <a:rPr lang="en-US">
                <a:ea typeface="+mn-ea"/>
              </a:rPr>
              <a:pPr>
                <a:defRPr/>
              </a:pPr>
              <a:t>3/6/2015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352800" cy="274638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009DDC"/>
                </a:solidFill>
                <a:latin typeface="Calibri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34363" y="6354763"/>
            <a:ext cx="582612" cy="274637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009DDC"/>
                </a:solidFill>
                <a:latin typeface="Calibri"/>
              </a:defRPr>
            </a:lvl1pPr>
          </a:lstStyle>
          <a:p>
            <a:pPr>
              <a:defRPr/>
            </a:pPr>
            <a:fld id="{9F39D17F-D020-4F6C-A524-23E3F9E48798}" type="slidenum">
              <a:rPr lang="en-US">
                <a:ea typeface="+mn-ea"/>
              </a:rPr>
              <a:pPr>
                <a:defRPr/>
              </a:pPr>
              <a:t>‹#›</a:t>
            </a:fld>
            <a:endParaRPr lang="en-US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927349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8"/>
          <p:cNvSpPr>
            <a:spLocks noGrp="1"/>
          </p:cNvSpPr>
          <p:nvPr>
            <p:ph type="dt" sz="half" idx="10"/>
          </p:nvPr>
        </p:nvSpPr>
        <p:spPr>
          <a:xfrm>
            <a:off x="371475" y="6356350"/>
            <a:ext cx="2133600" cy="274638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Calibri"/>
              </a:defRPr>
            </a:lvl1pPr>
          </a:lstStyle>
          <a:p>
            <a:pPr>
              <a:defRPr/>
            </a:pPr>
            <a:fld id="{54AB02A5-4FE5-49D9-9E24-09F23B90C450}" type="datetimeFigureOut">
              <a:rPr lang="en-US">
                <a:ea typeface="+mn-ea"/>
              </a:rPr>
              <a:pPr>
                <a:defRPr/>
              </a:pPr>
              <a:t>3/6/2015</a:t>
            </a:fld>
            <a:endParaRPr lang="en-US">
              <a:ea typeface="+mn-ea"/>
            </a:endParaRP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234363" y="6354763"/>
            <a:ext cx="582612" cy="274637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67B7E6"/>
                </a:solidFill>
                <a:latin typeface="Calibri"/>
              </a:defRPr>
            </a:lvl1pPr>
          </a:lstStyle>
          <a:p>
            <a:pPr>
              <a:defRPr/>
            </a:pPr>
            <a:fld id="{8E44D266-C8CC-4870-9D56-D8F9816B2ABA}" type="slidenum">
              <a:rPr lang="en-US">
                <a:ea typeface="+mn-ea"/>
              </a:rPr>
              <a:pPr>
                <a:defRPr/>
              </a:pPr>
              <a:t>‹#›</a:t>
            </a:fld>
            <a:endParaRPr lang="en-US">
              <a:ea typeface="+mn-ea"/>
            </a:endParaRPr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3048000" y="6356350"/>
            <a:ext cx="3352800" cy="274638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Calibri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921296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62400" y="0"/>
            <a:ext cx="5181600" cy="685800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962400" y="2286000"/>
            <a:ext cx="5181600" cy="2209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4" descr="UN_Women_English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04800"/>
            <a:ext cx="293211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98120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2603500"/>
            <a:ext cx="4762500" cy="1701800"/>
          </a:xfrm>
        </p:spPr>
        <p:txBody>
          <a:bodyPr>
            <a:normAutofit/>
          </a:bodyPr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198120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198120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965889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886200" y="0"/>
            <a:ext cx="52578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4800" y="1587500"/>
            <a:ext cx="4864100" cy="4318000"/>
          </a:xfrm>
        </p:spPr>
        <p:txBody>
          <a:bodyPr/>
          <a:lstStyle>
            <a:lvl1pPr marL="0" indent="0">
              <a:buNone/>
              <a:defRPr sz="48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2600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1601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eft Pictures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2286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0" y="2286000"/>
            <a:ext cx="3886200" cy="22733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4546600"/>
            <a:ext cx="3886200" cy="23114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57641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-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7" name="Group 5"/>
          <p:cNvGrpSpPr>
            <a:grpSpLocks/>
          </p:cNvGrpSpPr>
          <p:nvPr userDrawn="1"/>
        </p:nvGrpSpPr>
        <p:grpSpPr bwMode="auto">
          <a:xfrm>
            <a:off x="0" y="381000"/>
            <a:ext cx="3886200" cy="685800"/>
            <a:chOff x="0" y="381000"/>
            <a:chExt cx="3886200" cy="6858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381000"/>
              <a:ext cx="3886200" cy="685800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9" name="Picture 4" descr="UN_Women_English_Whit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111"/>
            <a:stretch>
              <a:fillRect/>
            </a:stretch>
          </p:blipFill>
          <p:spPr bwMode="auto">
            <a:xfrm>
              <a:off x="268288" y="493713"/>
              <a:ext cx="1560512" cy="496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93700" y="1409700"/>
            <a:ext cx="84836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400" y="419100"/>
            <a:ext cx="66802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488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ombinationstegning 1"/>
          <p:cNvSpPr/>
          <p:nvPr userDrawn="1"/>
        </p:nvSpPr>
        <p:spPr>
          <a:xfrm rot="10800000" flipH="1">
            <a:off x="0" y="6350"/>
            <a:ext cx="9144000" cy="2374900"/>
          </a:xfrm>
          <a:custGeom>
            <a:avLst/>
            <a:gdLst>
              <a:gd name="connsiteX0" fmla="*/ 12700 w 9182100"/>
              <a:gd name="connsiteY0" fmla="*/ 0 h 3136900"/>
              <a:gd name="connsiteX1" fmla="*/ 5702300 w 9182100"/>
              <a:gd name="connsiteY1" fmla="*/ 1016000 h 3136900"/>
              <a:gd name="connsiteX2" fmla="*/ 9182100 w 9182100"/>
              <a:gd name="connsiteY2" fmla="*/ 609600 h 3136900"/>
              <a:gd name="connsiteX3" fmla="*/ 9182100 w 9182100"/>
              <a:gd name="connsiteY3" fmla="*/ 3136900 h 3136900"/>
              <a:gd name="connsiteX4" fmla="*/ 0 w 9182100"/>
              <a:gd name="connsiteY4" fmla="*/ 3136900 h 3136900"/>
              <a:gd name="connsiteX5" fmla="*/ 12700 w 9182100"/>
              <a:gd name="connsiteY5" fmla="*/ 0 h 3136900"/>
              <a:gd name="connsiteX0" fmla="*/ 12700 w 9182100"/>
              <a:gd name="connsiteY0" fmla="*/ 0 h 3136900"/>
              <a:gd name="connsiteX1" fmla="*/ 5702300 w 9182100"/>
              <a:gd name="connsiteY1" fmla="*/ 1016000 h 3136900"/>
              <a:gd name="connsiteX2" fmla="*/ 9182100 w 9182100"/>
              <a:gd name="connsiteY2" fmla="*/ 609600 h 3136900"/>
              <a:gd name="connsiteX3" fmla="*/ 9182100 w 9182100"/>
              <a:gd name="connsiteY3" fmla="*/ 3136900 h 3136900"/>
              <a:gd name="connsiteX4" fmla="*/ 0 w 9182100"/>
              <a:gd name="connsiteY4" fmla="*/ 3136900 h 3136900"/>
              <a:gd name="connsiteX5" fmla="*/ 12700 w 9182100"/>
              <a:gd name="connsiteY5" fmla="*/ 0 h 3136900"/>
              <a:gd name="connsiteX0" fmla="*/ 12700 w 9182100"/>
              <a:gd name="connsiteY0" fmla="*/ 0 h 3403600"/>
              <a:gd name="connsiteX1" fmla="*/ 5702300 w 9182100"/>
              <a:gd name="connsiteY1" fmla="*/ 1016000 h 3403600"/>
              <a:gd name="connsiteX2" fmla="*/ 9182100 w 9182100"/>
              <a:gd name="connsiteY2" fmla="*/ 609600 h 3403600"/>
              <a:gd name="connsiteX3" fmla="*/ 9182100 w 9182100"/>
              <a:gd name="connsiteY3" fmla="*/ 3403600 h 3403600"/>
              <a:gd name="connsiteX4" fmla="*/ 0 w 9182100"/>
              <a:gd name="connsiteY4" fmla="*/ 3136900 h 3403600"/>
              <a:gd name="connsiteX5" fmla="*/ 12700 w 9182100"/>
              <a:gd name="connsiteY5" fmla="*/ 0 h 3403600"/>
              <a:gd name="connsiteX0" fmla="*/ 12700 w 9182100"/>
              <a:gd name="connsiteY0" fmla="*/ 0 h 3429000"/>
              <a:gd name="connsiteX1" fmla="*/ 5702300 w 9182100"/>
              <a:gd name="connsiteY1" fmla="*/ 1016000 h 3429000"/>
              <a:gd name="connsiteX2" fmla="*/ 9182100 w 9182100"/>
              <a:gd name="connsiteY2" fmla="*/ 609600 h 3429000"/>
              <a:gd name="connsiteX3" fmla="*/ 9182100 w 9182100"/>
              <a:gd name="connsiteY3" fmla="*/ 3403600 h 3429000"/>
              <a:gd name="connsiteX4" fmla="*/ 0 w 9182100"/>
              <a:gd name="connsiteY4" fmla="*/ 3429000 h 3429000"/>
              <a:gd name="connsiteX5" fmla="*/ 12700 w 9182100"/>
              <a:gd name="connsiteY5" fmla="*/ 0 h 3429000"/>
              <a:gd name="connsiteX0" fmla="*/ 12700 w 9182100"/>
              <a:gd name="connsiteY0" fmla="*/ 0 h 3429000"/>
              <a:gd name="connsiteX1" fmla="*/ 5702300 w 9182100"/>
              <a:gd name="connsiteY1" fmla="*/ 1016000 h 3429000"/>
              <a:gd name="connsiteX2" fmla="*/ 9182100 w 9182100"/>
              <a:gd name="connsiteY2" fmla="*/ 609600 h 3429000"/>
              <a:gd name="connsiteX3" fmla="*/ 9182100 w 9182100"/>
              <a:gd name="connsiteY3" fmla="*/ 1714500 h 3429000"/>
              <a:gd name="connsiteX4" fmla="*/ 0 w 9182100"/>
              <a:gd name="connsiteY4" fmla="*/ 3429000 h 3429000"/>
              <a:gd name="connsiteX5" fmla="*/ 12700 w 9182100"/>
              <a:gd name="connsiteY5" fmla="*/ 0 h 3429000"/>
              <a:gd name="connsiteX0" fmla="*/ 12700 w 9182100"/>
              <a:gd name="connsiteY0" fmla="*/ 0 h 3429000"/>
              <a:gd name="connsiteX1" fmla="*/ 5702300 w 9182100"/>
              <a:gd name="connsiteY1" fmla="*/ 1016000 h 3429000"/>
              <a:gd name="connsiteX2" fmla="*/ 9182100 w 9182100"/>
              <a:gd name="connsiteY2" fmla="*/ 609600 h 3429000"/>
              <a:gd name="connsiteX3" fmla="*/ 9182100 w 9182100"/>
              <a:gd name="connsiteY3" fmla="*/ 2654300 h 3429000"/>
              <a:gd name="connsiteX4" fmla="*/ 0 w 9182100"/>
              <a:gd name="connsiteY4" fmla="*/ 3429000 h 3429000"/>
              <a:gd name="connsiteX5" fmla="*/ 12700 w 9182100"/>
              <a:gd name="connsiteY5" fmla="*/ 0 h 3429000"/>
              <a:gd name="connsiteX0" fmla="*/ 12700 w 9182100"/>
              <a:gd name="connsiteY0" fmla="*/ 0 h 2654300"/>
              <a:gd name="connsiteX1" fmla="*/ 5702300 w 9182100"/>
              <a:gd name="connsiteY1" fmla="*/ 1016000 h 2654300"/>
              <a:gd name="connsiteX2" fmla="*/ 9182100 w 9182100"/>
              <a:gd name="connsiteY2" fmla="*/ 609600 h 2654300"/>
              <a:gd name="connsiteX3" fmla="*/ 9182100 w 9182100"/>
              <a:gd name="connsiteY3" fmla="*/ 2654300 h 2654300"/>
              <a:gd name="connsiteX4" fmla="*/ 0 w 9182100"/>
              <a:gd name="connsiteY4" fmla="*/ 1828800 h 2654300"/>
              <a:gd name="connsiteX5" fmla="*/ 12700 w 9182100"/>
              <a:gd name="connsiteY5" fmla="*/ 0 h 2654300"/>
              <a:gd name="connsiteX0" fmla="*/ 12700 w 9182100"/>
              <a:gd name="connsiteY0" fmla="*/ 0 h 2667000"/>
              <a:gd name="connsiteX1" fmla="*/ 5702300 w 9182100"/>
              <a:gd name="connsiteY1" fmla="*/ 1016000 h 2667000"/>
              <a:gd name="connsiteX2" fmla="*/ 9182100 w 9182100"/>
              <a:gd name="connsiteY2" fmla="*/ 609600 h 2667000"/>
              <a:gd name="connsiteX3" fmla="*/ 9182100 w 9182100"/>
              <a:gd name="connsiteY3" fmla="*/ 2654300 h 2667000"/>
              <a:gd name="connsiteX4" fmla="*/ 0 w 9182100"/>
              <a:gd name="connsiteY4" fmla="*/ 2667000 h 2667000"/>
              <a:gd name="connsiteX5" fmla="*/ 12700 w 9182100"/>
              <a:gd name="connsiteY5" fmla="*/ 0 h 2667000"/>
              <a:gd name="connsiteX0" fmla="*/ 12700 w 9182100"/>
              <a:gd name="connsiteY0" fmla="*/ 0 h 3369791"/>
              <a:gd name="connsiteX1" fmla="*/ 5702300 w 9182100"/>
              <a:gd name="connsiteY1" fmla="*/ 1016000 h 3369791"/>
              <a:gd name="connsiteX2" fmla="*/ 9182100 w 9182100"/>
              <a:gd name="connsiteY2" fmla="*/ 609600 h 3369791"/>
              <a:gd name="connsiteX3" fmla="*/ 9182100 w 9182100"/>
              <a:gd name="connsiteY3" fmla="*/ 2654300 h 3369791"/>
              <a:gd name="connsiteX4" fmla="*/ 9169573 w 9182100"/>
              <a:gd name="connsiteY4" fmla="*/ 3369791 h 3369791"/>
              <a:gd name="connsiteX5" fmla="*/ 0 w 9182100"/>
              <a:gd name="connsiteY5" fmla="*/ 2667000 h 3369791"/>
              <a:gd name="connsiteX6" fmla="*/ 12700 w 9182100"/>
              <a:gd name="connsiteY6" fmla="*/ 0 h 3369791"/>
              <a:gd name="connsiteX0" fmla="*/ 12700 w 9182100"/>
              <a:gd name="connsiteY0" fmla="*/ 0 h 3369791"/>
              <a:gd name="connsiteX1" fmla="*/ 5702300 w 9182100"/>
              <a:gd name="connsiteY1" fmla="*/ 1016000 h 3369791"/>
              <a:gd name="connsiteX2" fmla="*/ 9182100 w 9182100"/>
              <a:gd name="connsiteY2" fmla="*/ 609600 h 3369791"/>
              <a:gd name="connsiteX3" fmla="*/ 9182100 w 9182100"/>
              <a:gd name="connsiteY3" fmla="*/ 2654300 h 3369791"/>
              <a:gd name="connsiteX4" fmla="*/ 9169573 w 9182100"/>
              <a:gd name="connsiteY4" fmla="*/ 3369791 h 3369791"/>
              <a:gd name="connsiteX5" fmla="*/ 0 w 9182100"/>
              <a:gd name="connsiteY5" fmla="*/ 3351771 h 3369791"/>
              <a:gd name="connsiteX6" fmla="*/ 12700 w 9182100"/>
              <a:gd name="connsiteY6" fmla="*/ 0 h 3369791"/>
              <a:gd name="connsiteX0" fmla="*/ 12700 w 9182100"/>
              <a:gd name="connsiteY0" fmla="*/ 0 h 3531973"/>
              <a:gd name="connsiteX1" fmla="*/ 5702300 w 9182100"/>
              <a:gd name="connsiteY1" fmla="*/ 1016000 h 3531973"/>
              <a:gd name="connsiteX2" fmla="*/ 9182100 w 9182100"/>
              <a:gd name="connsiteY2" fmla="*/ 609600 h 3531973"/>
              <a:gd name="connsiteX3" fmla="*/ 9182100 w 9182100"/>
              <a:gd name="connsiteY3" fmla="*/ 2654300 h 3531973"/>
              <a:gd name="connsiteX4" fmla="*/ 9169573 w 9182100"/>
              <a:gd name="connsiteY4" fmla="*/ 3369791 h 3531973"/>
              <a:gd name="connsiteX5" fmla="*/ 0 w 9182100"/>
              <a:gd name="connsiteY5" fmla="*/ 3531973 h 3531973"/>
              <a:gd name="connsiteX6" fmla="*/ 12700 w 9182100"/>
              <a:gd name="connsiteY6" fmla="*/ 0 h 3531973"/>
              <a:gd name="connsiteX0" fmla="*/ 12700 w 9783383"/>
              <a:gd name="connsiteY0" fmla="*/ 0 h 3531973"/>
              <a:gd name="connsiteX1" fmla="*/ 5702300 w 9783383"/>
              <a:gd name="connsiteY1" fmla="*/ 1016000 h 3531973"/>
              <a:gd name="connsiteX2" fmla="*/ 9182100 w 9783383"/>
              <a:gd name="connsiteY2" fmla="*/ 609600 h 3531973"/>
              <a:gd name="connsiteX3" fmla="*/ 9783383 w 9783383"/>
              <a:gd name="connsiteY3" fmla="*/ 2708362 h 3531973"/>
              <a:gd name="connsiteX4" fmla="*/ 9169573 w 9783383"/>
              <a:gd name="connsiteY4" fmla="*/ 3369791 h 3531973"/>
              <a:gd name="connsiteX5" fmla="*/ 0 w 9783383"/>
              <a:gd name="connsiteY5" fmla="*/ 3531973 h 3531973"/>
              <a:gd name="connsiteX6" fmla="*/ 12700 w 9783383"/>
              <a:gd name="connsiteY6" fmla="*/ 0 h 3531973"/>
              <a:gd name="connsiteX0" fmla="*/ 12700 w 9946231"/>
              <a:gd name="connsiteY0" fmla="*/ 0 h 4451008"/>
              <a:gd name="connsiteX1" fmla="*/ 5702300 w 9946231"/>
              <a:gd name="connsiteY1" fmla="*/ 1016000 h 4451008"/>
              <a:gd name="connsiteX2" fmla="*/ 9182100 w 9946231"/>
              <a:gd name="connsiteY2" fmla="*/ 609600 h 4451008"/>
              <a:gd name="connsiteX3" fmla="*/ 9783383 w 9946231"/>
              <a:gd name="connsiteY3" fmla="*/ 2708362 h 4451008"/>
              <a:gd name="connsiteX4" fmla="*/ 9946231 w 9946231"/>
              <a:gd name="connsiteY4" fmla="*/ 4451008 h 4451008"/>
              <a:gd name="connsiteX5" fmla="*/ 0 w 9946231"/>
              <a:gd name="connsiteY5" fmla="*/ 3531973 h 4451008"/>
              <a:gd name="connsiteX6" fmla="*/ 12700 w 9946231"/>
              <a:gd name="connsiteY6" fmla="*/ 0 h 4451008"/>
              <a:gd name="connsiteX0" fmla="*/ 12700 w 9783383"/>
              <a:gd name="connsiteY0" fmla="*/ 0 h 3531973"/>
              <a:gd name="connsiteX1" fmla="*/ 5702300 w 9783383"/>
              <a:gd name="connsiteY1" fmla="*/ 1016000 h 3531973"/>
              <a:gd name="connsiteX2" fmla="*/ 9182100 w 9783383"/>
              <a:gd name="connsiteY2" fmla="*/ 609600 h 3531973"/>
              <a:gd name="connsiteX3" fmla="*/ 9783383 w 9783383"/>
              <a:gd name="connsiteY3" fmla="*/ 2708362 h 3531973"/>
              <a:gd name="connsiteX4" fmla="*/ 8668504 w 9783383"/>
              <a:gd name="connsiteY4" fmla="*/ 2937305 h 3531973"/>
              <a:gd name="connsiteX5" fmla="*/ 0 w 9783383"/>
              <a:gd name="connsiteY5" fmla="*/ 3531973 h 3531973"/>
              <a:gd name="connsiteX6" fmla="*/ 12700 w 9783383"/>
              <a:gd name="connsiteY6" fmla="*/ 0 h 3531973"/>
              <a:gd name="connsiteX0" fmla="*/ 12700 w 9783383"/>
              <a:gd name="connsiteY0" fmla="*/ 0 h 3531973"/>
              <a:gd name="connsiteX1" fmla="*/ 5702300 w 9783383"/>
              <a:gd name="connsiteY1" fmla="*/ 1016000 h 3531973"/>
              <a:gd name="connsiteX2" fmla="*/ 9182100 w 9783383"/>
              <a:gd name="connsiteY2" fmla="*/ 609600 h 3531973"/>
              <a:gd name="connsiteX3" fmla="*/ 9783383 w 9783383"/>
              <a:gd name="connsiteY3" fmla="*/ 2708362 h 3531973"/>
              <a:gd name="connsiteX4" fmla="*/ 9194626 w 9783383"/>
              <a:gd name="connsiteY4" fmla="*/ 3369792 h 3531973"/>
              <a:gd name="connsiteX5" fmla="*/ 0 w 9783383"/>
              <a:gd name="connsiteY5" fmla="*/ 3531973 h 3531973"/>
              <a:gd name="connsiteX6" fmla="*/ 12700 w 9783383"/>
              <a:gd name="connsiteY6" fmla="*/ 0 h 3531973"/>
              <a:gd name="connsiteX0" fmla="*/ 12700 w 9194626"/>
              <a:gd name="connsiteY0" fmla="*/ 0 h 3531973"/>
              <a:gd name="connsiteX1" fmla="*/ 5702300 w 9194626"/>
              <a:gd name="connsiteY1" fmla="*/ 1016000 h 3531973"/>
              <a:gd name="connsiteX2" fmla="*/ 9182100 w 9194626"/>
              <a:gd name="connsiteY2" fmla="*/ 609600 h 3531973"/>
              <a:gd name="connsiteX3" fmla="*/ 8192486 w 9194626"/>
              <a:gd name="connsiteY3" fmla="*/ 2672321 h 3531973"/>
              <a:gd name="connsiteX4" fmla="*/ 9194626 w 9194626"/>
              <a:gd name="connsiteY4" fmla="*/ 3369792 h 3531973"/>
              <a:gd name="connsiteX5" fmla="*/ 0 w 9194626"/>
              <a:gd name="connsiteY5" fmla="*/ 3531973 h 3531973"/>
              <a:gd name="connsiteX6" fmla="*/ 12700 w 9194626"/>
              <a:gd name="connsiteY6" fmla="*/ 0 h 3531973"/>
              <a:gd name="connsiteX0" fmla="*/ 12700 w 9194626"/>
              <a:gd name="connsiteY0" fmla="*/ 0 h 3531973"/>
              <a:gd name="connsiteX1" fmla="*/ 5702300 w 9194626"/>
              <a:gd name="connsiteY1" fmla="*/ 1016000 h 3531973"/>
              <a:gd name="connsiteX2" fmla="*/ 9182100 w 9194626"/>
              <a:gd name="connsiteY2" fmla="*/ 609600 h 3531973"/>
              <a:gd name="connsiteX3" fmla="*/ 9194626 w 9194626"/>
              <a:gd name="connsiteY3" fmla="*/ 3369792 h 3531973"/>
              <a:gd name="connsiteX4" fmla="*/ 0 w 9194626"/>
              <a:gd name="connsiteY4" fmla="*/ 3531973 h 3531973"/>
              <a:gd name="connsiteX5" fmla="*/ 12700 w 9194626"/>
              <a:gd name="connsiteY5" fmla="*/ 0 h 3531973"/>
              <a:gd name="connsiteX0" fmla="*/ 4233 w 9186159"/>
              <a:gd name="connsiteY0" fmla="*/ 0 h 3369792"/>
              <a:gd name="connsiteX1" fmla="*/ 5693833 w 9186159"/>
              <a:gd name="connsiteY1" fmla="*/ 1016000 h 3369792"/>
              <a:gd name="connsiteX2" fmla="*/ 9173633 w 9186159"/>
              <a:gd name="connsiteY2" fmla="*/ 609600 h 3369792"/>
              <a:gd name="connsiteX3" fmla="*/ 9186159 w 9186159"/>
              <a:gd name="connsiteY3" fmla="*/ 3369792 h 3369792"/>
              <a:gd name="connsiteX4" fmla="*/ 455022 w 9186159"/>
              <a:gd name="connsiteY4" fmla="*/ 3333750 h 3369792"/>
              <a:gd name="connsiteX5" fmla="*/ 4233 w 9186159"/>
              <a:gd name="connsiteY5" fmla="*/ 0 h 3369792"/>
              <a:gd name="connsiteX0" fmla="*/ 12700 w 9194626"/>
              <a:gd name="connsiteY0" fmla="*/ 0 h 3369792"/>
              <a:gd name="connsiteX1" fmla="*/ 5702300 w 9194626"/>
              <a:gd name="connsiteY1" fmla="*/ 1016000 h 3369792"/>
              <a:gd name="connsiteX2" fmla="*/ 9182100 w 9194626"/>
              <a:gd name="connsiteY2" fmla="*/ 609600 h 3369792"/>
              <a:gd name="connsiteX3" fmla="*/ 9194626 w 9194626"/>
              <a:gd name="connsiteY3" fmla="*/ 3369792 h 3369792"/>
              <a:gd name="connsiteX4" fmla="*/ 0 w 9194626"/>
              <a:gd name="connsiteY4" fmla="*/ 3351770 h 3369792"/>
              <a:gd name="connsiteX5" fmla="*/ 12700 w 9194626"/>
              <a:gd name="connsiteY5" fmla="*/ 0 h 3369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4626" h="3369792">
                <a:moveTo>
                  <a:pt x="12700" y="0"/>
                </a:moveTo>
                <a:cubicBezTo>
                  <a:pt x="1909233" y="338667"/>
                  <a:pt x="3894667" y="1011767"/>
                  <a:pt x="5702300" y="1016000"/>
                </a:cubicBezTo>
                <a:cubicBezTo>
                  <a:pt x="7509933" y="1020233"/>
                  <a:pt x="8022167" y="745067"/>
                  <a:pt x="9182100" y="609600"/>
                </a:cubicBezTo>
                <a:cubicBezTo>
                  <a:pt x="9186275" y="1529664"/>
                  <a:pt x="9190451" y="2449728"/>
                  <a:pt x="9194626" y="3369792"/>
                </a:cubicBezTo>
                <a:lnTo>
                  <a:pt x="0" y="3351770"/>
                </a:lnTo>
                <a:cubicBezTo>
                  <a:pt x="4233" y="2306137"/>
                  <a:pt x="8467" y="1045633"/>
                  <a:pt x="12700" y="0"/>
                </a:cubicBezTo>
                <a:close/>
              </a:path>
            </a:pathLst>
          </a:custGeom>
          <a:gradFill flip="none" rotWithShape="1">
            <a:gsLst>
              <a:gs pos="21000">
                <a:srgbClr val="7DC8DF"/>
              </a:gs>
              <a:gs pos="100000">
                <a:srgbClr val="6699FF"/>
              </a:gs>
            </a:gsLst>
            <a:lin ang="5400000" scaled="1"/>
            <a:tileRect/>
          </a:gra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da-DK" sz="1600" b="1" kern="0" noProof="1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2552700"/>
            <a:ext cx="8229600" cy="3573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77800" y="5159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12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1303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dsholder til dato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pic>
        <p:nvPicPr>
          <p:cNvPr id="9" name="Picture 8" descr="UN_Women_English_White_smal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9025" y="162464"/>
            <a:ext cx="1581150" cy="76074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eft Pictures 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0"/>
            <a:ext cx="38862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prstClr val="white"/>
              </a:solidFill>
              <a:latin typeface="Calibri"/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1" y="363607"/>
            <a:ext cx="4762500" cy="707886"/>
          </a:xfrm>
        </p:spPr>
        <p:txBody>
          <a:bodyPr wrap="none"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1066800"/>
            <a:ext cx="3886200" cy="26035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3683000"/>
            <a:ext cx="3886200" cy="26289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62321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ext-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81000"/>
            <a:ext cx="5257800" cy="685800"/>
          </a:xfrm>
          <a:prstGeom prst="rect">
            <a:avLst/>
          </a:prstGeom>
          <a:solidFill>
            <a:schemeClr val="tx1">
              <a:alpha val="79999"/>
            </a:schemeClr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Calibri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5257800" y="0"/>
            <a:ext cx="3886200" cy="6858000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667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890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/>
            <a:fld id="{AB278F80-A27E-4AA7-8D7A-2ED6D37E4E50}" type="datetime1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defTabSz="914400"/>
              <a:t>3/6/2015</a:t>
            </a:fld>
            <a:endParaRPr lang="en-US" dirty="0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 defTabSz="914400">
              <a:defRPr/>
            </a:pPr>
            <a:endParaRPr lang="en-US" dirty="0">
              <a:solidFill>
                <a:srgbClr val="009DDC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/>
            <a:fld id="{A665FE2C-7301-41BB-B5E8-B63A8DE943D9}" type="slidenum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defTabSz="914400"/>
              <a:t>‹#›</a:t>
            </a:fld>
            <a:endParaRPr lang="en-US" dirty="0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50890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/>
            <a:fld id="{555F209A-5EAB-4CE7-AB15-C0D8BE679B86}" type="datetime1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defTabSz="914400"/>
              <a:t>3/6/2015</a:t>
            </a:fld>
            <a:endParaRPr lang="en-US" dirty="0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 defTabSz="914400">
              <a:defRPr/>
            </a:pPr>
            <a:endParaRPr lang="en-US" dirty="0">
              <a:solidFill>
                <a:srgbClr val="009DDC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/>
            <a:fld id="{41257361-9736-458F-AECF-C9DE84F509DA}" type="slidenum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defTabSz="914400"/>
              <a:t>‹#›</a:t>
            </a:fld>
            <a:endParaRPr lang="en-US" dirty="0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22583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1575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fld id="{92224B00-35FA-4769-88E5-8AC20895829C}" type="datetime1">
              <a:rPr lang="en-US">
                <a:solidFill>
                  <a:srgbClr val="009DDC"/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t>3/6/2015</a:t>
            </a:fld>
            <a:endParaRPr lang="en-US">
              <a:solidFill>
                <a:srgbClr val="009DDC"/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009DDC"/>
                </a:solidFill>
                <a:latin typeface="Calibri"/>
                <a:ea typeface="+mn-ea"/>
              </a:rPr>
              <a:t>4 March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fld id="{C30BF11E-2C13-40E1-A6A9-6478A8EF9F0E}" type="slidenum">
              <a:rPr lang="en-US">
                <a:solidFill>
                  <a:srgbClr val="009DDC"/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rgbClr val="009DDC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890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6A1995B2-2054-4552-B9D8-F9A523233DD4}" type="datetime1">
              <a:rPr lang="da-DK"/>
              <a:pPr>
                <a:defRPr/>
              </a:pPr>
              <a:t>06-03-2015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79D6CB09-FE74-489B-8F95-A71BFDFC2947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CDCF07B0-78E5-4F95-8EA8-7289F126EBA7}" type="datetime1">
              <a:rPr lang="da-DK"/>
              <a:pPr>
                <a:defRPr/>
              </a:pPr>
              <a:t>06-03-2015</a:t>
            </a:fld>
            <a:endParaRPr lang="da-DK" dirty="0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FF4A9B8F-3AC1-455B-9EE3-3FEF1B60DBEB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1158264-7C21-4C71-A444-464158B6EAA3}" type="datetime1">
              <a:rPr lang="da-DK"/>
              <a:pPr>
                <a:defRPr/>
              </a:pPr>
              <a:t>06-03-2015</a:t>
            </a:fld>
            <a:endParaRPr lang="da-DK" dirty="0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F66C02B6-5F01-4A93-9D71-1A41D83F406D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EC4D59E-D79C-4F87-9229-2102570150DF}" type="datetime1">
              <a:rPr lang="da-DK"/>
              <a:pPr>
                <a:defRPr/>
              </a:pPr>
              <a:t>06-03-2015</a:t>
            </a:fld>
            <a:endParaRPr lang="da-DK" dirty="0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C05B8B7-8FEE-4042-A036-DF028CEC9A6A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itchFamily="34" charset="0"/>
              </a:defRPr>
            </a:lvl1pPr>
            <a:lvl2pPr>
              <a:defRPr sz="2800">
                <a:latin typeface="Arial" pitchFamily="34" charset="0"/>
              </a:defRPr>
            </a:lvl2pPr>
            <a:lvl3pPr>
              <a:defRPr sz="2400">
                <a:latin typeface="Arial" pitchFamily="34" charset="0"/>
              </a:defRPr>
            </a:lvl3pPr>
            <a:lvl4pPr>
              <a:defRPr sz="2000">
                <a:latin typeface="Arial" pitchFamily="34" charset="0"/>
              </a:defRPr>
            </a:lvl4pPr>
            <a:lvl5pPr>
              <a:defRPr sz="2000">
                <a:latin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C407888B-3C26-497B-AD2B-C3EAE1342FE8}" type="datetime1">
              <a:rPr lang="da-DK"/>
              <a:pPr>
                <a:defRPr/>
              </a:pPr>
              <a:t>06-03-2015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50982392-096A-4A4B-8B76-6CD611A3B48D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BFB78533-4D4F-4295-947C-8ED241200F34}" type="datetime1">
              <a:rPr lang="da-DK"/>
              <a:pPr>
                <a:defRPr/>
              </a:pPr>
              <a:t>06-03-2015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2DD05A01-DB0F-425C-ABDB-A7E8E27B12EA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/>
            </a:gs>
            <a:gs pos="34000">
              <a:schemeClr val="bg2">
                <a:alpha val="49000"/>
              </a:schemeClr>
            </a:gs>
            <a:gs pos="68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_Women_English_Blue_small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486650" y="114839"/>
            <a:ext cx="1524000" cy="73324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44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45" r:id="rId12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 Narrow"/>
          <a:ea typeface="ＭＳ Ｐゴシック" pitchFamily="-97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21"/>
          <p:cNvSpPr>
            <a:spLocks noGrp="1"/>
          </p:cNvSpPr>
          <p:nvPr>
            <p:ph type="title"/>
          </p:nvPr>
        </p:nvSpPr>
        <p:spPr bwMode="auto">
          <a:xfrm>
            <a:off x="4178300" y="228600"/>
            <a:ext cx="4584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241800" y="1600200"/>
            <a:ext cx="45243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185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C6C6C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0000"/>
        <a:defRPr sz="2400" kern="1200">
          <a:solidFill>
            <a:srgbClr val="6C6C6C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639763" indent="-27305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400" kern="1200">
          <a:solidFill>
            <a:srgbClr val="6C6C6C"/>
          </a:solidFill>
          <a:latin typeface="+mn-lt"/>
          <a:ea typeface="MS PGothic" panose="020B0600070205080204" pitchFamily="34" charset="-128"/>
          <a:cs typeface="+mn-cs"/>
        </a:defRPr>
      </a:lvl2pPr>
      <a:lvl3pPr marL="9144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anose="020B0604020202020204" pitchFamily="34" charset="0"/>
        <a:buChar char="•"/>
        <a:defRPr sz="2000" kern="1200">
          <a:solidFill>
            <a:srgbClr val="6C6C6C"/>
          </a:solidFill>
          <a:latin typeface="+mn-lt"/>
          <a:ea typeface="MS PGothic" panose="020B0600070205080204" pitchFamily="34" charset="-128"/>
          <a:cs typeface="Geneva" charset="0"/>
        </a:defRPr>
      </a:lvl3pPr>
      <a:lvl4pPr marL="13716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anose="020B0604020202020204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4pPr>
      <a:lvl5pPr marL="18288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5000"/>
        <a:buFont typeface="Arial" panose="020B0604020202020204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178300" y="228600"/>
            <a:ext cx="4584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241800" y="1600200"/>
            <a:ext cx="45243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6470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C6C6C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0000"/>
        <a:defRPr sz="2400" kern="1200">
          <a:solidFill>
            <a:srgbClr val="6C6C6C"/>
          </a:solidFill>
          <a:latin typeface="+mn-lt"/>
          <a:ea typeface="ＭＳ Ｐゴシック" charset="0"/>
          <a:cs typeface="ＭＳ Ｐゴシック" charset="0"/>
        </a:defRPr>
      </a:lvl1pPr>
      <a:lvl2pPr marL="639763" indent="-27305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pitchFamily="34" charset="0"/>
        <a:buChar char="•"/>
        <a:defRPr sz="2400" kern="1200">
          <a:solidFill>
            <a:srgbClr val="6C6C6C"/>
          </a:solidFill>
          <a:latin typeface="+mn-lt"/>
          <a:ea typeface="ＭＳ Ｐゴシック" charset="0"/>
          <a:cs typeface="+mn-cs"/>
        </a:defRPr>
      </a:lvl2pPr>
      <a:lvl3pPr marL="9144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ＭＳ Ｐゴシック" charset="0"/>
          <a:cs typeface="Geneva" charset="0"/>
        </a:defRPr>
      </a:lvl3pPr>
      <a:lvl4pPr marL="13716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4pPr>
      <a:lvl5pPr marL="18288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Billede 9" descr="dreamstime_www_world.jpg"/>
          <p:cNvPicPr>
            <a:picLocks noChangeAspect="1"/>
          </p:cNvPicPr>
          <p:nvPr/>
        </p:nvPicPr>
        <p:blipFill>
          <a:blip r:embed="rId3"/>
          <a:srcRect t="30694"/>
          <a:stretch>
            <a:fillRect/>
          </a:stretch>
        </p:blipFill>
        <p:spPr bwMode="auto">
          <a:xfrm>
            <a:off x="-9525" y="854075"/>
            <a:ext cx="9033611" cy="485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Kombinationstegning 7"/>
          <p:cNvSpPr/>
          <p:nvPr/>
        </p:nvSpPr>
        <p:spPr bwMode="auto">
          <a:xfrm>
            <a:off x="-9525" y="3254375"/>
            <a:ext cx="9153525" cy="3429000"/>
          </a:xfrm>
          <a:custGeom>
            <a:avLst/>
            <a:gdLst>
              <a:gd name="connsiteX0" fmla="*/ 12700 w 9182100"/>
              <a:gd name="connsiteY0" fmla="*/ 0 h 3136900"/>
              <a:gd name="connsiteX1" fmla="*/ 5702300 w 9182100"/>
              <a:gd name="connsiteY1" fmla="*/ 1016000 h 3136900"/>
              <a:gd name="connsiteX2" fmla="*/ 9182100 w 9182100"/>
              <a:gd name="connsiteY2" fmla="*/ 609600 h 3136900"/>
              <a:gd name="connsiteX3" fmla="*/ 9182100 w 9182100"/>
              <a:gd name="connsiteY3" fmla="*/ 3136900 h 3136900"/>
              <a:gd name="connsiteX4" fmla="*/ 0 w 9182100"/>
              <a:gd name="connsiteY4" fmla="*/ 3136900 h 3136900"/>
              <a:gd name="connsiteX5" fmla="*/ 12700 w 9182100"/>
              <a:gd name="connsiteY5" fmla="*/ 0 h 3136900"/>
              <a:gd name="connsiteX0" fmla="*/ 12700 w 9182100"/>
              <a:gd name="connsiteY0" fmla="*/ 0 h 3136900"/>
              <a:gd name="connsiteX1" fmla="*/ 5702300 w 9182100"/>
              <a:gd name="connsiteY1" fmla="*/ 1016000 h 3136900"/>
              <a:gd name="connsiteX2" fmla="*/ 9182100 w 9182100"/>
              <a:gd name="connsiteY2" fmla="*/ 609600 h 3136900"/>
              <a:gd name="connsiteX3" fmla="*/ 9182100 w 9182100"/>
              <a:gd name="connsiteY3" fmla="*/ 3136900 h 3136900"/>
              <a:gd name="connsiteX4" fmla="*/ 0 w 9182100"/>
              <a:gd name="connsiteY4" fmla="*/ 3136900 h 3136900"/>
              <a:gd name="connsiteX5" fmla="*/ 12700 w 9182100"/>
              <a:gd name="connsiteY5" fmla="*/ 0 h 3136900"/>
              <a:gd name="connsiteX0" fmla="*/ 12700 w 9182100"/>
              <a:gd name="connsiteY0" fmla="*/ 0 h 3403600"/>
              <a:gd name="connsiteX1" fmla="*/ 5702300 w 9182100"/>
              <a:gd name="connsiteY1" fmla="*/ 1016000 h 3403600"/>
              <a:gd name="connsiteX2" fmla="*/ 9182100 w 9182100"/>
              <a:gd name="connsiteY2" fmla="*/ 609600 h 3403600"/>
              <a:gd name="connsiteX3" fmla="*/ 9182100 w 9182100"/>
              <a:gd name="connsiteY3" fmla="*/ 3403600 h 3403600"/>
              <a:gd name="connsiteX4" fmla="*/ 0 w 9182100"/>
              <a:gd name="connsiteY4" fmla="*/ 3136900 h 3403600"/>
              <a:gd name="connsiteX5" fmla="*/ 12700 w 9182100"/>
              <a:gd name="connsiteY5" fmla="*/ 0 h 3403600"/>
              <a:gd name="connsiteX0" fmla="*/ 12700 w 9182100"/>
              <a:gd name="connsiteY0" fmla="*/ 0 h 3429000"/>
              <a:gd name="connsiteX1" fmla="*/ 5702300 w 9182100"/>
              <a:gd name="connsiteY1" fmla="*/ 1016000 h 3429000"/>
              <a:gd name="connsiteX2" fmla="*/ 9182100 w 9182100"/>
              <a:gd name="connsiteY2" fmla="*/ 609600 h 3429000"/>
              <a:gd name="connsiteX3" fmla="*/ 9182100 w 9182100"/>
              <a:gd name="connsiteY3" fmla="*/ 3403600 h 3429000"/>
              <a:gd name="connsiteX4" fmla="*/ 0 w 9182100"/>
              <a:gd name="connsiteY4" fmla="*/ 3429000 h 3429000"/>
              <a:gd name="connsiteX5" fmla="*/ 12700 w 9182100"/>
              <a:gd name="connsiteY5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2100" h="3429000">
                <a:moveTo>
                  <a:pt x="12700" y="0"/>
                </a:moveTo>
                <a:cubicBezTo>
                  <a:pt x="1909233" y="338667"/>
                  <a:pt x="3894667" y="1011767"/>
                  <a:pt x="5702300" y="1016000"/>
                </a:cubicBezTo>
                <a:cubicBezTo>
                  <a:pt x="7509933" y="1020233"/>
                  <a:pt x="8022167" y="745067"/>
                  <a:pt x="9182100" y="609600"/>
                </a:cubicBezTo>
                <a:lnTo>
                  <a:pt x="9182100" y="3403600"/>
                </a:lnTo>
                <a:lnTo>
                  <a:pt x="0" y="3429000"/>
                </a:lnTo>
                <a:cubicBezTo>
                  <a:pt x="4233" y="2383367"/>
                  <a:pt x="8467" y="1045633"/>
                  <a:pt x="12700" y="0"/>
                </a:cubicBezTo>
                <a:close/>
              </a:path>
            </a:pathLst>
          </a:custGeom>
          <a:gradFill flip="none" rotWithShape="1">
            <a:gsLst>
              <a:gs pos="21000">
                <a:srgbClr val="7DC8DF"/>
              </a:gs>
              <a:gs pos="100000">
                <a:srgbClr val="6699FF"/>
              </a:gs>
            </a:gsLst>
            <a:lin ang="5400000" scaled="1"/>
            <a:tileRect/>
          </a:gradFill>
          <a:ln w="952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sz="1600" b="1" kern="0" noProof="1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424" name="Kombinationstegning 423"/>
          <p:cNvSpPr/>
          <p:nvPr/>
        </p:nvSpPr>
        <p:spPr>
          <a:xfrm>
            <a:off x="-9525" y="3467100"/>
            <a:ext cx="9144000" cy="3429000"/>
          </a:xfrm>
          <a:custGeom>
            <a:avLst/>
            <a:gdLst>
              <a:gd name="connsiteX0" fmla="*/ 12700 w 9182100"/>
              <a:gd name="connsiteY0" fmla="*/ 0 h 3136900"/>
              <a:gd name="connsiteX1" fmla="*/ 5702300 w 9182100"/>
              <a:gd name="connsiteY1" fmla="*/ 1016000 h 3136900"/>
              <a:gd name="connsiteX2" fmla="*/ 9182100 w 9182100"/>
              <a:gd name="connsiteY2" fmla="*/ 609600 h 3136900"/>
              <a:gd name="connsiteX3" fmla="*/ 9182100 w 9182100"/>
              <a:gd name="connsiteY3" fmla="*/ 3136900 h 3136900"/>
              <a:gd name="connsiteX4" fmla="*/ 0 w 9182100"/>
              <a:gd name="connsiteY4" fmla="*/ 3136900 h 3136900"/>
              <a:gd name="connsiteX5" fmla="*/ 12700 w 9182100"/>
              <a:gd name="connsiteY5" fmla="*/ 0 h 3136900"/>
              <a:gd name="connsiteX0" fmla="*/ 12700 w 9182100"/>
              <a:gd name="connsiteY0" fmla="*/ 0 h 3136900"/>
              <a:gd name="connsiteX1" fmla="*/ 5702300 w 9182100"/>
              <a:gd name="connsiteY1" fmla="*/ 1016000 h 3136900"/>
              <a:gd name="connsiteX2" fmla="*/ 9182100 w 9182100"/>
              <a:gd name="connsiteY2" fmla="*/ 609600 h 3136900"/>
              <a:gd name="connsiteX3" fmla="*/ 9182100 w 9182100"/>
              <a:gd name="connsiteY3" fmla="*/ 3136900 h 3136900"/>
              <a:gd name="connsiteX4" fmla="*/ 0 w 9182100"/>
              <a:gd name="connsiteY4" fmla="*/ 3136900 h 3136900"/>
              <a:gd name="connsiteX5" fmla="*/ 12700 w 9182100"/>
              <a:gd name="connsiteY5" fmla="*/ 0 h 3136900"/>
              <a:gd name="connsiteX0" fmla="*/ 12700 w 9182100"/>
              <a:gd name="connsiteY0" fmla="*/ 0 h 3403600"/>
              <a:gd name="connsiteX1" fmla="*/ 5702300 w 9182100"/>
              <a:gd name="connsiteY1" fmla="*/ 1016000 h 3403600"/>
              <a:gd name="connsiteX2" fmla="*/ 9182100 w 9182100"/>
              <a:gd name="connsiteY2" fmla="*/ 609600 h 3403600"/>
              <a:gd name="connsiteX3" fmla="*/ 9182100 w 9182100"/>
              <a:gd name="connsiteY3" fmla="*/ 3403600 h 3403600"/>
              <a:gd name="connsiteX4" fmla="*/ 0 w 9182100"/>
              <a:gd name="connsiteY4" fmla="*/ 3136900 h 3403600"/>
              <a:gd name="connsiteX5" fmla="*/ 12700 w 9182100"/>
              <a:gd name="connsiteY5" fmla="*/ 0 h 3403600"/>
              <a:gd name="connsiteX0" fmla="*/ 12700 w 9182100"/>
              <a:gd name="connsiteY0" fmla="*/ 0 h 3429000"/>
              <a:gd name="connsiteX1" fmla="*/ 5702300 w 9182100"/>
              <a:gd name="connsiteY1" fmla="*/ 1016000 h 3429000"/>
              <a:gd name="connsiteX2" fmla="*/ 9182100 w 9182100"/>
              <a:gd name="connsiteY2" fmla="*/ 609600 h 3429000"/>
              <a:gd name="connsiteX3" fmla="*/ 9182100 w 9182100"/>
              <a:gd name="connsiteY3" fmla="*/ 3403600 h 3429000"/>
              <a:gd name="connsiteX4" fmla="*/ 0 w 9182100"/>
              <a:gd name="connsiteY4" fmla="*/ 3429000 h 3429000"/>
              <a:gd name="connsiteX5" fmla="*/ 12700 w 9182100"/>
              <a:gd name="connsiteY5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2100" h="3429000">
                <a:moveTo>
                  <a:pt x="12700" y="0"/>
                </a:moveTo>
                <a:cubicBezTo>
                  <a:pt x="1909233" y="338667"/>
                  <a:pt x="3894667" y="1011767"/>
                  <a:pt x="5702300" y="1016000"/>
                </a:cubicBezTo>
                <a:cubicBezTo>
                  <a:pt x="7509933" y="1020233"/>
                  <a:pt x="8022167" y="745067"/>
                  <a:pt x="9182100" y="609600"/>
                </a:cubicBezTo>
                <a:lnTo>
                  <a:pt x="9182100" y="3403600"/>
                </a:lnTo>
                <a:lnTo>
                  <a:pt x="0" y="3429000"/>
                </a:lnTo>
                <a:cubicBezTo>
                  <a:pt x="4233" y="2383367"/>
                  <a:pt x="8467" y="1045633"/>
                  <a:pt x="12700" y="0"/>
                </a:cubicBezTo>
                <a:close/>
              </a:path>
            </a:pathLst>
          </a:custGeom>
          <a:gradFill rotWithShape="1">
            <a:gsLst>
              <a:gs pos="0">
                <a:srgbClr val="002060"/>
              </a:gs>
              <a:gs pos="100000">
                <a:srgbClr val="1F88C8"/>
              </a:gs>
            </a:gsLst>
            <a:lin ang="1620000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indent="-342900"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sz="1400" b="1" kern="0" noProof="1">
              <a:solidFill>
                <a:sysClr val="window" lastClr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gray">
          <a:xfrm>
            <a:off x="318053" y="5714063"/>
            <a:ext cx="8816422" cy="85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 eaLnBrk="1" hangingPunct="1">
              <a:defRPr/>
            </a:pPr>
            <a:endParaRPr lang="en-US" sz="1600" i="1" dirty="0"/>
          </a:p>
          <a:p>
            <a:pPr algn="r" eaLnBrk="1" hangingPunct="1">
              <a:defRPr/>
            </a:pPr>
            <a:r>
              <a:rPr lang="en-US" sz="1600" i="1" dirty="0" smtClean="0"/>
              <a:t>Messay </a:t>
            </a:r>
            <a:r>
              <a:rPr lang="en-US" sz="1600" i="1" dirty="0" smtClean="0"/>
              <a:t>Tassew, Evaluation </a:t>
            </a:r>
            <a:r>
              <a:rPr lang="en-US" sz="1600" i="1" dirty="0" smtClean="0"/>
              <a:t>Specialist</a:t>
            </a:r>
          </a:p>
          <a:p>
            <a:pPr algn="r" eaLnBrk="1" hangingPunct="1">
              <a:defRPr/>
            </a:pPr>
            <a:r>
              <a:rPr lang="en-US" sz="1600" i="1" dirty="0" smtClean="0"/>
              <a:t>UN Women Independent Evaluation Office 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New York</a:t>
            </a:r>
          </a:p>
          <a:p>
            <a:r>
              <a:rPr lang="en-US" sz="1600" dirty="0">
                <a:solidFill>
                  <a:schemeClr val="tx2"/>
                </a:solidFill>
              </a:rPr>
              <a:t>March 11, 2015</a:t>
            </a:r>
          </a:p>
          <a:p>
            <a:pPr algn="r" eaLnBrk="1" hangingPunct="1">
              <a:defRPr/>
            </a:pPr>
            <a:endParaRPr lang="en-US" sz="1600" i="1" dirty="0" smtClean="0"/>
          </a:p>
        </p:txBody>
      </p:sp>
      <p:sp>
        <p:nvSpPr>
          <p:cNvPr id="21510" name="Rectangle 5"/>
          <p:cNvSpPr txBox="1">
            <a:spLocks noChangeArrowheads="1"/>
          </p:cNvSpPr>
          <p:nvPr/>
        </p:nvSpPr>
        <p:spPr bwMode="gray">
          <a:xfrm>
            <a:off x="228600" y="4424082"/>
            <a:ext cx="8756374" cy="134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 defTabSz="914400" eaLnBrk="0" hangingPunct="0">
              <a:lnSpc>
                <a:spcPct val="95000"/>
              </a:lnSpc>
            </a:pPr>
            <a:r>
              <a:rPr lang="en-US" sz="3000" b="1" dirty="0">
                <a:solidFill>
                  <a:schemeClr val="tx2"/>
                </a:solidFill>
                <a:latin typeface="+mn-lt"/>
              </a:rPr>
              <a:t>UNEG EPE - Strengthening decentralized evaluation </a:t>
            </a:r>
            <a:r>
              <a:rPr lang="en-US" sz="3000" b="1" dirty="0" smtClean="0">
                <a:solidFill>
                  <a:schemeClr val="tx2"/>
                </a:solidFill>
                <a:latin typeface="+mn-lt"/>
              </a:rPr>
              <a:t>functions</a:t>
            </a:r>
            <a:endParaRPr lang="en-US" sz="3000" b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9505" y="2100938"/>
            <a:ext cx="8315608" cy="4372289"/>
          </a:xfrm>
        </p:spPr>
        <p:txBody>
          <a:bodyPr/>
          <a:lstStyle/>
          <a:p>
            <a:r>
              <a:rPr lang="en-US" dirty="0" smtClean="0"/>
              <a:t>Dashboard presented to the SMT bi-annually</a:t>
            </a:r>
          </a:p>
          <a:p>
            <a:r>
              <a:rPr lang="en-US" dirty="0" smtClean="0"/>
              <a:t>Garnered the attention of the SMT – evaluation featured in Annual Regional Retreats, increased leadership by RDs,  </a:t>
            </a:r>
          </a:p>
          <a:p>
            <a:r>
              <a:rPr lang="en-US" dirty="0" smtClean="0"/>
              <a:t>Increased allocation of human and financial resources, quality of evaluations, increased use through MR</a:t>
            </a:r>
          </a:p>
          <a:p>
            <a:r>
              <a:rPr lang="en-US" dirty="0" smtClean="0"/>
              <a:t>Created positive </a:t>
            </a:r>
            <a:r>
              <a:rPr lang="en-US" dirty="0" smtClean="0"/>
              <a:t>competition among regions and offices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GEOS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16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799" y="833438"/>
            <a:ext cx="6949142" cy="563562"/>
          </a:xfrm>
        </p:spPr>
        <p:txBody>
          <a:bodyPr/>
          <a:lstStyle/>
          <a:p>
            <a:pPr algn="ctr"/>
            <a:r>
              <a:rPr lang="en-US" dirty="0" smtClean="0"/>
              <a:t>Architecture of decentralized evaluations</a:t>
            </a:r>
            <a:endParaRPr lang="en-US" dirty="0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711195"/>
              </p:ext>
            </p:extLst>
          </p:nvPr>
        </p:nvGraphicFramePr>
        <p:xfrm>
          <a:off x="1559859" y="2327275"/>
          <a:ext cx="5661212" cy="3827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0" y="3859306"/>
            <a:ext cx="7194176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3066365"/>
            <a:ext cx="1250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Cooperate evaluation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558553"/>
            <a:ext cx="1586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Decentralized evaluation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7194176" y="3066365"/>
            <a:ext cx="836248" cy="2946625"/>
          </a:xfrm>
          <a:prstGeom prst="down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Technical</a:t>
            </a:r>
          </a:p>
          <a:p>
            <a:pPr algn="ctr"/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+ Capacity</a:t>
            </a:r>
            <a:endParaRPr lang="en-US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2" name="Up Arrow 11"/>
          <p:cNvSpPr/>
          <p:nvPr/>
        </p:nvSpPr>
        <p:spPr>
          <a:xfrm>
            <a:off x="8540512" y="2668224"/>
            <a:ext cx="504265" cy="3020291"/>
          </a:xfrm>
          <a:prstGeom prst="up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Reporting</a:t>
            </a:r>
            <a:endParaRPr lang="en-US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7867344" y="2888820"/>
            <a:ext cx="766482" cy="2917604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Oversight</a:t>
            </a:r>
          </a:p>
          <a:p>
            <a:pPr algn="ctr"/>
            <a:endParaRPr lang="en-US" sz="1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algn="ctr"/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&amp;</a:t>
            </a:r>
          </a:p>
          <a:p>
            <a:pPr algn="ctr"/>
            <a:endParaRPr lang="en-US" sz="1400" dirty="0">
              <a:solidFill>
                <a:schemeClr val="accent1">
                  <a:lumMod val="25000"/>
                </a:schemeClr>
              </a:solidFill>
            </a:endParaRPr>
          </a:p>
          <a:p>
            <a:pPr algn="ctr"/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Feedback</a:t>
            </a:r>
            <a:endParaRPr lang="en-US" sz="1400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69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Placeholder 21" descr="UNW AR 2013-MapRevisions3.pn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2" r="1120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3794" name="Tit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5029200" cy="596900"/>
          </a:xfrm>
          <a:solidFill>
            <a:srgbClr val="67B7E6"/>
          </a:solidFill>
        </p:spPr>
        <p:txBody>
          <a:bodyPr/>
          <a:lstStyle/>
          <a:p>
            <a:r>
              <a:rPr lang="en-US" altLang="en-US" sz="3200" b="1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Decentralized Evaluations</a:t>
            </a:r>
          </a:p>
        </p:txBody>
      </p:sp>
      <p:grpSp>
        <p:nvGrpSpPr>
          <p:cNvPr id="33795" name="Group 4"/>
          <p:cNvGrpSpPr>
            <a:grpSpLocks/>
          </p:cNvGrpSpPr>
          <p:nvPr/>
        </p:nvGrpSpPr>
        <p:grpSpPr bwMode="auto">
          <a:xfrm>
            <a:off x="5267325" y="6172200"/>
            <a:ext cx="3886200" cy="685800"/>
            <a:chOff x="5257800" y="381000"/>
            <a:chExt cx="3886200" cy="685800"/>
          </a:xfrm>
        </p:grpSpPr>
        <p:sp>
          <p:nvSpPr>
            <p:cNvPr id="13" name="Rectangle 12"/>
            <p:cNvSpPr/>
            <p:nvPr/>
          </p:nvSpPr>
          <p:spPr bwMode="auto">
            <a:xfrm>
              <a:off x="5257800" y="381000"/>
              <a:ext cx="3886200" cy="685800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33797" name="Picture 4" descr="UN_Women_English_Whit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2988" y="493713"/>
              <a:ext cx="1560512" cy="496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22857" t="71127" r="64286" b="16930"/>
          <a:stretch/>
        </p:blipFill>
        <p:spPr>
          <a:xfrm>
            <a:off x="-3828" y="5791200"/>
            <a:ext cx="2057400" cy="99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228600" y="929898"/>
            <a:ext cx="3078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0099FF"/>
                </a:solidFill>
                <a:latin typeface="Calibri"/>
                <a:ea typeface="+mn-ea"/>
              </a:rPr>
              <a:t>Over 90</a:t>
            </a:r>
            <a:r>
              <a:rPr lang="en-US" b="1" dirty="0" smtClean="0">
                <a:solidFill>
                  <a:srgbClr val="0099FF"/>
                </a:solidFill>
                <a:latin typeface="Calibri"/>
                <a:ea typeface="+mn-ea"/>
              </a:rPr>
              <a:t>% evaluations are decentralized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solidFill>
                <a:srgbClr val="0099FF"/>
              </a:solidFill>
              <a:latin typeface="Calibri"/>
              <a:ea typeface="+mn-ea"/>
            </a:endParaRP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0099FF"/>
                </a:solidFill>
                <a:latin typeface="Calibri"/>
                <a:ea typeface="+mn-ea"/>
              </a:rPr>
              <a:t>Commissioned by </a:t>
            </a:r>
            <a:r>
              <a:rPr lang="en-US" b="1" dirty="0" smtClean="0">
                <a:solidFill>
                  <a:srgbClr val="0099FF"/>
                </a:solidFill>
                <a:latin typeface="Calibri"/>
                <a:ea typeface="+mn-ea"/>
              </a:rPr>
              <a:t>ROs/MCOs </a:t>
            </a:r>
            <a:r>
              <a:rPr lang="en-US" b="1" dirty="0" smtClean="0">
                <a:solidFill>
                  <a:srgbClr val="0099FF"/>
                </a:solidFill>
                <a:latin typeface="Calibri"/>
                <a:ea typeface="+mn-ea"/>
              </a:rPr>
              <a:t>and COs</a:t>
            </a: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solidFill>
                <a:srgbClr val="0099FF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56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7798" y="1895476"/>
            <a:ext cx="8966201" cy="4641273"/>
          </a:xfrm>
        </p:spPr>
        <p:txBody>
          <a:bodyPr/>
          <a:lstStyle/>
          <a:p>
            <a:r>
              <a:rPr lang="en-US" sz="2600" dirty="0" smtClean="0"/>
              <a:t>Learning and accountability;</a:t>
            </a:r>
          </a:p>
          <a:p>
            <a:r>
              <a:rPr lang="en-US" sz="2600" dirty="0" smtClean="0"/>
              <a:t>Regional Evaluation Strategies;</a:t>
            </a:r>
          </a:p>
          <a:p>
            <a:r>
              <a:rPr lang="en-US" sz="2600" dirty="0" smtClean="0"/>
              <a:t>Costed decentralized plans approved with strategic notes</a:t>
            </a:r>
            <a:r>
              <a:rPr lang="en-US" sz="2600" dirty="0" smtClean="0"/>
              <a:t>;</a:t>
            </a:r>
          </a:p>
          <a:p>
            <a:r>
              <a:rPr lang="en-US" sz="2600" dirty="0" smtClean="0"/>
              <a:t>Regional Evaluation Specialists in each of the regional offices</a:t>
            </a:r>
          </a:p>
          <a:p>
            <a:r>
              <a:rPr lang="en-US" sz="2600" dirty="0" smtClean="0"/>
              <a:t>M&amp;E Focal Points and Officers </a:t>
            </a:r>
            <a:endParaRPr lang="en-US" sz="2600" dirty="0" smtClean="0"/>
          </a:p>
          <a:p>
            <a:r>
              <a:rPr lang="en-US" sz="2600" dirty="0" smtClean="0"/>
              <a:t>Global Accountability and Tracking of Evaluation Use (GATE)</a:t>
            </a:r>
          </a:p>
          <a:p>
            <a:r>
              <a:rPr lang="en-US" sz="2600" dirty="0" smtClean="0"/>
              <a:t>Global Evaluation Report Analysis and Assessment System (GERAAS)</a:t>
            </a:r>
          </a:p>
          <a:p>
            <a:r>
              <a:rPr lang="en-US" sz="2600" dirty="0" smtClean="0">
                <a:solidFill>
                  <a:srgbClr val="F50736"/>
                </a:solidFill>
              </a:rPr>
              <a:t>Global Evaluation Oversight System (GEOS)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799" y="833438"/>
            <a:ext cx="6480175" cy="563562"/>
          </a:xfrm>
        </p:spPr>
        <p:txBody>
          <a:bodyPr/>
          <a:lstStyle/>
          <a:p>
            <a:r>
              <a:rPr lang="en-US" dirty="0" smtClean="0"/>
              <a:t>Decentralized Evaluation Function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4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799" y="833438"/>
            <a:ext cx="6480175" cy="563562"/>
          </a:xfrm>
        </p:spPr>
        <p:txBody>
          <a:bodyPr/>
          <a:lstStyle/>
          <a:p>
            <a:r>
              <a:rPr lang="en-US" dirty="0" smtClean="0"/>
              <a:t>Roles and Responsibilities for Decentralized Evaluation </a:t>
            </a:r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13143" y="2060501"/>
            <a:ext cx="3698365" cy="2337811"/>
            <a:chOff x="204" y="1253"/>
            <a:chExt cx="1996" cy="1377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204" y="1253"/>
              <a:ext cx="1769" cy="231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</a:rPr>
                <a:t>Evaluation manager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04" y="1525"/>
              <a:ext cx="1996" cy="1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GB" altLang="en-US" sz="1800" kern="0" dirty="0">
                  <a:solidFill>
                    <a:srgbClr val="00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Prepares </a:t>
              </a:r>
              <a:r>
                <a:rPr lang="en-GB" altLang="en-US" sz="1800" kern="0" dirty="0" err="1" smtClean="0">
                  <a:solidFill>
                    <a:srgbClr val="00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ToRs</a:t>
              </a:r>
              <a:r>
                <a:rPr lang="en-GB" altLang="en-US" sz="1800" kern="0" dirty="0">
                  <a:solidFill>
                    <a:srgbClr val="00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, </a:t>
              </a:r>
              <a:r>
                <a:rPr lang="en-GB" altLang="en-US" sz="1800" kern="0" dirty="0" smtClean="0">
                  <a:solidFill>
                    <a:srgbClr val="00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select external </a:t>
              </a:r>
              <a:r>
                <a:rPr lang="en-GB" altLang="en-US" sz="1800" kern="0" dirty="0">
                  <a:solidFill>
                    <a:srgbClr val="00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evaluator(s) together with RES, ensures participation, circulates draft and  final report and </a:t>
              </a:r>
              <a:r>
                <a:rPr lang="en-GB" altLang="en-US" sz="1800" kern="0" dirty="0" smtClean="0">
                  <a:solidFill>
                    <a:srgbClr val="00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ensures </a:t>
              </a:r>
              <a:r>
                <a:rPr lang="en-GB" altLang="en-US" sz="1800" kern="0" dirty="0">
                  <a:solidFill>
                    <a:srgbClr val="00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follow </a:t>
              </a:r>
              <a:r>
                <a:rPr lang="en-GB" altLang="en-US" sz="1800" kern="0" dirty="0" smtClean="0">
                  <a:solidFill>
                    <a:srgbClr val="000000"/>
                  </a:solidFill>
                  <a:ea typeface="MS PGothic" panose="020B0600070205080204" pitchFamily="34" charset="-128"/>
                  <a:cs typeface="Times New Roman" panose="02020603050405020304" pitchFamily="18" charset="0"/>
                </a:rPr>
                <a:t>up</a:t>
              </a:r>
              <a:endParaRPr lang="en-GB" altLang="en-US" sz="1800" kern="0" dirty="0">
                <a:solidFill>
                  <a:srgbClr val="000000"/>
                </a:solidFill>
                <a:ea typeface="MS PGothic" panose="020B0600070205080204" pitchFamily="34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4327556" y="4532404"/>
            <a:ext cx="4565618" cy="1948167"/>
            <a:chOff x="3878" y="3135"/>
            <a:chExt cx="1724" cy="1530"/>
          </a:xfrm>
        </p:grpSpPr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3878" y="3135"/>
              <a:ext cx="1542" cy="231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</a:rPr>
                <a:t>IEO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3878" y="3385"/>
              <a:ext cx="1724" cy="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None/>
                <a:tabLst/>
                <a:defRPr/>
              </a:pPr>
              <a:r>
                <a:rPr lang="en-GB" altLang="en-US" sz="1800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Oversees adherence to UN Women policy, provides guidance and tools, assesses quality of final products and provides </a:t>
              </a:r>
              <a:r>
                <a:rPr lang="en-GB" altLang="en-US" sz="1800" kern="0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feedback, reports </a:t>
              </a:r>
              <a:r>
                <a:rPr lang="en-GB" altLang="en-US" sz="1800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performance to SMT and Ex. Board 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327556" y="2006890"/>
            <a:ext cx="4565619" cy="2492682"/>
            <a:chOff x="3824" y="1117"/>
            <a:chExt cx="1778" cy="1714"/>
          </a:xfrm>
        </p:grpSpPr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3832" y="1117"/>
              <a:ext cx="1770" cy="254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</a:rPr>
                <a:t>Regional Evaluation</a:t>
              </a:r>
              <a:r>
                <a:rPr kumimoji="0" lang="en-GB" altLang="en-US" sz="1800" b="1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</a:rPr>
                <a:t> Specialist </a:t>
              </a:r>
              <a:endParaRPr kumimoji="0" lang="en-GB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3824" y="1390"/>
              <a:ext cx="1633" cy="1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None/>
                <a:tabLst/>
                <a:defRPr/>
              </a:pPr>
              <a:r>
                <a:rPr lang="en-GB" altLang="en-US" sz="1800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Provides </a:t>
              </a:r>
              <a:r>
                <a:rPr lang="en-GB" altLang="en-US" sz="1800" kern="0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oversight and quality assurance support </a:t>
              </a:r>
              <a:r>
                <a:rPr lang="en-GB" altLang="en-US" sz="1800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(</a:t>
              </a:r>
              <a:r>
                <a:rPr lang="en-GB" altLang="en-US" sz="1800" kern="0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ToRs</a:t>
              </a:r>
              <a:r>
                <a:rPr lang="en-GB" altLang="en-US" sz="1800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, consultant selection, inception, draft and final reports, </a:t>
              </a:r>
              <a:r>
                <a:rPr lang="en-GB" altLang="en-US" sz="1800" kern="0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tracks evaluation </a:t>
              </a:r>
              <a:r>
                <a:rPr lang="en-GB" altLang="en-US" sz="1800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MR, </a:t>
              </a:r>
              <a:r>
                <a:rPr lang="en-GB" altLang="en-US" sz="1800" b="1" i="1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member of EMG + Co-approval role for CPEs</a:t>
              </a: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113143" y="4609818"/>
            <a:ext cx="3778565" cy="1827570"/>
            <a:chOff x="1837" y="2894"/>
            <a:chExt cx="1633" cy="1316"/>
          </a:xfrm>
        </p:grpSpPr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1864" y="2894"/>
              <a:ext cx="1497" cy="404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</a:rPr>
                <a:t>External evaluation consultant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837" y="3367"/>
              <a:ext cx="1633" cy="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GB" altLang="en-US" sz="1800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Conducts and leads</a:t>
              </a:r>
              <a:br>
                <a:rPr lang="en-GB" altLang="en-US" sz="1800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</a:br>
              <a:r>
                <a:rPr lang="en-GB" altLang="en-US" sz="1800" kern="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evaluation, prepares evaluation  report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648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7799" y="2082833"/>
            <a:ext cx="8794185" cy="4616732"/>
          </a:xfrm>
        </p:spPr>
        <p:txBody>
          <a:bodyPr/>
          <a:lstStyle/>
          <a:p>
            <a:r>
              <a:rPr lang="en-US" sz="2600" dirty="0" smtClean="0"/>
              <a:t>All Regional offices have a dedicated Regional Evaluation Specialists</a:t>
            </a:r>
          </a:p>
          <a:p>
            <a:r>
              <a:rPr lang="en-US" sz="2600" dirty="0" smtClean="0"/>
              <a:t>RES report directly to the IEO </a:t>
            </a:r>
            <a:r>
              <a:rPr lang="en-US" sz="2600" dirty="0" smtClean="0"/>
              <a:t>director</a:t>
            </a:r>
          </a:p>
          <a:p>
            <a:pPr algn="just"/>
            <a:r>
              <a:rPr lang="en-US" sz="2600" dirty="0" smtClean="0"/>
              <a:t>No </a:t>
            </a:r>
            <a:r>
              <a:rPr lang="en-US" sz="2600" dirty="0"/>
              <a:t>involvement in project design, formulation, implementation or </a:t>
            </a:r>
            <a:r>
              <a:rPr lang="en-US" sz="2600" dirty="0" smtClean="0"/>
              <a:t>monitoring except on evaluability assessment and integration of lessons in new programmes</a:t>
            </a:r>
            <a:endParaRPr lang="en-US" sz="2600" dirty="0"/>
          </a:p>
          <a:p>
            <a:r>
              <a:rPr lang="en-US" sz="2600" dirty="0" smtClean="0"/>
              <a:t>Provide quality assurance throughout the evaluation process </a:t>
            </a:r>
          </a:p>
          <a:p>
            <a:pPr lvl="1"/>
            <a:r>
              <a:rPr lang="en-US" sz="2600" dirty="0">
                <a:solidFill>
                  <a:schemeClr val="accent5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KPI - ensure </a:t>
            </a:r>
            <a:r>
              <a:rPr lang="en-US" sz="2600" dirty="0">
                <a:solidFill>
                  <a:schemeClr val="accent5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standardized approach and improved compliance </a:t>
            </a:r>
            <a:endParaRPr lang="en-US" sz="2600" dirty="0" smtClean="0">
              <a:solidFill>
                <a:schemeClr val="accent5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600" dirty="0" smtClean="0">
                <a:solidFill>
                  <a:schemeClr val="accent5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KPI – professionalization of evaluation function – e-learning course and coaching</a:t>
            </a:r>
            <a:endParaRPr lang="en-US" sz="2600" dirty="0">
              <a:solidFill>
                <a:schemeClr val="accent5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799" y="833438"/>
            <a:ext cx="6414069" cy="1118192"/>
          </a:xfrm>
        </p:spPr>
        <p:txBody>
          <a:bodyPr/>
          <a:lstStyle/>
          <a:p>
            <a:r>
              <a:rPr lang="en-US" dirty="0" smtClean="0"/>
              <a:t>What is the Unique Role of </a:t>
            </a:r>
            <a:r>
              <a:rPr lang="en-US" dirty="0" smtClean="0"/>
              <a:t>Regional Evaluation Specialists?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2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898718"/>
              </p:ext>
            </p:extLst>
          </p:nvPr>
        </p:nvGraphicFramePr>
        <p:xfrm>
          <a:off x="1" y="2019869"/>
          <a:ext cx="9144000" cy="4838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65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15266423"/>
              </p:ext>
            </p:extLst>
          </p:nvPr>
        </p:nvGraphicFramePr>
        <p:xfrm>
          <a:off x="381000" y="1295400"/>
          <a:ext cx="3745523" cy="5199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2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1828800" y="419100"/>
            <a:ext cx="7315200" cy="5969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4000" b="0" kern="1200" cap="none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C6C6C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C6C6C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C6C6C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C6C6C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pPr defTabSz="914400">
              <a:defRPr/>
            </a:pPr>
            <a:r>
              <a:rPr lang="en-GB" altLang="en-US" sz="3200" dirty="0" smtClean="0">
                <a:ea typeface="ＭＳ Ｐゴシック" pitchFamily="34" charset="-128"/>
                <a:cs typeface="Arial" pitchFamily="34" charset="0"/>
              </a:rPr>
              <a:t/>
            </a:r>
            <a:br>
              <a:rPr lang="en-GB" altLang="en-US" sz="3200" dirty="0" smtClean="0">
                <a:ea typeface="ＭＳ Ｐゴシック" pitchFamily="34" charset="-128"/>
                <a:cs typeface="Arial" pitchFamily="34" charset="0"/>
              </a:rPr>
            </a:br>
            <a:r>
              <a:rPr lang="en-GB" altLang="en-US" sz="3200" dirty="0" smtClean="0">
                <a:ea typeface="ＭＳ Ｐゴシック" pitchFamily="34" charset="-128"/>
                <a:cs typeface="Arial" pitchFamily="34" charset="0"/>
              </a:rPr>
              <a:t>Systems to support Decentralized Evaluation Function</a:t>
            </a:r>
            <a:r>
              <a:rPr lang="en-US" altLang="en-US" sz="3200" dirty="0" smtClean="0">
                <a:solidFill>
                  <a:srgbClr val="323232"/>
                </a:solidFill>
                <a:ea typeface="ＭＳ Ｐゴシック" pitchFamily="34" charset="-128"/>
              </a:rPr>
              <a:t/>
            </a:r>
            <a:br>
              <a:rPr lang="en-US" altLang="en-US" sz="3200" dirty="0" smtClean="0">
                <a:solidFill>
                  <a:srgbClr val="323232"/>
                </a:solidFill>
                <a:ea typeface="ＭＳ Ｐゴシック" pitchFamily="34" charset="-128"/>
              </a:rPr>
            </a:br>
            <a:endParaRPr lang="en-US" altLang="en-US" sz="3200" dirty="0" smtClean="0">
              <a:ea typeface="ＭＳ Ｐゴシック" pitchFamily="34" charset="-128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8"/>
          <a:srcRect l="32197" t="12806" r="30173" b="26258"/>
          <a:stretch/>
        </p:blipFill>
        <p:spPr bwMode="auto">
          <a:xfrm>
            <a:off x="4126523" y="3974508"/>
            <a:ext cx="5017477" cy="2670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9"/>
          <a:srcRect l="32460" t="13091" r="30078" b="27847"/>
          <a:stretch/>
        </p:blipFill>
        <p:spPr bwMode="auto">
          <a:xfrm>
            <a:off x="4290646" y="1140738"/>
            <a:ext cx="4853354" cy="28337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6167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GEOS Targets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17098" b="4307"/>
          <a:stretch/>
        </p:blipFill>
        <p:spPr>
          <a:xfrm>
            <a:off x="0" y="1949108"/>
            <a:ext cx="9144000" cy="490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6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Slideshop_WorldWideWeb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UNWomen">
  <a:themeElements>
    <a:clrScheme name="UN Women">
      <a:dk1>
        <a:srgbClr val="009DDC"/>
      </a:dk1>
      <a:lt1>
        <a:sysClr val="window" lastClr="FFFFFF"/>
      </a:lt1>
      <a:dk2>
        <a:srgbClr val="009DDC"/>
      </a:dk2>
      <a:lt2>
        <a:srgbClr val="67B7E6"/>
      </a:lt2>
      <a:accent1>
        <a:srgbClr val="009DDC"/>
      </a:accent1>
      <a:accent2>
        <a:srgbClr val="67B7E6"/>
      </a:accent2>
      <a:accent3>
        <a:srgbClr val="009DDC"/>
      </a:accent3>
      <a:accent4>
        <a:srgbClr val="67B7E6"/>
      </a:accent4>
      <a:accent5>
        <a:srgbClr val="D8D8D8"/>
      </a:accent5>
      <a:accent6>
        <a:srgbClr val="BFBFBF"/>
      </a:accent6>
      <a:hlink>
        <a:srgbClr val="0000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Women" id="{3D57B1B2-D7FC-4461-88D6-50531DC339A7}" vid="{6A89ADF7-5176-4BD0-8527-8429290DB6F6}"/>
    </a:ext>
  </a:extLst>
</a:theme>
</file>

<file path=ppt/theme/theme3.xml><?xml version="1.0" encoding="utf-8"?>
<a:theme xmlns:a="http://schemas.openxmlformats.org/drawingml/2006/main" name="3_Median">
  <a:themeElements>
    <a:clrScheme name="UN Women">
      <a:dk1>
        <a:srgbClr val="009DDC"/>
      </a:dk1>
      <a:lt1>
        <a:sysClr val="window" lastClr="FFFFFF"/>
      </a:lt1>
      <a:dk2>
        <a:srgbClr val="009DDC"/>
      </a:dk2>
      <a:lt2>
        <a:srgbClr val="67B7E6"/>
      </a:lt2>
      <a:accent1>
        <a:srgbClr val="009DDC"/>
      </a:accent1>
      <a:accent2>
        <a:srgbClr val="67B7E6"/>
      </a:accent2>
      <a:accent3>
        <a:srgbClr val="009DDC"/>
      </a:accent3>
      <a:accent4>
        <a:srgbClr val="67B7E6"/>
      </a:accent4>
      <a:accent5>
        <a:srgbClr val="D8D8D8"/>
      </a:accent5>
      <a:accent6>
        <a:srgbClr val="BFBFBF"/>
      </a:accent6>
      <a:hlink>
        <a:srgbClr val="0000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9BBA6B9-B48C-44AD-AF18-A0802220E2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9363</TotalTime>
  <Words>499</Words>
  <Application>Microsoft Office PowerPoint</Application>
  <PresentationFormat>On-screen Show (4:3)</PresentationFormat>
  <Paragraphs>81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MS PGothic</vt:lpstr>
      <vt:lpstr>MS PGothic</vt:lpstr>
      <vt:lpstr>Arial</vt:lpstr>
      <vt:lpstr>Arial Narrow</vt:lpstr>
      <vt:lpstr>Calibri</vt:lpstr>
      <vt:lpstr>Geneva</vt:lpstr>
      <vt:lpstr>Times New Roman</vt:lpstr>
      <vt:lpstr>Tw Cen MT</vt:lpstr>
      <vt:lpstr>Wingdings</vt:lpstr>
      <vt:lpstr>Slideshop_WorldWideWeb</vt:lpstr>
      <vt:lpstr>UNWomen</vt:lpstr>
      <vt:lpstr>3_Median</vt:lpstr>
      <vt:lpstr>PowerPoint Presentation</vt:lpstr>
      <vt:lpstr>Architecture of decentralized evaluations</vt:lpstr>
      <vt:lpstr>Decentralized Evaluations</vt:lpstr>
      <vt:lpstr>Decentralized Evaluation Function </vt:lpstr>
      <vt:lpstr>Roles and Responsibilities for Decentralized Evaluation </vt:lpstr>
      <vt:lpstr>What is the Unique Role of Regional Evaluation Specialists?</vt:lpstr>
      <vt:lpstr>Advantages</vt:lpstr>
      <vt:lpstr>PowerPoint Presentation</vt:lpstr>
      <vt:lpstr>GEOS Targets</vt:lpstr>
      <vt:lpstr>Advantages of GEOS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Montira Narkvichien</dc:creator>
  <cp:lastModifiedBy>Messay Tassew</cp:lastModifiedBy>
  <cp:revision>234</cp:revision>
  <cp:lastPrinted>2015-03-06T22:18:37Z</cp:lastPrinted>
  <dcterms:created xsi:type="dcterms:W3CDTF">2011-02-07T04:03:38Z</dcterms:created>
  <dcterms:modified xsi:type="dcterms:W3CDTF">2015-03-06T22:51:28Z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TC101875468</vt:lpwstr>
  </property>
</Properties>
</file>