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ppt/notesSlides/notesSlide9.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notesSlides/notesSlide1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1.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2.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3.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4.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5.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8.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22.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23.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24.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25.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1"/>
  </p:notesMasterIdLst>
  <p:handoutMasterIdLst>
    <p:handoutMasterId r:id="rId52"/>
  </p:handoutMasterIdLst>
  <p:sldIdLst>
    <p:sldId id="256" r:id="rId2"/>
    <p:sldId id="339" r:id="rId3"/>
    <p:sldId id="340" r:id="rId4"/>
    <p:sldId id="341" r:id="rId5"/>
    <p:sldId id="304" r:id="rId6"/>
    <p:sldId id="305" r:id="rId7"/>
    <p:sldId id="338" r:id="rId8"/>
    <p:sldId id="263" r:id="rId9"/>
    <p:sldId id="294" r:id="rId10"/>
    <p:sldId id="342" r:id="rId11"/>
    <p:sldId id="343" r:id="rId12"/>
    <p:sldId id="344" r:id="rId13"/>
    <p:sldId id="345" r:id="rId14"/>
    <p:sldId id="346" r:id="rId15"/>
    <p:sldId id="347" r:id="rId16"/>
    <p:sldId id="348" r:id="rId17"/>
    <p:sldId id="349" r:id="rId18"/>
    <p:sldId id="350" r:id="rId19"/>
    <p:sldId id="351" r:id="rId20"/>
    <p:sldId id="352" r:id="rId21"/>
    <p:sldId id="353" r:id="rId22"/>
    <p:sldId id="354" r:id="rId23"/>
    <p:sldId id="355" r:id="rId24"/>
    <p:sldId id="356" r:id="rId25"/>
    <p:sldId id="357" r:id="rId26"/>
    <p:sldId id="358" r:id="rId27"/>
    <p:sldId id="359" r:id="rId28"/>
    <p:sldId id="360" r:id="rId29"/>
    <p:sldId id="361" r:id="rId30"/>
    <p:sldId id="362" r:id="rId31"/>
    <p:sldId id="363" r:id="rId32"/>
    <p:sldId id="364" r:id="rId33"/>
    <p:sldId id="365" r:id="rId34"/>
    <p:sldId id="366" r:id="rId35"/>
    <p:sldId id="367" r:id="rId36"/>
    <p:sldId id="368" r:id="rId37"/>
    <p:sldId id="369" r:id="rId38"/>
    <p:sldId id="370" r:id="rId39"/>
    <p:sldId id="371" r:id="rId40"/>
    <p:sldId id="372" r:id="rId41"/>
    <p:sldId id="373" r:id="rId42"/>
    <p:sldId id="374" r:id="rId43"/>
    <p:sldId id="375" r:id="rId44"/>
    <p:sldId id="376" r:id="rId45"/>
    <p:sldId id="377" r:id="rId46"/>
    <p:sldId id="378" r:id="rId47"/>
    <p:sldId id="379" r:id="rId48"/>
    <p:sldId id="380" r:id="rId49"/>
    <p:sldId id="381" r:id="rId50"/>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Geneva" charset="-128"/>
        <a:cs typeface="+mn-cs"/>
      </a:defRPr>
    </a:lvl1pPr>
    <a:lvl2pPr marL="457200" algn="l" defTabSz="457200" rtl="0" fontAlgn="base">
      <a:spcBef>
        <a:spcPct val="0"/>
      </a:spcBef>
      <a:spcAft>
        <a:spcPct val="0"/>
      </a:spcAft>
      <a:defRPr kern="1200">
        <a:solidFill>
          <a:schemeClr val="tx1"/>
        </a:solidFill>
        <a:latin typeface="Arial" charset="0"/>
        <a:ea typeface="Geneva" charset="-128"/>
        <a:cs typeface="+mn-cs"/>
      </a:defRPr>
    </a:lvl2pPr>
    <a:lvl3pPr marL="914400" algn="l" defTabSz="457200" rtl="0" fontAlgn="base">
      <a:spcBef>
        <a:spcPct val="0"/>
      </a:spcBef>
      <a:spcAft>
        <a:spcPct val="0"/>
      </a:spcAft>
      <a:defRPr kern="1200">
        <a:solidFill>
          <a:schemeClr val="tx1"/>
        </a:solidFill>
        <a:latin typeface="Arial" charset="0"/>
        <a:ea typeface="Geneva" charset="-128"/>
        <a:cs typeface="+mn-cs"/>
      </a:defRPr>
    </a:lvl3pPr>
    <a:lvl4pPr marL="1371600" algn="l" defTabSz="457200" rtl="0" fontAlgn="base">
      <a:spcBef>
        <a:spcPct val="0"/>
      </a:spcBef>
      <a:spcAft>
        <a:spcPct val="0"/>
      </a:spcAft>
      <a:defRPr kern="1200">
        <a:solidFill>
          <a:schemeClr val="tx1"/>
        </a:solidFill>
        <a:latin typeface="Arial" charset="0"/>
        <a:ea typeface="Geneva" charset="-128"/>
        <a:cs typeface="+mn-cs"/>
      </a:defRPr>
    </a:lvl4pPr>
    <a:lvl5pPr marL="1828800" algn="l" defTabSz="457200" rtl="0" fontAlgn="base">
      <a:spcBef>
        <a:spcPct val="0"/>
      </a:spcBef>
      <a:spcAft>
        <a:spcPct val="0"/>
      </a:spcAft>
      <a:defRPr kern="1200">
        <a:solidFill>
          <a:schemeClr val="tx1"/>
        </a:solidFill>
        <a:latin typeface="Arial" charset="0"/>
        <a:ea typeface="Geneva" charset="-128"/>
        <a:cs typeface="+mn-cs"/>
      </a:defRPr>
    </a:lvl5pPr>
    <a:lvl6pPr marL="2286000" algn="l" defTabSz="914400" rtl="0" eaLnBrk="1" latinLnBrk="0" hangingPunct="1">
      <a:defRPr kern="1200">
        <a:solidFill>
          <a:schemeClr val="tx1"/>
        </a:solidFill>
        <a:latin typeface="Arial" charset="0"/>
        <a:ea typeface="Geneva" charset="-128"/>
        <a:cs typeface="+mn-cs"/>
      </a:defRPr>
    </a:lvl6pPr>
    <a:lvl7pPr marL="2743200" algn="l" defTabSz="914400" rtl="0" eaLnBrk="1" latinLnBrk="0" hangingPunct="1">
      <a:defRPr kern="1200">
        <a:solidFill>
          <a:schemeClr val="tx1"/>
        </a:solidFill>
        <a:latin typeface="Arial" charset="0"/>
        <a:ea typeface="Geneva" charset="-128"/>
        <a:cs typeface="+mn-cs"/>
      </a:defRPr>
    </a:lvl7pPr>
    <a:lvl8pPr marL="3200400" algn="l" defTabSz="914400" rtl="0" eaLnBrk="1" latinLnBrk="0" hangingPunct="1">
      <a:defRPr kern="1200">
        <a:solidFill>
          <a:schemeClr val="tx1"/>
        </a:solidFill>
        <a:latin typeface="Arial" charset="0"/>
        <a:ea typeface="Geneva" charset="-128"/>
        <a:cs typeface="+mn-cs"/>
      </a:defRPr>
    </a:lvl8pPr>
    <a:lvl9pPr marL="3657600" algn="l" defTabSz="914400" rtl="0" eaLnBrk="1" latinLnBrk="0" hangingPunct="1">
      <a:defRPr kern="1200">
        <a:solidFill>
          <a:schemeClr val="tx1"/>
        </a:solidFill>
        <a:latin typeface="Arial" charset="0"/>
        <a:ea typeface="Geneva" charset="-128"/>
        <a:cs typeface="+mn-cs"/>
      </a:defRPr>
    </a:lvl9pPr>
  </p:defaultTextStyle>
  <p:extLst>
    <p:ext uri="{EFAFB233-063F-42B5-8137-9DF3F51BA10A}">
      <p15:sldGuideLst xmlns:p15="http://schemas.microsoft.com/office/powerpoint/2012/main">
        <p15:guide id="1" orient="horz" pos="2160">
          <p15:clr>
            <a:srgbClr val="A4A3A4"/>
          </p15:clr>
        </p15:guide>
        <p15:guide id="2" pos="324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9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136" autoAdjust="0"/>
    <p:restoredTop sz="68040" autoAdjust="0"/>
  </p:normalViewPr>
  <p:slideViewPr>
    <p:cSldViewPr snapToGrid="0" snapToObjects="1">
      <p:cViewPr varScale="1">
        <p:scale>
          <a:sx n="48" d="100"/>
          <a:sy n="48" d="100"/>
        </p:scale>
        <p:origin x="2238" y="42"/>
      </p:cViewPr>
      <p:guideLst>
        <p:guide orient="horz" pos="2160"/>
        <p:guide pos="3246"/>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57" d="100"/>
          <a:sy n="57" d="100"/>
        </p:scale>
        <p:origin x="-2472"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oleObject" Target="file:///C:\Users\Alberto\Documents\Alberto\Trabajo\UNFPA\UNEG\SO1\Summary%20results%20-%204.2.15.xls"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Alberto\Documents\Alberto\Trabajo\UNFPA\UNEG\SO1\Summary%20results%20-%204.2.15.xls"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icaohq.icao.lan\fileroot\OSG\EAO\UNEG%20Professionalizing%20Evaluation%202014-15%20(JJ)\UNEG%20Survey\Final%20raw%20data\Summary%20results%20-%204.2.15.xls" TargetMode="External"/></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7.xml.rels><?xml version="1.0" encoding="UTF-8" standalone="yes"?>
<Relationships xmlns="http://schemas.openxmlformats.org/package/2006/relationships"><Relationship Id="rId1" Type="http://schemas.openxmlformats.org/officeDocument/2006/relationships/oleObject" Target="file:///\\icaohq.icao.lan\fileroot\OSG\EAO\UNEG%20Professionalizing%20Evaluation%202014-15%20(JJ)\UNEG%20Survey\Final%20raw%20data\Summary%20results%20-%204.2.15.xls"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icaohq.icao.lan\fileroot\OSG\EAO\UNEG%20Professionalizing%20Evaluation%202014-15%20(JJ)\UNEG%20Survey\Final%20raw%20data\Summary%20results%20-%204.2.15.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lgn="l">
              <a:defRPr sz="2400" b="1" i="0" u="none" strike="noStrike" baseline="0">
                <a:solidFill>
                  <a:srgbClr val="333333"/>
                </a:solidFill>
                <a:latin typeface="Microsoft Sans Serif"/>
                <a:ea typeface="Microsoft Sans Serif"/>
                <a:cs typeface="Microsoft Sans Serif"/>
              </a:defRPr>
            </a:pPr>
            <a:r>
              <a:rPr lang="en-CA" sz="2400" dirty="0"/>
              <a:t>What is your current grade/level?</a:t>
            </a:r>
          </a:p>
        </c:rich>
      </c:tx>
      <c:layout>
        <c:manualLayout>
          <c:xMode val="edge"/>
          <c:yMode val="edge"/>
          <c:x val="0.15104221347331581"/>
          <c:y val="3.6583726693885349E-2"/>
        </c:manualLayout>
      </c:layout>
      <c:overlay val="0"/>
      <c:spPr>
        <a:noFill/>
        <a:ln w="25400">
          <a:noFill/>
        </a:ln>
      </c:spPr>
    </c:title>
    <c:autoTitleDeleted val="0"/>
    <c:plotArea>
      <c:layout>
        <c:manualLayout>
          <c:layoutTarget val="inner"/>
          <c:xMode val="edge"/>
          <c:yMode val="edge"/>
          <c:x val="0.12847244003709588"/>
          <c:y val="0.19251336898395721"/>
          <c:w val="0.46701468067538904"/>
          <c:h val="0.71925133689839571"/>
        </c:manualLayout>
      </c:layout>
      <c:pieChart>
        <c:varyColors val="1"/>
        <c:ser>
          <c:idx val="0"/>
          <c:order val="0"/>
          <c:spPr>
            <a:solidFill>
              <a:srgbClr val="9999FF"/>
            </a:solidFill>
            <a:ln w="12700">
              <a:solidFill>
                <a:srgbClr val="333333"/>
              </a:solidFill>
              <a:prstDash val="solid"/>
            </a:ln>
          </c:spPr>
          <c:dPt>
            <c:idx val="0"/>
            <c:bubble3D val="0"/>
          </c:dPt>
          <c:dPt>
            <c:idx val="1"/>
            <c:bubble3D val="0"/>
            <c:spPr>
              <a:solidFill>
                <a:srgbClr val="993366"/>
              </a:solidFill>
              <a:ln w="12700">
                <a:solidFill>
                  <a:srgbClr val="333333"/>
                </a:solidFill>
                <a:prstDash val="solid"/>
              </a:ln>
            </c:spPr>
          </c:dPt>
          <c:dPt>
            <c:idx val="2"/>
            <c:bubble3D val="0"/>
            <c:spPr>
              <a:solidFill>
                <a:srgbClr val="FFFFCC"/>
              </a:solidFill>
              <a:ln w="12700">
                <a:solidFill>
                  <a:srgbClr val="333333"/>
                </a:solidFill>
                <a:prstDash val="solid"/>
              </a:ln>
            </c:spPr>
          </c:dPt>
          <c:dPt>
            <c:idx val="3"/>
            <c:bubble3D val="0"/>
            <c:spPr>
              <a:solidFill>
                <a:srgbClr val="CCFFFF"/>
              </a:solidFill>
              <a:ln w="12700">
                <a:solidFill>
                  <a:srgbClr val="333333"/>
                </a:solidFill>
                <a:prstDash val="solid"/>
              </a:ln>
            </c:spPr>
          </c:dPt>
          <c:dLbls>
            <c:spPr>
              <a:noFill/>
              <a:ln>
                <a:noFill/>
              </a:ln>
              <a:effectLst/>
            </c:spPr>
            <c:txPr>
              <a:bodyPr/>
              <a:lstStyle/>
              <a:p>
                <a:pPr>
                  <a:defRPr sz="1600" b="1"/>
                </a:pPr>
                <a:endParaRPr lang="en-US"/>
              </a:p>
            </c:txPr>
            <c:dLblPos val="outEnd"/>
            <c:showLegendKey val="0"/>
            <c:showVal val="1"/>
            <c:showCatName val="0"/>
            <c:showSerName val="0"/>
            <c:showPercent val="0"/>
            <c:showBubbleSize val="0"/>
            <c:showLeaderLines val="1"/>
            <c:extLst>
              <c:ext xmlns:c15="http://schemas.microsoft.com/office/drawing/2012/chart" uri="{CE6537A1-D6FC-4f65-9D91-7224C49458BB}"/>
            </c:extLst>
          </c:dLbls>
          <c:cat>
            <c:strRef>
              <c:f>'Question 1'!$A$4:$A$7</c:f>
              <c:strCache>
                <c:ptCount val="4"/>
                <c:pt idx="0">
                  <c:v>P1 - P2 (Junior level)</c:v>
                </c:pt>
                <c:pt idx="1">
                  <c:v>P3 - P4 (Mid-level)</c:v>
                </c:pt>
                <c:pt idx="2">
                  <c:v>P5 (Senior level)</c:v>
                </c:pt>
                <c:pt idx="3">
                  <c:v>D1 - D2 (Director level)</c:v>
                </c:pt>
              </c:strCache>
            </c:strRef>
          </c:cat>
          <c:val>
            <c:numRef>
              <c:f>'Question 1'!$C$4:$C$7</c:f>
              <c:numCache>
                <c:formatCode>0.0%</c:formatCode>
                <c:ptCount val="4"/>
                <c:pt idx="0">
                  <c:v>0.128</c:v>
                </c:pt>
                <c:pt idx="1">
                  <c:v>0.442</c:v>
                </c:pt>
                <c:pt idx="2">
                  <c:v>0.26700000000000002</c:v>
                </c:pt>
                <c:pt idx="3">
                  <c:v>0.16300000000000001</c:v>
                </c:pt>
              </c:numCache>
            </c:numRef>
          </c:val>
        </c:ser>
        <c:dLbls>
          <c:showLegendKey val="0"/>
          <c:showVal val="0"/>
          <c:showCatName val="0"/>
          <c:showSerName val="0"/>
          <c:showPercent val="0"/>
          <c:showBubbleSize val="0"/>
          <c:showLeaderLines val="1"/>
        </c:dLbls>
        <c:firstSliceAng val="0"/>
      </c:pieChart>
      <c:spPr>
        <a:solidFill>
          <a:srgbClr val="EEEEEE"/>
        </a:solidFill>
        <a:ln w="25400">
          <a:noFill/>
        </a:ln>
      </c:spPr>
    </c:plotArea>
    <c:legend>
      <c:legendPos val="r"/>
      <c:layout>
        <c:manualLayout>
          <c:xMode val="edge"/>
          <c:yMode val="edge"/>
          <c:x val="0.71296316442508401"/>
          <c:y val="0.44688784564898459"/>
          <c:w val="0.26851859439386278"/>
          <c:h val="0.23260146064516821"/>
        </c:manualLayout>
      </c:layout>
      <c:overlay val="0"/>
      <c:spPr>
        <a:solidFill>
          <a:srgbClr val="FFFFFF"/>
        </a:solidFill>
        <a:ln w="3175">
          <a:solidFill>
            <a:srgbClr val="333333"/>
          </a:solidFill>
          <a:prstDash val="solid"/>
        </a:ln>
      </c:spPr>
      <c:txPr>
        <a:bodyPr/>
        <a:lstStyle/>
        <a:p>
          <a:pPr>
            <a:defRPr sz="1200" b="0" i="0" u="none" strike="noStrike" baseline="0">
              <a:solidFill>
                <a:srgbClr val="333333"/>
              </a:solidFill>
              <a:latin typeface="Microsoft Sans Serif"/>
              <a:ea typeface="Microsoft Sans Serif"/>
              <a:cs typeface="Microsoft Sans Serif"/>
            </a:defRPr>
          </a:pPr>
          <a:endParaRPr lang="en-US"/>
        </a:p>
      </c:txPr>
    </c:legend>
    <c:plotVisOnly val="1"/>
    <c:dispBlanksAs val="zero"/>
    <c:showDLblsOverMax val="0"/>
  </c:chart>
  <c:spPr>
    <a:solidFill>
      <a:srgbClr val="EEEEEE"/>
    </a:solidFill>
    <a:ln w="3175">
      <a:solidFill>
        <a:srgbClr val="333333"/>
      </a:solidFill>
      <a:prstDash val="solid"/>
    </a:ln>
  </c:spPr>
  <c:txPr>
    <a:bodyPr/>
    <a:lstStyle/>
    <a:p>
      <a:pPr>
        <a:defRPr sz="1000" b="0" i="0" u="none" strike="noStrike" baseline="0">
          <a:solidFill>
            <a:srgbClr val="333333"/>
          </a:solidFill>
          <a:latin typeface="Microsoft Sans Serif"/>
          <a:ea typeface="Microsoft Sans Serif"/>
          <a:cs typeface="Microsoft Sans Serif"/>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400" b="1" i="0" u="none" strike="noStrike" baseline="0">
                <a:solidFill>
                  <a:srgbClr val="333333"/>
                </a:solidFill>
                <a:latin typeface="Microsoft Sans Serif"/>
                <a:ea typeface="Microsoft Sans Serif"/>
                <a:cs typeface="Microsoft Sans Serif"/>
              </a:defRPr>
            </a:pPr>
            <a:r>
              <a:rPr lang="en-CA" sz="2400"/>
              <a:t>How many years of experience do you have in conducting, managing and/or overseeing evaluations?</a:t>
            </a:r>
          </a:p>
        </c:rich>
      </c:tx>
      <c:layout>
        <c:manualLayout>
          <c:xMode val="edge"/>
          <c:yMode val="edge"/>
          <c:x val="0.14930573782443859"/>
          <c:y val="3.5294117647058823E-2"/>
        </c:manualLayout>
      </c:layout>
      <c:overlay val="0"/>
      <c:spPr>
        <a:noFill/>
        <a:ln w="25400">
          <a:noFill/>
        </a:ln>
      </c:spPr>
    </c:title>
    <c:autoTitleDeleted val="0"/>
    <c:plotArea>
      <c:layout>
        <c:manualLayout>
          <c:layoutTarget val="inner"/>
          <c:xMode val="edge"/>
          <c:yMode val="edge"/>
          <c:x val="0.15277803680087076"/>
          <c:y val="0.24705917833636595"/>
          <c:w val="0.39236177632950903"/>
          <c:h val="0.66470683695260357"/>
        </c:manualLayout>
      </c:layout>
      <c:pieChart>
        <c:varyColors val="1"/>
        <c:ser>
          <c:idx val="0"/>
          <c:order val="0"/>
          <c:spPr>
            <a:solidFill>
              <a:srgbClr val="9999FF"/>
            </a:solidFill>
            <a:ln w="12700">
              <a:solidFill>
                <a:srgbClr val="333333"/>
              </a:solidFill>
              <a:prstDash val="solid"/>
            </a:ln>
          </c:spPr>
          <c:dPt>
            <c:idx val="0"/>
            <c:bubble3D val="0"/>
          </c:dPt>
          <c:dPt>
            <c:idx val="1"/>
            <c:bubble3D val="0"/>
            <c:spPr>
              <a:solidFill>
                <a:srgbClr val="993366"/>
              </a:solidFill>
              <a:ln w="12700">
                <a:solidFill>
                  <a:srgbClr val="333333"/>
                </a:solidFill>
                <a:prstDash val="solid"/>
              </a:ln>
            </c:spPr>
          </c:dPt>
          <c:dPt>
            <c:idx val="2"/>
            <c:bubble3D val="0"/>
            <c:spPr>
              <a:solidFill>
                <a:srgbClr val="FFFFCC"/>
              </a:solidFill>
              <a:ln w="12700">
                <a:solidFill>
                  <a:srgbClr val="333333"/>
                </a:solidFill>
                <a:prstDash val="solid"/>
              </a:ln>
            </c:spPr>
          </c:dPt>
          <c:dPt>
            <c:idx val="3"/>
            <c:bubble3D val="0"/>
            <c:spPr>
              <a:solidFill>
                <a:srgbClr val="CCFFFF"/>
              </a:solidFill>
              <a:ln w="12700">
                <a:solidFill>
                  <a:srgbClr val="333333"/>
                </a:solidFill>
                <a:prstDash val="solid"/>
              </a:ln>
            </c:spPr>
          </c:dPt>
          <c:dLbls>
            <c:spPr>
              <a:noFill/>
              <a:ln>
                <a:noFill/>
              </a:ln>
              <a:effectLst/>
            </c:spPr>
            <c:txPr>
              <a:bodyPr/>
              <a:lstStyle/>
              <a:p>
                <a:pPr>
                  <a:defRPr sz="1600" b="1"/>
                </a:pPr>
                <a:endParaRPr lang="en-US"/>
              </a:p>
            </c:txPr>
            <c:dLblPos val="outEnd"/>
            <c:showLegendKey val="0"/>
            <c:showVal val="1"/>
            <c:showCatName val="0"/>
            <c:showSerName val="0"/>
            <c:showPercent val="0"/>
            <c:showBubbleSize val="0"/>
            <c:showLeaderLines val="1"/>
            <c:extLst>
              <c:ext xmlns:c15="http://schemas.microsoft.com/office/drawing/2012/chart" uri="{CE6537A1-D6FC-4f65-9D91-7224C49458BB}"/>
            </c:extLst>
          </c:dLbls>
          <c:cat>
            <c:strRef>
              <c:f>'Question 2'!$A$4:$A$7</c:f>
              <c:strCache>
                <c:ptCount val="4"/>
                <c:pt idx="0">
                  <c:v>Less than 5 years</c:v>
                </c:pt>
                <c:pt idx="1">
                  <c:v>Between 5 and 10 years</c:v>
                </c:pt>
                <c:pt idx="2">
                  <c:v>Between 10 and 15 years</c:v>
                </c:pt>
                <c:pt idx="3">
                  <c:v>More than 15 years</c:v>
                </c:pt>
              </c:strCache>
            </c:strRef>
          </c:cat>
          <c:val>
            <c:numRef>
              <c:f>'Question 2'!$C$4:$C$7</c:f>
              <c:numCache>
                <c:formatCode>0.0%</c:formatCode>
                <c:ptCount val="4"/>
                <c:pt idx="0">
                  <c:v>0.255</c:v>
                </c:pt>
                <c:pt idx="1">
                  <c:v>0.309</c:v>
                </c:pt>
                <c:pt idx="2">
                  <c:v>0.20199999999999999</c:v>
                </c:pt>
                <c:pt idx="3">
                  <c:v>0.23399999999999999</c:v>
                </c:pt>
              </c:numCache>
            </c:numRef>
          </c:val>
        </c:ser>
        <c:dLbls>
          <c:showLegendKey val="0"/>
          <c:showVal val="0"/>
          <c:showCatName val="0"/>
          <c:showSerName val="0"/>
          <c:showPercent val="0"/>
          <c:showBubbleSize val="0"/>
          <c:showLeaderLines val="1"/>
        </c:dLbls>
        <c:firstSliceAng val="0"/>
      </c:pieChart>
      <c:spPr>
        <a:solidFill>
          <a:srgbClr val="EEEEEE"/>
        </a:solidFill>
        <a:ln w="25400">
          <a:noFill/>
        </a:ln>
      </c:spPr>
    </c:plotArea>
    <c:legend>
      <c:legendPos val="r"/>
      <c:layout>
        <c:manualLayout>
          <c:xMode val="edge"/>
          <c:yMode val="edge"/>
          <c:x val="0.68865760200150161"/>
          <c:y val="0.47692486825746794"/>
          <c:w val="0.2939815645519015"/>
          <c:h val="0.24423168656733235"/>
        </c:manualLayout>
      </c:layout>
      <c:overlay val="0"/>
      <c:spPr>
        <a:solidFill>
          <a:srgbClr val="FFFFFF"/>
        </a:solidFill>
        <a:ln w="3175">
          <a:solidFill>
            <a:srgbClr val="333333"/>
          </a:solidFill>
          <a:prstDash val="solid"/>
        </a:ln>
      </c:spPr>
      <c:txPr>
        <a:bodyPr/>
        <a:lstStyle/>
        <a:p>
          <a:pPr>
            <a:defRPr sz="1200" b="0" i="0" u="none" strike="noStrike" baseline="0">
              <a:solidFill>
                <a:srgbClr val="333333"/>
              </a:solidFill>
              <a:latin typeface="Microsoft Sans Serif"/>
              <a:ea typeface="Microsoft Sans Serif"/>
              <a:cs typeface="Microsoft Sans Serif"/>
            </a:defRPr>
          </a:pPr>
          <a:endParaRPr lang="en-US"/>
        </a:p>
      </c:txPr>
    </c:legend>
    <c:plotVisOnly val="1"/>
    <c:dispBlanksAs val="zero"/>
    <c:showDLblsOverMax val="0"/>
  </c:chart>
  <c:spPr>
    <a:solidFill>
      <a:srgbClr val="EEEEEE"/>
    </a:solidFill>
    <a:ln w="3175">
      <a:solidFill>
        <a:srgbClr val="333333"/>
      </a:solidFill>
      <a:prstDash val="solid"/>
    </a:ln>
  </c:spPr>
  <c:txPr>
    <a:bodyPr/>
    <a:lstStyle/>
    <a:p>
      <a:pPr>
        <a:defRPr sz="1000" b="0" i="0" u="none" strike="noStrike" baseline="0">
          <a:solidFill>
            <a:srgbClr val="333333"/>
          </a:solidFill>
          <a:latin typeface="Microsoft Sans Serif"/>
          <a:ea typeface="Microsoft Sans Serif"/>
          <a:cs typeface="Microsoft Sans Serif"/>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400" b="1" i="0" u="none" strike="noStrike" baseline="0">
                <a:solidFill>
                  <a:srgbClr val="333333"/>
                </a:solidFill>
                <a:latin typeface="Microsoft Sans Serif"/>
                <a:ea typeface="Microsoft Sans Serif"/>
                <a:cs typeface="Microsoft Sans Serif"/>
              </a:defRPr>
            </a:pPr>
            <a:r>
              <a:rPr lang="en-US" sz="2400" dirty="0"/>
              <a:t>To what extent are you aware of the UN Competency Framework?</a:t>
            </a:r>
          </a:p>
        </c:rich>
      </c:tx>
      <c:layout>
        <c:manualLayout>
          <c:xMode val="edge"/>
          <c:yMode val="edge"/>
          <c:x val="0.1043128584554122"/>
          <c:y val="2.1552210888795987E-3"/>
        </c:manualLayout>
      </c:layout>
      <c:overlay val="0"/>
      <c:spPr>
        <a:noFill/>
        <a:ln w="25400">
          <a:noFill/>
        </a:ln>
      </c:spPr>
    </c:title>
    <c:autoTitleDeleted val="0"/>
    <c:plotArea>
      <c:layout>
        <c:manualLayout>
          <c:layoutTarget val="inner"/>
          <c:xMode val="edge"/>
          <c:yMode val="edge"/>
          <c:x val="0.10922914107556057"/>
          <c:y val="0.23692250768438247"/>
          <c:w val="0.46701468067538904"/>
          <c:h val="0.71925133689839571"/>
        </c:manualLayout>
      </c:layout>
      <c:pieChart>
        <c:varyColors val="1"/>
        <c:ser>
          <c:idx val="0"/>
          <c:order val="0"/>
          <c:spPr>
            <a:solidFill>
              <a:srgbClr val="9999FF"/>
            </a:solidFill>
            <a:ln w="12700">
              <a:solidFill>
                <a:srgbClr val="333333"/>
              </a:solidFill>
              <a:prstDash val="solid"/>
            </a:ln>
          </c:spPr>
          <c:dPt>
            <c:idx val="0"/>
            <c:bubble3D val="0"/>
          </c:dPt>
          <c:dPt>
            <c:idx val="1"/>
            <c:bubble3D val="0"/>
            <c:spPr>
              <a:solidFill>
                <a:srgbClr val="993366"/>
              </a:solidFill>
              <a:ln w="12700">
                <a:solidFill>
                  <a:srgbClr val="333333"/>
                </a:solidFill>
                <a:prstDash val="solid"/>
              </a:ln>
            </c:spPr>
          </c:dPt>
          <c:dPt>
            <c:idx val="2"/>
            <c:bubble3D val="0"/>
            <c:spPr>
              <a:solidFill>
                <a:srgbClr val="FFFFCC"/>
              </a:solidFill>
              <a:ln w="12700">
                <a:solidFill>
                  <a:srgbClr val="333333"/>
                </a:solidFill>
                <a:prstDash val="solid"/>
              </a:ln>
            </c:spPr>
          </c:dPt>
          <c:dPt>
            <c:idx val="3"/>
            <c:bubble3D val="0"/>
            <c:spPr>
              <a:solidFill>
                <a:srgbClr val="CCFFFF"/>
              </a:solidFill>
              <a:ln w="12700">
                <a:solidFill>
                  <a:srgbClr val="333333"/>
                </a:solidFill>
                <a:prstDash val="solid"/>
              </a:ln>
            </c:spPr>
          </c:dPt>
          <c:dPt>
            <c:idx val="4"/>
            <c:bubble3D val="0"/>
            <c:spPr>
              <a:solidFill>
                <a:srgbClr val="660066"/>
              </a:solidFill>
              <a:ln w="12700">
                <a:solidFill>
                  <a:srgbClr val="333333"/>
                </a:solidFill>
                <a:prstDash val="solid"/>
              </a:ln>
            </c:spPr>
          </c:dPt>
          <c:dLbls>
            <c:spPr>
              <a:noFill/>
              <a:ln>
                <a:noFill/>
              </a:ln>
              <a:effectLst/>
            </c:spPr>
            <c:txPr>
              <a:bodyPr/>
              <a:lstStyle/>
              <a:p>
                <a:pPr>
                  <a:defRPr sz="1600" b="1"/>
                </a:pPr>
                <a:endParaRPr lang="en-US"/>
              </a:p>
            </c:txPr>
            <c:dLblPos val="outEnd"/>
            <c:showLegendKey val="0"/>
            <c:showVal val="1"/>
            <c:showCatName val="0"/>
            <c:showSerName val="0"/>
            <c:showPercent val="0"/>
            <c:showBubbleSize val="0"/>
            <c:showLeaderLines val="1"/>
            <c:extLst>
              <c:ext xmlns:c15="http://schemas.microsoft.com/office/drawing/2012/chart" uri="{CE6537A1-D6FC-4f65-9D91-7224C49458BB}"/>
            </c:extLst>
          </c:dLbls>
          <c:cat>
            <c:strRef>
              <c:f>'Question 6'!$A$4:$A$8</c:f>
              <c:strCache>
                <c:ptCount val="5"/>
                <c:pt idx="0">
                  <c:v>I am not aware of it</c:v>
                </c:pt>
                <c:pt idx="1">
                  <c:v>I have heard about it but did not use it</c:v>
                </c:pt>
                <c:pt idx="2">
                  <c:v>I have used it few times</c:v>
                </c:pt>
                <c:pt idx="3">
                  <c:v>I use it regularly</c:v>
                </c:pt>
                <c:pt idx="4">
                  <c:v>I use it regularly and have contributed to its development</c:v>
                </c:pt>
              </c:strCache>
            </c:strRef>
          </c:cat>
          <c:val>
            <c:numRef>
              <c:f>'Question 6'!$C$4:$C$8</c:f>
              <c:numCache>
                <c:formatCode>#,#00%</c:formatCode>
                <c:ptCount val="5"/>
                <c:pt idx="0">
                  <c:v>0.125</c:v>
                </c:pt>
                <c:pt idx="1">
                  <c:v>0.29499999999999998</c:v>
                </c:pt>
                <c:pt idx="2">
                  <c:v>0.39799999999999996</c:v>
                </c:pt>
                <c:pt idx="3">
                  <c:v>0.17</c:v>
                </c:pt>
                <c:pt idx="4">
                  <c:v>1.1000000000000001E-2</c:v>
                </c:pt>
              </c:numCache>
            </c:numRef>
          </c:val>
        </c:ser>
        <c:dLbls>
          <c:showLegendKey val="0"/>
          <c:showVal val="0"/>
          <c:showCatName val="0"/>
          <c:showSerName val="0"/>
          <c:showPercent val="0"/>
          <c:showBubbleSize val="0"/>
          <c:showLeaderLines val="1"/>
        </c:dLbls>
        <c:firstSliceAng val="0"/>
      </c:pieChart>
      <c:spPr>
        <a:solidFill>
          <a:srgbClr val="EEEEEE"/>
        </a:solidFill>
        <a:ln w="25400">
          <a:noFill/>
        </a:ln>
      </c:spPr>
    </c:plotArea>
    <c:legend>
      <c:legendPos val="r"/>
      <c:layout>
        <c:manualLayout>
          <c:xMode val="edge"/>
          <c:yMode val="edge"/>
          <c:x val="0.66840387139107604"/>
          <c:y val="0.19786096256684493"/>
          <c:w val="0.31770888013998244"/>
          <c:h val="0.71122994652406413"/>
        </c:manualLayout>
      </c:layout>
      <c:overlay val="0"/>
      <c:spPr>
        <a:solidFill>
          <a:srgbClr val="FFFFFF"/>
        </a:solidFill>
        <a:ln w="3175">
          <a:solidFill>
            <a:srgbClr val="333333"/>
          </a:solidFill>
          <a:prstDash val="solid"/>
        </a:ln>
      </c:spPr>
      <c:txPr>
        <a:bodyPr/>
        <a:lstStyle/>
        <a:p>
          <a:pPr>
            <a:defRPr sz="1600" b="0" i="0" u="none" strike="noStrike" baseline="0">
              <a:solidFill>
                <a:srgbClr val="333333"/>
              </a:solidFill>
              <a:latin typeface="Microsoft Sans Serif"/>
              <a:ea typeface="Microsoft Sans Serif"/>
              <a:cs typeface="Microsoft Sans Serif"/>
            </a:defRPr>
          </a:pPr>
          <a:endParaRPr lang="en-US"/>
        </a:p>
      </c:txPr>
    </c:legend>
    <c:plotVisOnly val="1"/>
    <c:dispBlanksAs val="zero"/>
    <c:showDLblsOverMax val="0"/>
  </c:chart>
  <c:spPr>
    <a:solidFill>
      <a:srgbClr val="EEEEEE"/>
    </a:solidFill>
    <a:ln w="3175">
      <a:solidFill>
        <a:srgbClr val="333333"/>
      </a:solidFill>
      <a:prstDash val="solid"/>
    </a:ln>
  </c:spPr>
  <c:txPr>
    <a:bodyPr/>
    <a:lstStyle/>
    <a:p>
      <a:pPr>
        <a:defRPr sz="1000" b="0" i="0" u="none" strike="noStrike" baseline="0">
          <a:solidFill>
            <a:srgbClr val="333333"/>
          </a:solidFill>
          <a:latin typeface="Microsoft Sans Serif"/>
          <a:ea typeface="Microsoft Sans Serif"/>
          <a:cs typeface="Microsoft Sans Serif"/>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000" b="1" i="0" u="none" strike="noStrike" baseline="0">
                <a:solidFill>
                  <a:srgbClr val="333333"/>
                </a:solidFill>
                <a:latin typeface="Microsoft Sans Serif"/>
                <a:ea typeface="Microsoft Sans Serif"/>
                <a:cs typeface="Microsoft Sans Serif"/>
              </a:defRPr>
            </a:pPr>
            <a:r>
              <a:rPr lang="en-US" sz="2000" dirty="0"/>
              <a:t>In your experience, what has the UN Competency Framework been used for in your </a:t>
            </a:r>
            <a:r>
              <a:rPr lang="en-US" sz="2000" dirty="0" err="1"/>
              <a:t>organisation</a:t>
            </a:r>
            <a:r>
              <a:rPr lang="en-US" sz="2000" dirty="0"/>
              <a:t> (select as many as applicable)?</a:t>
            </a:r>
          </a:p>
        </c:rich>
      </c:tx>
      <c:layout>
        <c:manualLayout>
          <c:xMode val="edge"/>
          <c:yMode val="edge"/>
          <c:x val="0.13541694132759624"/>
          <c:y val="3.2085561497326207E-2"/>
        </c:manualLayout>
      </c:layout>
      <c:overlay val="0"/>
      <c:spPr>
        <a:noFill/>
        <a:ln w="25400">
          <a:noFill/>
        </a:ln>
      </c:spPr>
    </c:title>
    <c:autoTitleDeleted val="0"/>
    <c:plotArea>
      <c:layout>
        <c:manualLayout>
          <c:layoutTarget val="inner"/>
          <c:xMode val="edge"/>
          <c:yMode val="edge"/>
          <c:x val="0.10937518543698703"/>
          <c:y val="0.26203208556149732"/>
          <c:w val="0.86632091322311944"/>
          <c:h val="0.42780748663101603"/>
        </c:manualLayout>
      </c:layout>
      <c:barChart>
        <c:barDir val="col"/>
        <c:grouping val="clustered"/>
        <c:varyColors val="0"/>
        <c:ser>
          <c:idx val="0"/>
          <c:order val="0"/>
          <c:spPr>
            <a:solidFill>
              <a:srgbClr val="9999FF"/>
            </a:solidFill>
            <a:ln w="12700">
              <a:solidFill>
                <a:srgbClr val="333333"/>
              </a:solidFill>
              <a:prstDash val="solid"/>
            </a:ln>
          </c:spPr>
          <c:invertIfNegative val="0"/>
          <c:dLbls>
            <c:spPr>
              <a:noFill/>
              <a:ln>
                <a:noFill/>
              </a:ln>
              <a:effectLst/>
            </c:spPr>
            <c:txPr>
              <a:bodyPr/>
              <a:lstStyle/>
              <a:p>
                <a:pPr>
                  <a:defRPr sz="1600"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'Question 7'!$A$4:$A$9</c:f>
              <c:strCache>
                <c:ptCount val="6"/>
                <c:pt idx="0">
                  <c:v>Developing job descriptions</c:v>
                </c:pt>
                <c:pt idx="1">
                  <c:v>Hiring evaluators</c:v>
                </c:pt>
                <c:pt idx="2">
                  <c:v>Evaluating staff/consultant performance</c:v>
                </c:pt>
                <c:pt idx="3">
                  <c:v>Identifying training needs (professional development)</c:v>
                </c:pt>
                <c:pt idx="4">
                  <c:v>Self-assessing competencies</c:v>
                </c:pt>
                <c:pt idx="5">
                  <c:v>To my knowledge, the Competency Framework has not been used</c:v>
                </c:pt>
              </c:strCache>
            </c:strRef>
          </c:cat>
          <c:val>
            <c:numRef>
              <c:f>'Question 7'!$C$4:$C$9</c:f>
              <c:numCache>
                <c:formatCode>#,#00%</c:formatCode>
                <c:ptCount val="6"/>
                <c:pt idx="0">
                  <c:v>0.67400000000000004</c:v>
                </c:pt>
                <c:pt idx="1">
                  <c:v>0.30199999999999999</c:v>
                </c:pt>
                <c:pt idx="2">
                  <c:v>0.18600000000000003</c:v>
                </c:pt>
                <c:pt idx="3">
                  <c:v>0.18600000000000003</c:v>
                </c:pt>
                <c:pt idx="4">
                  <c:v>0.20899999999999999</c:v>
                </c:pt>
                <c:pt idx="5">
                  <c:v>0.27899999999999997</c:v>
                </c:pt>
              </c:numCache>
            </c:numRef>
          </c:val>
        </c:ser>
        <c:dLbls>
          <c:showLegendKey val="0"/>
          <c:showVal val="0"/>
          <c:showCatName val="0"/>
          <c:showSerName val="0"/>
          <c:showPercent val="0"/>
          <c:showBubbleSize val="0"/>
        </c:dLbls>
        <c:gapWidth val="150"/>
        <c:axId val="96155976"/>
        <c:axId val="96156368"/>
      </c:barChart>
      <c:catAx>
        <c:axId val="96155976"/>
        <c:scaling>
          <c:orientation val="minMax"/>
        </c:scaling>
        <c:delete val="0"/>
        <c:axPos val="b"/>
        <c:numFmt formatCode="General" sourceLinked="1"/>
        <c:majorTickMark val="out"/>
        <c:minorTickMark val="none"/>
        <c:tickLblPos val="nextTo"/>
        <c:spPr>
          <a:ln w="3175">
            <a:solidFill>
              <a:srgbClr val="333333"/>
            </a:solidFill>
            <a:prstDash val="solid"/>
          </a:ln>
        </c:spPr>
        <c:txPr>
          <a:bodyPr rot="-5400000" vert="horz"/>
          <a:lstStyle/>
          <a:p>
            <a:pPr>
              <a:defRPr sz="1600" b="0" i="0" u="none" strike="noStrike" baseline="0">
                <a:solidFill>
                  <a:srgbClr val="333333"/>
                </a:solidFill>
                <a:latin typeface="Microsoft Sans Serif"/>
                <a:ea typeface="Microsoft Sans Serif"/>
                <a:cs typeface="Microsoft Sans Serif"/>
              </a:defRPr>
            </a:pPr>
            <a:endParaRPr lang="en-US"/>
          </a:p>
        </c:txPr>
        <c:crossAx val="96156368"/>
        <c:crosses val="autoZero"/>
        <c:auto val="1"/>
        <c:lblAlgn val="ctr"/>
        <c:lblOffset val="100"/>
        <c:tickLblSkip val="1"/>
        <c:tickMarkSkip val="1"/>
        <c:noMultiLvlLbl val="0"/>
      </c:catAx>
      <c:valAx>
        <c:axId val="96156368"/>
        <c:scaling>
          <c:orientation val="minMax"/>
        </c:scaling>
        <c:delete val="0"/>
        <c:axPos val="l"/>
        <c:majorGridlines>
          <c:spPr>
            <a:ln w="3175">
              <a:solidFill>
                <a:srgbClr val="333333"/>
              </a:solidFill>
              <a:prstDash val="solid"/>
            </a:ln>
          </c:spPr>
        </c:majorGridlines>
        <c:numFmt formatCode="#,#00%" sourceLinked="1"/>
        <c:majorTickMark val="out"/>
        <c:minorTickMark val="none"/>
        <c:tickLblPos val="nextTo"/>
        <c:spPr>
          <a:ln w="3175">
            <a:solidFill>
              <a:srgbClr val="333333"/>
            </a:solidFill>
            <a:prstDash val="solid"/>
          </a:ln>
        </c:spPr>
        <c:txPr>
          <a:bodyPr rot="0" vert="horz"/>
          <a:lstStyle/>
          <a:p>
            <a:pPr>
              <a:defRPr sz="1000" b="0" i="0" u="none" strike="noStrike" baseline="0">
                <a:solidFill>
                  <a:srgbClr val="333333"/>
                </a:solidFill>
                <a:latin typeface="Microsoft Sans Serif"/>
                <a:ea typeface="Microsoft Sans Serif"/>
                <a:cs typeface="Microsoft Sans Serif"/>
              </a:defRPr>
            </a:pPr>
            <a:endParaRPr lang="en-US"/>
          </a:p>
        </c:txPr>
        <c:crossAx val="96155976"/>
        <c:crossesAt val="1"/>
        <c:crossBetween val="between"/>
      </c:valAx>
      <c:spPr>
        <a:solidFill>
          <a:srgbClr val="EEEEEE"/>
        </a:solidFill>
        <a:ln w="25400">
          <a:noFill/>
        </a:ln>
      </c:spPr>
    </c:plotArea>
    <c:plotVisOnly val="1"/>
    <c:dispBlanksAs val="gap"/>
    <c:showDLblsOverMax val="0"/>
  </c:chart>
  <c:spPr>
    <a:solidFill>
      <a:srgbClr val="EEEEEE"/>
    </a:solidFill>
    <a:ln w="3175">
      <a:solidFill>
        <a:srgbClr val="333333"/>
      </a:solidFill>
      <a:prstDash val="solid"/>
    </a:ln>
  </c:spPr>
  <c:txPr>
    <a:bodyPr/>
    <a:lstStyle/>
    <a:p>
      <a:pPr>
        <a:defRPr sz="1000" b="0" i="0" u="none" strike="noStrike" baseline="0">
          <a:solidFill>
            <a:srgbClr val="333333"/>
          </a:solidFill>
          <a:latin typeface="Microsoft Sans Serif"/>
          <a:ea typeface="Microsoft Sans Serif"/>
          <a:cs typeface="Microsoft Sans Serif"/>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b="1" i="0" u="none" strike="noStrike" baseline="0">
                <a:solidFill>
                  <a:srgbClr val="333333"/>
                </a:solidFill>
                <a:latin typeface="Microsoft Sans Serif"/>
                <a:ea typeface="Microsoft Sans Serif"/>
                <a:cs typeface="Microsoft Sans Serif"/>
              </a:defRPr>
            </a:pPr>
            <a:r>
              <a:rPr lang="en-CA" sz="1800" dirty="0"/>
              <a:t>UNEG is currently working on revising the UN Competency Framework. The revision of the UN Competency Framework should result in the following (select as many as applicable):</a:t>
            </a:r>
          </a:p>
        </c:rich>
      </c:tx>
      <c:layout>
        <c:manualLayout>
          <c:xMode val="edge"/>
          <c:yMode val="edge"/>
          <c:x val="0.13715295694421176"/>
          <c:y val="3.2085615466291011E-2"/>
        </c:manualLayout>
      </c:layout>
      <c:overlay val="0"/>
      <c:spPr>
        <a:noFill/>
        <a:ln w="25400">
          <a:noFill/>
        </a:ln>
      </c:spPr>
    </c:title>
    <c:autoTitleDeleted val="0"/>
    <c:plotArea>
      <c:layout>
        <c:manualLayout>
          <c:layoutTarget val="inner"/>
          <c:xMode val="edge"/>
          <c:yMode val="edge"/>
          <c:x val="0.10937518543698703"/>
          <c:y val="0.26203208556149732"/>
          <c:w val="0.86632091322311944"/>
          <c:h val="0.40909090909090912"/>
        </c:manualLayout>
      </c:layout>
      <c:barChart>
        <c:barDir val="col"/>
        <c:grouping val="clustered"/>
        <c:varyColors val="0"/>
        <c:ser>
          <c:idx val="0"/>
          <c:order val="0"/>
          <c:spPr>
            <a:solidFill>
              <a:srgbClr val="9999FF"/>
            </a:solidFill>
            <a:ln w="12700">
              <a:solidFill>
                <a:srgbClr val="333333"/>
              </a:solidFill>
              <a:prstDash val="solid"/>
            </a:ln>
          </c:spPr>
          <c:invertIfNegative val="0"/>
          <c:dLbls>
            <c:spPr>
              <a:noFill/>
              <a:ln>
                <a:noFill/>
              </a:ln>
              <a:effectLst/>
            </c:spPr>
            <c:txPr>
              <a:bodyPr/>
              <a:lstStyle/>
              <a:p>
                <a:pPr>
                  <a:defRPr sz="1600"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'Question 8'!$A$4:$A$8</c:f>
              <c:strCache>
                <c:ptCount val="5"/>
                <c:pt idx="0">
                  <c:v>Alignment with other existing evaluator competency frameworks</c:v>
                </c:pt>
                <c:pt idx="1">
                  <c:v>Distinction of competencies for commissioners, in addition to the existing distinction for evaluators and the Heads of evaluation offices</c:v>
                </c:pt>
                <c:pt idx="2">
                  <c:v>Development of a competency self-assessment tool</c:v>
                </c:pt>
                <c:pt idx="3">
                  <c:v>Recognition of a universal core set of competencies</c:v>
                </c:pt>
                <c:pt idx="4">
                  <c:v>Recognition of a UN-specific core set of competencies</c:v>
                </c:pt>
              </c:strCache>
            </c:strRef>
          </c:cat>
          <c:val>
            <c:numRef>
              <c:f>'Question 8'!$C$4:$C$8</c:f>
              <c:numCache>
                <c:formatCode>0.0%</c:formatCode>
                <c:ptCount val="5"/>
                <c:pt idx="0">
                  <c:v>0.63500000000000001</c:v>
                </c:pt>
                <c:pt idx="1">
                  <c:v>0.376</c:v>
                </c:pt>
                <c:pt idx="2">
                  <c:v>0.51800000000000002</c:v>
                </c:pt>
                <c:pt idx="3">
                  <c:v>0.6</c:v>
                </c:pt>
                <c:pt idx="4">
                  <c:v>0.58799999999999997</c:v>
                </c:pt>
              </c:numCache>
            </c:numRef>
          </c:val>
        </c:ser>
        <c:dLbls>
          <c:showLegendKey val="0"/>
          <c:showVal val="0"/>
          <c:showCatName val="0"/>
          <c:showSerName val="0"/>
          <c:showPercent val="0"/>
          <c:showBubbleSize val="0"/>
        </c:dLbls>
        <c:gapWidth val="150"/>
        <c:axId val="96157152"/>
        <c:axId val="96157544"/>
      </c:barChart>
      <c:catAx>
        <c:axId val="96157152"/>
        <c:scaling>
          <c:orientation val="minMax"/>
        </c:scaling>
        <c:delete val="0"/>
        <c:axPos val="b"/>
        <c:numFmt formatCode="General" sourceLinked="1"/>
        <c:majorTickMark val="out"/>
        <c:minorTickMark val="none"/>
        <c:tickLblPos val="nextTo"/>
        <c:spPr>
          <a:ln w="3175">
            <a:solidFill>
              <a:srgbClr val="333333"/>
            </a:solidFill>
            <a:prstDash val="solid"/>
          </a:ln>
        </c:spPr>
        <c:txPr>
          <a:bodyPr rot="-5400000" vert="horz"/>
          <a:lstStyle/>
          <a:p>
            <a:pPr>
              <a:defRPr sz="1600" b="0" i="0" u="none" strike="noStrike" baseline="0">
                <a:solidFill>
                  <a:srgbClr val="333333"/>
                </a:solidFill>
                <a:latin typeface="Microsoft Sans Serif"/>
                <a:ea typeface="Microsoft Sans Serif"/>
                <a:cs typeface="Microsoft Sans Serif"/>
              </a:defRPr>
            </a:pPr>
            <a:endParaRPr lang="en-US"/>
          </a:p>
        </c:txPr>
        <c:crossAx val="96157544"/>
        <c:crosses val="autoZero"/>
        <c:auto val="1"/>
        <c:lblAlgn val="ctr"/>
        <c:lblOffset val="100"/>
        <c:tickLblSkip val="1"/>
        <c:tickMarkSkip val="1"/>
        <c:noMultiLvlLbl val="0"/>
      </c:catAx>
      <c:valAx>
        <c:axId val="96157544"/>
        <c:scaling>
          <c:orientation val="minMax"/>
        </c:scaling>
        <c:delete val="0"/>
        <c:axPos val="l"/>
        <c:majorGridlines>
          <c:spPr>
            <a:ln w="3175">
              <a:solidFill>
                <a:srgbClr val="333333"/>
              </a:solidFill>
              <a:prstDash val="solid"/>
            </a:ln>
          </c:spPr>
        </c:majorGridlines>
        <c:numFmt formatCode="0.0%" sourceLinked="1"/>
        <c:majorTickMark val="out"/>
        <c:minorTickMark val="none"/>
        <c:tickLblPos val="nextTo"/>
        <c:spPr>
          <a:ln w="3175">
            <a:solidFill>
              <a:srgbClr val="333333"/>
            </a:solidFill>
            <a:prstDash val="solid"/>
          </a:ln>
        </c:spPr>
        <c:txPr>
          <a:bodyPr rot="0" vert="horz"/>
          <a:lstStyle/>
          <a:p>
            <a:pPr>
              <a:defRPr sz="1000" b="0" i="0" u="none" strike="noStrike" baseline="0">
                <a:solidFill>
                  <a:srgbClr val="333333"/>
                </a:solidFill>
                <a:latin typeface="Microsoft Sans Serif"/>
                <a:ea typeface="Microsoft Sans Serif"/>
                <a:cs typeface="Microsoft Sans Serif"/>
              </a:defRPr>
            </a:pPr>
            <a:endParaRPr lang="en-US"/>
          </a:p>
        </c:txPr>
        <c:crossAx val="96157152"/>
        <c:crossesAt val="1"/>
        <c:crossBetween val="between"/>
      </c:valAx>
      <c:spPr>
        <a:solidFill>
          <a:srgbClr val="EEEEEE"/>
        </a:solidFill>
        <a:ln w="25400">
          <a:noFill/>
        </a:ln>
      </c:spPr>
    </c:plotArea>
    <c:plotVisOnly val="1"/>
    <c:dispBlanksAs val="gap"/>
    <c:showDLblsOverMax val="0"/>
  </c:chart>
  <c:spPr>
    <a:solidFill>
      <a:srgbClr val="EEEEEE"/>
    </a:solidFill>
    <a:ln w="3175">
      <a:solidFill>
        <a:srgbClr val="333333"/>
      </a:solidFill>
      <a:prstDash val="solid"/>
    </a:ln>
  </c:spPr>
  <c:txPr>
    <a:bodyPr/>
    <a:lstStyle/>
    <a:p>
      <a:pPr>
        <a:defRPr sz="1000" b="0" i="0" u="none" strike="noStrike" baseline="0">
          <a:solidFill>
            <a:srgbClr val="333333"/>
          </a:solidFill>
          <a:latin typeface="Microsoft Sans Serif"/>
          <a:ea typeface="Microsoft Sans Serif"/>
          <a:cs typeface="Microsoft Sans Serif"/>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000" b="1" i="0" u="none" strike="noStrike" baseline="0">
                <a:solidFill>
                  <a:srgbClr val="333333"/>
                </a:solidFill>
                <a:latin typeface="Microsoft Sans Serif"/>
                <a:ea typeface="Microsoft Sans Serif"/>
                <a:cs typeface="Microsoft Sans Serif"/>
              </a:defRPr>
            </a:pPr>
            <a:r>
              <a:rPr lang="en-CA" sz="2000"/>
              <a:t>In the current UNEG Job Descriptions for P1-P2, P3, P4, and P5, all include required competencies in the areas of: </a:t>
            </a:r>
          </a:p>
        </c:rich>
      </c:tx>
      <c:layout>
        <c:manualLayout>
          <c:xMode val="edge"/>
          <c:yMode val="edge"/>
          <c:x val="0.11979184893554971"/>
          <c:y val="3.1862745098039214E-2"/>
        </c:manualLayout>
      </c:layout>
      <c:overlay val="0"/>
      <c:spPr>
        <a:noFill/>
        <a:ln w="25400">
          <a:noFill/>
        </a:ln>
      </c:spPr>
    </c:title>
    <c:autoTitleDeleted val="0"/>
    <c:plotArea>
      <c:layout>
        <c:manualLayout>
          <c:layoutTarget val="inner"/>
          <c:xMode val="edge"/>
          <c:yMode val="edge"/>
          <c:x val="8.3333474618656783E-2"/>
          <c:y val="0.20098087321172547"/>
          <c:w val="0.65104277045825609"/>
          <c:h val="0.60539360589385605"/>
        </c:manualLayout>
      </c:layout>
      <c:barChart>
        <c:barDir val="col"/>
        <c:grouping val="stacked"/>
        <c:varyColors val="0"/>
        <c:ser>
          <c:idx val="0"/>
          <c:order val="0"/>
          <c:tx>
            <c:v>Irrelevant</c:v>
          </c:tx>
          <c:spPr>
            <a:solidFill>
              <a:srgbClr val="9999FF"/>
            </a:solidFill>
            <a:ln w="12700">
              <a:solidFill>
                <a:srgbClr val="333333"/>
              </a:solidFill>
              <a:prstDash val="solid"/>
            </a:ln>
          </c:spPr>
          <c:invertIfNegative val="0"/>
          <c:cat>
            <c:strRef>
              <c:f>'Question 9'!$A$4:$A$7</c:f>
              <c:strCache>
                <c:ptCount val="4"/>
                <c:pt idx="0">
                  <c:v>Knowledge of UN context and topics</c:v>
                </c:pt>
                <c:pt idx="1">
                  <c:v>Technical skills</c:v>
                </c:pt>
                <c:pt idx="2">
                  <c:v>Evaluation process management</c:v>
                </c:pt>
                <c:pt idx="3">
                  <c:v>Ethics</c:v>
                </c:pt>
              </c:strCache>
            </c:strRef>
          </c:cat>
          <c:val>
            <c:numRef>
              <c:f>'Question 9'!$E$4:$E$7</c:f>
              <c:numCache>
                <c:formatCode>General</c:formatCode>
                <c:ptCount val="4"/>
                <c:pt idx="0">
                  <c:v>1</c:v>
                </c:pt>
                <c:pt idx="1">
                  <c:v>0</c:v>
                </c:pt>
                <c:pt idx="2">
                  <c:v>2</c:v>
                </c:pt>
                <c:pt idx="3">
                  <c:v>1</c:v>
                </c:pt>
              </c:numCache>
            </c:numRef>
          </c:val>
        </c:ser>
        <c:ser>
          <c:idx val="1"/>
          <c:order val="1"/>
          <c:tx>
            <c:v>Somewhat relevant</c:v>
          </c:tx>
          <c:spPr>
            <a:solidFill>
              <a:srgbClr val="993366"/>
            </a:solidFill>
            <a:ln w="12700">
              <a:solidFill>
                <a:srgbClr val="333333"/>
              </a:solidFill>
              <a:prstDash val="solid"/>
            </a:ln>
          </c:spPr>
          <c:invertIfNegative val="0"/>
          <c:dLbls>
            <c:spPr>
              <a:noFill/>
              <a:ln>
                <a:noFill/>
              </a:ln>
              <a:effectLst/>
            </c:spPr>
            <c:txPr>
              <a:bodyPr/>
              <a:lstStyle/>
              <a:p>
                <a:pPr>
                  <a:defRPr sz="16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'Question 9'!$A$4:$A$7</c:f>
              <c:strCache>
                <c:ptCount val="4"/>
                <c:pt idx="0">
                  <c:v>Knowledge of UN context and topics</c:v>
                </c:pt>
                <c:pt idx="1">
                  <c:v>Technical skills</c:v>
                </c:pt>
                <c:pt idx="2">
                  <c:v>Evaluation process management</c:v>
                </c:pt>
                <c:pt idx="3">
                  <c:v>Ethics</c:v>
                </c:pt>
              </c:strCache>
            </c:strRef>
          </c:cat>
          <c:val>
            <c:numRef>
              <c:f>'Question 9'!$D$4:$D$7</c:f>
              <c:numCache>
                <c:formatCode>General</c:formatCode>
                <c:ptCount val="4"/>
                <c:pt idx="0">
                  <c:v>31</c:v>
                </c:pt>
                <c:pt idx="1">
                  <c:v>12</c:v>
                </c:pt>
                <c:pt idx="2">
                  <c:v>16</c:v>
                </c:pt>
                <c:pt idx="3">
                  <c:v>11</c:v>
                </c:pt>
              </c:numCache>
            </c:numRef>
          </c:val>
        </c:ser>
        <c:ser>
          <c:idx val="2"/>
          <c:order val="2"/>
          <c:tx>
            <c:v>Very relevant</c:v>
          </c:tx>
          <c:spPr>
            <a:solidFill>
              <a:srgbClr val="FFFFCC"/>
            </a:solidFill>
            <a:ln w="12700">
              <a:solidFill>
                <a:srgbClr val="333333"/>
              </a:solidFill>
              <a:prstDash val="solid"/>
            </a:ln>
          </c:spPr>
          <c:invertIfNegative val="0"/>
          <c:dLbls>
            <c:spPr>
              <a:noFill/>
              <a:ln>
                <a:noFill/>
              </a:ln>
              <a:effectLst/>
            </c:spPr>
            <c:txPr>
              <a:bodyPr/>
              <a:lstStyle/>
              <a:p>
                <a:pPr>
                  <a:defRPr sz="16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'Question 9'!$A$4:$A$7</c:f>
              <c:strCache>
                <c:ptCount val="4"/>
                <c:pt idx="0">
                  <c:v>Knowledge of UN context and topics</c:v>
                </c:pt>
                <c:pt idx="1">
                  <c:v>Technical skills</c:v>
                </c:pt>
                <c:pt idx="2">
                  <c:v>Evaluation process management</c:v>
                </c:pt>
                <c:pt idx="3">
                  <c:v>Ethics</c:v>
                </c:pt>
              </c:strCache>
            </c:strRef>
          </c:cat>
          <c:val>
            <c:numRef>
              <c:f>'Question 9'!$C$4:$C$7</c:f>
              <c:numCache>
                <c:formatCode>General</c:formatCode>
                <c:ptCount val="4"/>
                <c:pt idx="0">
                  <c:v>56</c:v>
                </c:pt>
                <c:pt idx="1">
                  <c:v>76</c:v>
                </c:pt>
                <c:pt idx="2">
                  <c:v>70</c:v>
                </c:pt>
                <c:pt idx="3">
                  <c:v>76</c:v>
                </c:pt>
              </c:numCache>
            </c:numRef>
          </c:val>
        </c:ser>
        <c:dLbls>
          <c:showLegendKey val="0"/>
          <c:showVal val="0"/>
          <c:showCatName val="0"/>
          <c:showSerName val="0"/>
          <c:showPercent val="0"/>
          <c:showBubbleSize val="0"/>
        </c:dLbls>
        <c:gapWidth val="150"/>
        <c:overlap val="100"/>
        <c:axId val="96158720"/>
        <c:axId val="96159112"/>
      </c:barChart>
      <c:catAx>
        <c:axId val="96158720"/>
        <c:scaling>
          <c:orientation val="minMax"/>
        </c:scaling>
        <c:delete val="0"/>
        <c:axPos val="b"/>
        <c:numFmt formatCode="General" sourceLinked="1"/>
        <c:majorTickMark val="out"/>
        <c:minorTickMark val="none"/>
        <c:tickLblPos val="nextTo"/>
        <c:spPr>
          <a:ln w="3175">
            <a:solidFill>
              <a:srgbClr val="333333"/>
            </a:solidFill>
            <a:prstDash val="solid"/>
          </a:ln>
        </c:spPr>
        <c:txPr>
          <a:bodyPr rot="0" vert="horz"/>
          <a:lstStyle/>
          <a:p>
            <a:pPr>
              <a:defRPr sz="1600" b="0" i="0" u="none" strike="noStrike" baseline="0">
                <a:solidFill>
                  <a:srgbClr val="333333"/>
                </a:solidFill>
                <a:latin typeface="Microsoft Sans Serif"/>
                <a:ea typeface="Microsoft Sans Serif"/>
                <a:cs typeface="Microsoft Sans Serif"/>
              </a:defRPr>
            </a:pPr>
            <a:endParaRPr lang="en-US"/>
          </a:p>
        </c:txPr>
        <c:crossAx val="96159112"/>
        <c:crosses val="autoZero"/>
        <c:auto val="1"/>
        <c:lblAlgn val="ctr"/>
        <c:lblOffset val="100"/>
        <c:tickLblSkip val="1"/>
        <c:tickMarkSkip val="1"/>
        <c:noMultiLvlLbl val="0"/>
      </c:catAx>
      <c:valAx>
        <c:axId val="96159112"/>
        <c:scaling>
          <c:orientation val="minMax"/>
        </c:scaling>
        <c:delete val="0"/>
        <c:axPos val="l"/>
        <c:majorGridlines>
          <c:spPr>
            <a:ln w="3175">
              <a:solidFill>
                <a:srgbClr val="333333"/>
              </a:solidFill>
              <a:prstDash val="solid"/>
            </a:ln>
          </c:spPr>
        </c:majorGridlines>
        <c:numFmt formatCode="General" sourceLinked="1"/>
        <c:majorTickMark val="out"/>
        <c:minorTickMark val="none"/>
        <c:tickLblPos val="nextTo"/>
        <c:spPr>
          <a:ln w="3175">
            <a:solidFill>
              <a:srgbClr val="333333"/>
            </a:solidFill>
            <a:prstDash val="solid"/>
          </a:ln>
        </c:spPr>
        <c:txPr>
          <a:bodyPr rot="0" vert="horz"/>
          <a:lstStyle/>
          <a:p>
            <a:pPr>
              <a:defRPr sz="1000" b="0" i="0" u="none" strike="noStrike" baseline="0">
                <a:solidFill>
                  <a:srgbClr val="333333"/>
                </a:solidFill>
                <a:latin typeface="Microsoft Sans Serif"/>
                <a:ea typeface="Microsoft Sans Serif"/>
                <a:cs typeface="Microsoft Sans Serif"/>
              </a:defRPr>
            </a:pPr>
            <a:endParaRPr lang="en-US"/>
          </a:p>
        </c:txPr>
        <c:crossAx val="96158720"/>
        <c:crossesAt val="1"/>
        <c:crossBetween val="between"/>
      </c:valAx>
      <c:spPr>
        <a:solidFill>
          <a:srgbClr val="EEEEEE"/>
        </a:solidFill>
        <a:ln w="25400">
          <a:noFill/>
        </a:ln>
      </c:spPr>
    </c:plotArea>
    <c:legend>
      <c:legendPos val="r"/>
      <c:layout>
        <c:manualLayout>
          <c:xMode val="edge"/>
          <c:yMode val="edge"/>
          <c:x val="0.75231502739659839"/>
          <c:y val="0.43959785565618403"/>
          <c:w val="0.23379636236017365"/>
          <c:h val="0.15939616903563925"/>
        </c:manualLayout>
      </c:layout>
      <c:overlay val="0"/>
      <c:spPr>
        <a:solidFill>
          <a:srgbClr val="FFFFFF"/>
        </a:solidFill>
        <a:ln w="3175">
          <a:solidFill>
            <a:srgbClr val="333333"/>
          </a:solidFill>
          <a:prstDash val="solid"/>
        </a:ln>
      </c:spPr>
      <c:txPr>
        <a:bodyPr/>
        <a:lstStyle/>
        <a:p>
          <a:pPr>
            <a:defRPr sz="1200" b="0" i="0" u="none" strike="noStrike" baseline="0">
              <a:solidFill>
                <a:srgbClr val="333333"/>
              </a:solidFill>
              <a:latin typeface="Microsoft Sans Serif"/>
              <a:ea typeface="Microsoft Sans Serif"/>
              <a:cs typeface="Microsoft Sans Serif"/>
            </a:defRPr>
          </a:pPr>
          <a:endParaRPr lang="en-US"/>
        </a:p>
      </c:txPr>
    </c:legend>
    <c:plotVisOnly val="1"/>
    <c:dispBlanksAs val="gap"/>
    <c:showDLblsOverMax val="0"/>
  </c:chart>
  <c:spPr>
    <a:solidFill>
      <a:srgbClr val="EEEEEE"/>
    </a:solidFill>
    <a:ln w="3175">
      <a:solidFill>
        <a:srgbClr val="333333"/>
      </a:solidFill>
      <a:prstDash val="solid"/>
    </a:ln>
  </c:spPr>
  <c:txPr>
    <a:bodyPr/>
    <a:lstStyle/>
    <a:p>
      <a:pPr>
        <a:defRPr sz="1000" b="0" i="0" u="none" strike="noStrike" baseline="0">
          <a:solidFill>
            <a:srgbClr val="333333"/>
          </a:solidFill>
          <a:latin typeface="Microsoft Sans Serif"/>
          <a:ea typeface="Microsoft Sans Serif"/>
          <a:cs typeface="Microsoft Sans Serif"/>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000" b="1" i="0" u="none" strike="noStrike" baseline="0">
                <a:solidFill>
                  <a:srgbClr val="333333"/>
                </a:solidFill>
                <a:latin typeface="Microsoft Sans Serif"/>
                <a:ea typeface="Microsoft Sans Serif"/>
                <a:cs typeface="Microsoft Sans Serif"/>
              </a:defRPr>
            </a:pPr>
            <a:r>
              <a:rPr lang="en-CA" sz="2000"/>
              <a:t>To what extent is professionalisation of evaluation in the UN necessary, beyond the provision and use of the UN Competency Framework?</a:t>
            </a:r>
          </a:p>
        </c:rich>
      </c:tx>
      <c:layout>
        <c:manualLayout>
          <c:xMode val="edge"/>
          <c:yMode val="edge"/>
          <c:x val="0.11284740449110527"/>
          <c:y val="3.3613445378151259E-2"/>
        </c:manualLayout>
      </c:layout>
      <c:overlay val="0"/>
      <c:spPr>
        <a:noFill/>
        <a:ln w="25400">
          <a:noFill/>
        </a:ln>
      </c:spPr>
    </c:title>
    <c:autoTitleDeleted val="0"/>
    <c:plotArea>
      <c:layout>
        <c:manualLayout>
          <c:layoutTarget val="inner"/>
          <c:xMode val="edge"/>
          <c:yMode val="edge"/>
          <c:x val="0.17187529140097962"/>
          <c:y val="0.28571506727904872"/>
          <c:w val="0.39062566227495366"/>
          <c:h val="0.6302538248802545"/>
        </c:manualLayout>
      </c:layout>
      <c:pieChart>
        <c:varyColors val="1"/>
        <c:ser>
          <c:idx val="0"/>
          <c:order val="0"/>
          <c:spPr>
            <a:solidFill>
              <a:srgbClr val="9999FF"/>
            </a:solidFill>
            <a:ln w="12700">
              <a:solidFill>
                <a:srgbClr val="333333"/>
              </a:solidFill>
              <a:prstDash val="solid"/>
            </a:ln>
          </c:spPr>
          <c:dPt>
            <c:idx val="0"/>
            <c:bubble3D val="0"/>
          </c:dPt>
          <c:dPt>
            <c:idx val="1"/>
            <c:bubble3D val="0"/>
            <c:spPr>
              <a:solidFill>
                <a:srgbClr val="993366"/>
              </a:solidFill>
              <a:ln w="12700">
                <a:solidFill>
                  <a:srgbClr val="333333"/>
                </a:solidFill>
                <a:prstDash val="solid"/>
              </a:ln>
            </c:spPr>
          </c:dPt>
          <c:dPt>
            <c:idx val="2"/>
            <c:bubble3D val="0"/>
            <c:spPr>
              <a:solidFill>
                <a:srgbClr val="FFFFCC"/>
              </a:solidFill>
              <a:ln w="12700">
                <a:solidFill>
                  <a:srgbClr val="333333"/>
                </a:solidFill>
                <a:prstDash val="solid"/>
              </a:ln>
            </c:spPr>
          </c:dPt>
          <c:dLbls>
            <c:spPr>
              <a:noFill/>
              <a:ln>
                <a:noFill/>
              </a:ln>
              <a:effectLst/>
            </c:spPr>
            <c:txPr>
              <a:bodyPr/>
              <a:lstStyle/>
              <a:p>
                <a:pPr>
                  <a:defRPr sz="1600" b="1"/>
                </a:pPr>
                <a:endParaRPr lang="en-US"/>
              </a:p>
            </c:txPr>
            <c:dLblPos val="outEnd"/>
            <c:showLegendKey val="0"/>
            <c:showVal val="1"/>
            <c:showCatName val="0"/>
            <c:showSerName val="0"/>
            <c:showPercent val="0"/>
            <c:showBubbleSize val="0"/>
            <c:showLeaderLines val="1"/>
            <c:extLst>
              <c:ext xmlns:c15="http://schemas.microsoft.com/office/drawing/2012/chart" uri="{CE6537A1-D6FC-4f65-9D91-7224C49458BB}"/>
            </c:extLst>
          </c:dLbls>
          <c:cat>
            <c:strRef>
              <c:f>'Question 11'!$A$4:$A$6</c:f>
              <c:strCache>
                <c:ptCount val="3"/>
                <c:pt idx="0">
                  <c:v>Highly necessary</c:v>
                </c:pt>
                <c:pt idx="1">
                  <c:v>Somewhat necessary</c:v>
                </c:pt>
                <c:pt idx="2">
                  <c:v>Not necessary</c:v>
                </c:pt>
              </c:strCache>
            </c:strRef>
          </c:cat>
          <c:val>
            <c:numRef>
              <c:f>'Question 11'!$C$4:$C$6</c:f>
              <c:numCache>
                <c:formatCode>0.0%</c:formatCode>
                <c:ptCount val="3"/>
                <c:pt idx="0">
                  <c:v>0.55299999999999994</c:v>
                </c:pt>
                <c:pt idx="1">
                  <c:v>0.434</c:v>
                </c:pt>
                <c:pt idx="2">
                  <c:v>1.3000000000000001E-2</c:v>
                </c:pt>
              </c:numCache>
            </c:numRef>
          </c:val>
        </c:ser>
        <c:dLbls>
          <c:showLegendKey val="0"/>
          <c:showVal val="0"/>
          <c:showCatName val="0"/>
          <c:showSerName val="0"/>
          <c:showPercent val="0"/>
          <c:showBubbleSize val="0"/>
          <c:showLeaderLines val="1"/>
        </c:dLbls>
        <c:firstSliceAng val="0"/>
      </c:pieChart>
      <c:spPr>
        <a:solidFill>
          <a:srgbClr val="EEEEEE"/>
        </a:solidFill>
        <a:ln w="25400">
          <a:noFill/>
        </a:ln>
      </c:spPr>
    </c:plotArea>
    <c:legend>
      <c:legendPos val="r"/>
      <c:layout>
        <c:manualLayout>
          <c:xMode val="edge"/>
          <c:yMode val="edge"/>
          <c:x val="0.72222242630073441"/>
          <c:y val="0.53846322385574374"/>
          <c:w val="0.25925933251821237"/>
          <c:h val="0.17399321859284236"/>
        </c:manualLayout>
      </c:layout>
      <c:overlay val="0"/>
      <c:spPr>
        <a:solidFill>
          <a:srgbClr val="FFFFFF"/>
        </a:solidFill>
        <a:ln w="3175">
          <a:solidFill>
            <a:srgbClr val="333333"/>
          </a:solidFill>
          <a:prstDash val="solid"/>
        </a:ln>
      </c:spPr>
      <c:txPr>
        <a:bodyPr/>
        <a:lstStyle/>
        <a:p>
          <a:pPr>
            <a:defRPr sz="1400" b="0" i="0" u="none" strike="noStrike" baseline="0">
              <a:solidFill>
                <a:srgbClr val="333333"/>
              </a:solidFill>
              <a:latin typeface="Microsoft Sans Serif"/>
              <a:ea typeface="Microsoft Sans Serif"/>
              <a:cs typeface="Microsoft Sans Serif"/>
            </a:defRPr>
          </a:pPr>
          <a:endParaRPr lang="en-US"/>
        </a:p>
      </c:txPr>
    </c:legend>
    <c:plotVisOnly val="1"/>
    <c:dispBlanksAs val="zero"/>
    <c:showDLblsOverMax val="0"/>
  </c:chart>
  <c:spPr>
    <a:solidFill>
      <a:srgbClr val="EEEEEE"/>
    </a:solidFill>
    <a:ln w="3175">
      <a:solidFill>
        <a:srgbClr val="333333"/>
      </a:solidFill>
      <a:prstDash val="solid"/>
    </a:ln>
  </c:spPr>
  <c:txPr>
    <a:bodyPr/>
    <a:lstStyle/>
    <a:p>
      <a:pPr>
        <a:defRPr sz="1000" b="0" i="0" u="none" strike="noStrike" baseline="0">
          <a:solidFill>
            <a:srgbClr val="333333"/>
          </a:solidFill>
          <a:latin typeface="Microsoft Sans Serif"/>
          <a:ea typeface="Microsoft Sans Serif"/>
          <a:cs typeface="Microsoft Sans Serif"/>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600" b="1" i="0" u="none" strike="noStrike" baseline="0">
                <a:solidFill>
                  <a:srgbClr val="333333"/>
                </a:solidFill>
                <a:latin typeface="Microsoft Sans Serif"/>
                <a:ea typeface="Microsoft Sans Serif"/>
                <a:cs typeface="Microsoft Sans Serif"/>
              </a:defRPr>
            </a:pPr>
            <a:r>
              <a:rPr lang="en-CA" sz="1600"/>
              <a:t>The role of UNEG in the next 5 years in professionalising evaluation should be (please rank in order of importance, with 1 as the most important role.</a:t>
            </a:r>
          </a:p>
        </c:rich>
      </c:tx>
      <c:layout>
        <c:manualLayout>
          <c:xMode val="edge"/>
          <c:yMode val="edge"/>
          <c:x val="0.11067721429926154"/>
          <c:y val="3.5294080142816153E-2"/>
        </c:manualLayout>
      </c:layout>
      <c:overlay val="0"/>
      <c:spPr>
        <a:noFill/>
        <a:ln w="25400">
          <a:noFill/>
        </a:ln>
      </c:spPr>
    </c:title>
    <c:autoTitleDeleted val="0"/>
    <c:plotArea>
      <c:layout>
        <c:manualLayout>
          <c:layoutTarget val="inner"/>
          <c:xMode val="edge"/>
          <c:yMode val="edge"/>
          <c:x val="0.50651106072878616"/>
          <c:y val="0.20000028722467719"/>
          <c:w val="0.45703183114602552"/>
          <c:h val="0.66764801764708415"/>
        </c:manualLayout>
      </c:layout>
      <c:barChart>
        <c:barDir val="bar"/>
        <c:grouping val="clustered"/>
        <c:varyColors val="0"/>
        <c:ser>
          <c:idx val="0"/>
          <c:order val="0"/>
          <c:spPr>
            <a:solidFill>
              <a:srgbClr val="9999FF"/>
            </a:solidFill>
            <a:ln w="12700">
              <a:solidFill>
                <a:srgbClr val="333333"/>
              </a:solidFill>
              <a:prstDash val="solid"/>
            </a:ln>
          </c:spPr>
          <c:invertIfNegative val="0"/>
          <c:dLbls>
            <c:spPr>
              <a:noFill/>
              <a:ln>
                <a:noFill/>
              </a:ln>
              <a:effectLst/>
            </c:spPr>
            <c:txPr>
              <a:bodyPr/>
              <a:lstStyle/>
              <a:p>
                <a:pPr>
                  <a:defRPr sz="1600"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'Question 14'!$P$5:$P$9</c:f>
              <c:strCache>
                <c:ptCount val="5"/>
                <c:pt idx="0">
                  <c:v>To promote the use of the revised Competency Framework</c:v>
                </c:pt>
                <c:pt idx="1">
                  <c:v>To set up a credentialing/certification programme for evaluators</c:v>
                </c:pt>
                <c:pt idx="2">
                  <c:v>To establish a UN evaluation competencies self-assessment tool</c:v>
                </c:pt>
                <c:pt idx="3">
                  <c:v>To promote mobility of evaluators in the UN</c:v>
                </c:pt>
                <c:pt idx="4">
                  <c:v>To set up accreditation of institutions who deliver evaluation training</c:v>
                </c:pt>
              </c:strCache>
            </c:strRef>
          </c:cat>
          <c:val>
            <c:numRef>
              <c:f>'Question 14'!$Q$5:$Q$9</c:f>
              <c:numCache>
                <c:formatCode>0.00</c:formatCode>
                <c:ptCount val="5"/>
                <c:pt idx="0">
                  <c:v>2.2999999999999998</c:v>
                </c:pt>
                <c:pt idx="1">
                  <c:v>2.66</c:v>
                </c:pt>
                <c:pt idx="2">
                  <c:v>2.92</c:v>
                </c:pt>
                <c:pt idx="3">
                  <c:v>3.3</c:v>
                </c:pt>
                <c:pt idx="4">
                  <c:v>3.78</c:v>
                </c:pt>
              </c:numCache>
            </c:numRef>
          </c:val>
        </c:ser>
        <c:dLbls>
          <c:showLegendKey val="0"/>
          <c:showVal val="0"/>
          <c:showCatName val="0"/>
          <c:showSerName val="0"/>
          <c:showPercent val="0"/>
          <c:showBubbleSize val="0"/>
        </c:dLbls>
        <c:gapWidth val="150"/>
        <c:axId val="96684792"/>
        <c:axId val="96685184"/>
      </c:barChart>
      <c:catAx>
        <c:axId val="96684792"/>
        <c:scaling>
          <c:orientation val="minMax"/>
        </c:scaling>
        <c:delete val="0"/>
        <c:axPos val="l"/>
        <c:numFmt formatCode="General" sourceLinked="1"/>
        <c:majorTickMark val="out"/>
        <c:minorTickMark val="none"/>
        <c:tickLblPos val="nextTo"/>
        <c:spPr>
          <a:ln w="3175">
            <a:solidFill>
              <a:srgbClr val="333333"/>
            </a:solidFill>
            <a:prstDash val="solid"/>
          </a:ln>
        </c:spPr>
        <c:txPr>
          <a:bodyPr rot="0" vert="horz"/>
          <a:lstStyle/>
          <a:p>
            <a:pPr>
              <a:defRPr sz="1400" b="0" i="0" u="none" strike="noStrike" baseline="0">
                <a:solidFill>
                  <a:srgbClr val="333333"/>
                </a:solidFill>
                <a:latin typeface="Microsoft Sans Serif"/>
                <a:ea typeface="Microsoft Sans Serif"/>
                <a:cs typeface="Microsoft Sans Serif"/>
              </a:defRPr>
            </a:pPr>
            <a:endParaRPr lang="en-US"/>
          </a:p>
        </c:txPr>
        <c:crossAx val="96685184"/>
        <c:crosses val="autoZero"/>
        <c:auto val="1"/>
        <c:lblAlgn val="ctr"/>
        <c:lblOffset val="100"/>
        <c:tickLblSkip val="1"/>
        <c:tickMarkSkip val="1"/>
        <c:noMultiLvlLbl val="0"/>
      </c:catAx>
      <c:valAx>
        <c:axId val="96685184"/>
        <c:scaling>
          <c:orientation val="minMax"/>
        </c:scaling>
        <c:delete val="0"/>
        <c:axPos val="b"/>
        <c:majorGridlines>
          <c:spPr>
            <a:ln w="3175">
              <a:solidFill>
                <a:srgbClr val="333333"/>
              </a:solidFill>
              <a:prstDash val="solid"/>
            </a:ln>
          </c:spPr>
        </c:majorGridlines>
        <c:numFmt formatCode="0.00" sourceLinked="1"/>
        <c:majorTickMark val="out"/>
        <c:minorTickMark val="none"/>
        <c:tickLblPos val="nextTo"/>
        <c:spPr>
          <a:ln w="3175">
            <a:solidFill>
              <a:srgbClr val="333333"/>
            </a:solidFill>
            <a:prstDash val="solid"/>
          </a:ln>
        </c:spPr>
        <c:txPr>
          <a:bodyPr rot="0" vert="horz"/>
          <a:lstStyle/>
          <a:p>
            <a:pPr>
              <a:defRPr sz="1000" b="0" i="0" u="none" strike="noStrike" baseline="0">
                <a:solidFill>
                  <a:srgbClr val="333333"/>
                </a:solidFill>
                <a:latin typeface="Microsoft Sans Serif"/>
                <a:ea typeface="Microsoft Sans Serif"/>
                <a:cs typeface="Microsoft Sans Serif"/>
              </a:defRPr>
            </a:pPr>
            <a:endParaRPr lang="en-US"/>
          </a:p>
        </c:txPr>
        <c:crossAx val="96684792"/>
        <c:crossesAt val="1"/>
        <c:crossBetween val="between"/>
      </c:valAx>
      <c:spPr>
        <a:solidFill>
          <a:srgbClr val="EEEEEE"/>
        </a:solidFill>
        <a:ln w="25400">
          <a:noFill/>
        </a:ln>
      </c:spPr>
    </c:plotArea>
    <c:plotVisOnly val="1"/>
    <c:dispBlanksAs val="gap"/>
    <c:showDLblsOverMax val="0"/>
  </c:chart>
  <c:spPr>
    <a:solidFill>
      <a:srgbClr val="EEEEEE"/>
    </a:solidFill>
    <a:ln w="3175">
      <a:solidFill>
        <a:srgbClr val="333333"/>
      </a:solidFill>
      <a:prstDash val="solid"/>
    </a:ln>
  </c:spPr>
  <c:txPr>
    <a:bodyPr/>
    <a:lstStyle/>
    <a:p>
      <a:pPr>
        <a:defRPr sz="1000" b="0" i="0" u="none" strike="noStrike" baseline="0">
          <a:solidFill>
            <a:srgbClr val="333333"/>
          </a:solidFill>
          <a:latin typeface="Microsoft Sans Serif"/>
          <a:ea typeface="Microsoft Sans Serif"/>
          <a:cs typeface="Microsoft Sans Serif"/>
        </a:defRPr>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B3CB708-B559-4213-9DB7-BAD8D0E689AF}"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CA"/>
        </a:p>
      </dgm:t>
    </dgm:pt>
    <dgm:pt modelId="{4F9340B9-D2CC-4570-B414-101F56A6A496}">
      <dgm:prSet phldrT="[Text]"/>
      <dgm:spPr/>
      <dgm:t>
        <a:bodyPr/>
        <a:lstStyle/>
        <a:p>
          <a:r>
            <a:rPr lang="en-US" dirty="0" smtClean="0"/>
            <a:t>1.</a:t>
          </a:r>
          <a:endParaRPr lang="en-CA" dirty="0"/>
        </a:p>
      </dgm:t>
    </dgm:pt>
    <dgm:pt modelId="{6184725C-6089-44ED-B0E6-2781926AF659}" type="parTrans" cxnId="{CFFB802D-D18A-4FD2-BE8B-C4780B227FAC}">
      <dgm:prSet/>
      <dgm:spPr/>
      <dgm:t>
        <a:bodyPr/>
        <a:lstStyle/>
        <a:p>
          <a:endParaRPr lang="en-CA"/>
        </a:p>
      </dgm:t>
    </dgm:pt>
    <dgm:pt modelId="{F277127F-FA39-4683-86D8-8FC98AF165E7}" type="sibTrans" cxnId="{CFFB802D-D18A-4FD2-BE8B-C4780B227FAC}">
      <dgm:prSet/>
      <dgm:spPr/>
      <dgm:t>
        <a:bodyPr/>
        <a:lstStyle/>
        <a:p>
          <a:endParaRPr lang="en-CA"/>
        </a:p>
      </dgm:t>
    </dgm:pt>
    <dgm:pt modelId="{EC0D8C73-4D41-40BA-ABEB-8FC2F9FF397F}">
      <dgm:prSet phldrT="[Text]"/>
      <dgm:spPr/>
      <dgm:t>
        <a:bodyPr/>
        <a:lstStyle/>
        <a:p>
          <a:r>
            <a:rPr lang="en-US" dirty="0" smtClean="0"/>
            <a:t>To build understanding on current and emerging developments in </a:t>
          </a:r>
          <a:r>
            <a:rPr lang="en-US" dirty="0" err="1" smtClean="0"/>
            <a:t>professionalising</a:t>
          </a:r>
          <a:r>
            <a:rPr lang="en-US" dirty="0" smtClean="0"/>
            <a:t> evaluation and the implications for the UN</a:t>
          </a:r>
          <a:endParaRPr lang="en-CA" dirty="0"/>
        </a:p>
      </dgm:t>
    </dgm:pt>
    <dgm:pt modelId="{E0B65401-9B1E-4EB0-8194-C72473E68EB3}" type="parTrans" cxnId="{2FFA7343-95B9-44F4-8E2F-0FC20E446746}">
      <dgm:prSet/>
      <dgm:spPr/>
      <dgm:t>
        <a:bodyPr/>
        <a:lstStyle/>
        <a:p>
          <a:endParaRPr lang="en-CA"/>
        </a:p>
      </dgm:t>
    </dgm:pt>
    <dgm:pt modelId="{36BC0F38-7C67-4BA2-B21C-87B2AD52F3AB}" type="sibTrans" cxnId="{2FFA7343-95B9-44F4-8E2F-0FC20E446746}">
      <dgm:prSet/>
      <dgm:spPr/>
      <dgm:t>
        <a:bodyPr/>
        <a:lstStyle/>
        <a:p>
          <a:endParaRPr lang="en-CA"/>
        </a:p>
      </dgm:t>
    </dgm:pt>
    <dgm:pt modelId="{62D49653-5D09-462D-B06F-686E2898C730}">
      <dgm:prSet phldrT="[Text]"/>
      <dgm:spPr/>
      <dgm:t>
        <a:bodyPr/>
        <a:lstStyle/>
        <a:p>
          <a:r>
            <a:rPr lang="en-US" dirty="0" smtClean="0"/>
            <a:t>2.</a:t>
          </a:r>
          <a:endParaRPr lang="en-CA" dirty="0"/>
        </a:p>
      </dgm:t>
    </dgm:pt>
    <dgm:pt modelId="{03E6C562-2BA8-4A08-BBDB-249F9EEC841E}" type="parTrans" cxnId="{B743A698-4B11-404A-A8D0-F1B3A14F633A}">
      <dgm:prSet/>
      <dgm:spPr/>
      <dgm:t>
        <a:bodyPr/>
        <a:lstStyle/>
        <a:p>
          <a:endParaRPr lang="en-CA"/>
        </a:p>
      </dgm:t>
    </dgm:pt>
    <dgm:pt modelId="{3009C594-A1AF-4FCB-B37F-468FBEE6389C}" type="sibTrans" cxnId="{B743A698-4B11-404A-A8D0-F1B3A14F633A}">
      <dgm:prSet/>
      <dgm:spPr/>
      <dgm:t>
        <a:bodyPr/>
        <a:lstStyle/>
        <a:p>
          <a:endParaRPr lang="en-CA"/>
        </a:p>
      </dgm:t>
    </dgm:pt>
    <dgm:pt modelId="{FEA8E5EB-011B-4718-99A1-6500E9AAC007}">
      <dgm:prSet phldrT="[Text]"/>
      <dgm:spPr/>
      <dgm:t>
        <a:bodyPr/>
        <a:lstStyle/>
        <a:p>
          <a:r>
            <a:rPr lang="en-US" dirty="0" smtClean="0"/>
            <a:t>To share the findings and recommendations of current study</a:t>
          </a:r>
          <a:endParaRPr lang="en-CA" dirty="0"/>
        </a:p>
      </dgm:t>
    </dgm:pt>
    <dgm:pt modelId="{4938D71C-DB54-4FC4-974B-ED34FDD7FD3E}" type="parTrans" cxnId="{A2EB713D-A9B2-4F74-8C96-B082519BA0FF}">
      <dgm:prSet/>
      <dgm:spPr/>
      <dgm:t>
        <a:bodyPr/>
        <a:lstStyle/>
        <a:p>
          <a:endParaRPr lang="en-CA"/>
        </a:p>
      </dgm:t>
    </dgm:pt>
    <dgm:pt modelId="{39CB4EF4-5CF3-4E76-B4B1-DD06CD466DA8}" type="sibTrans" cxnId="{A2EB713D-A9B2-4F74-8C96-B082519BA0FF}">
      <dgm:prSet/>
      <dgm:spPr/>
      <dgm:t>
        <a:bodyPr/>
        <a:lstStyle/>
        <a:p>
          <a:endParaRPr lang="en-CA"/>
        </a:p>
      </dgm:t>
    </dgm:pt>
    <dgm:pt modelId="{E9A4B3CD-835A-4304-A8F9-114CA2DAABEE}">
      <dgm:prSet phldrT="[Text]"/>
      <dgm:spPr/>
      <dgm:t>
        <a:bodyPr/>
        <a:lstStyle/>
        <a:p>
          <a:r>
            <a:rPr lang="en-US" dirty="0" smtClean="0"/>
            <a:t>3.</a:t>
          </a:r>
          <a:endParaRPr lang="en-CA" dirty="0"/>
        </a:p>
      </dgm:t>
    </dgm:pt>
    <dgm:pt modelId="{3345C9D5-0880-4C80-B77B-B7514F194F3B}" type="parTrans" cxnId="{40584C63-2CA2-4ED3-BD20-DF6DEBB1F9F2}">
      <dgm:prSet/>
      <dgm:spPr/>
      <dgm:t>
        <a:bodyPr/>
        <a:lstStyle/>
        <a:p>
          <a:endParaRPr lang="en-CA"/>
        </a:p>
      </dgm:t>
    </dgm:pt>
    <dgm:pt modelId="{E378F0F3-3A3A-4F9B-A87D-28DE1205B8DD}" type="sibTrans" cxnId="{40584C63-2CA2-4ED3-BD20-DF6DEBB1F9F2}">
      <dgm:prSet/>
      <dgm:spPr/>
      <dgm:t>
        <a:bodyPr/>
        <a:lstStyle/>
        <a:p>
          <a:endParaRPr lang="en-CA"/>
        </a:p>
      </dgm:t>
    </dgm:pt>
    <dgm:pt modelId="{7272FB59-530D-4E81-A7AC-0A1F6A113381}">
      <dgm:prSet phldrT="[Text]"/>
      <dgm:spPr/>
      <dgm:t>
        <a:bodyPr/>
        <a:lstStyle/>
        <a:p>
          <a:r>
            <a:rPr lang="en-US" dirty="0" smtClean="0"/>
            <a:t>To share the experience of other agencies in developing accreditation/certification </a:t>
          </a:r>
          <a:r>
            <a:rPr lang="en-US" dirty="0" err="1" smtClean="0"/>
            <a:t>programme</a:t>
          </a:r>
          <a:r>
            <a:rPr lang="en-US" dirty="0" smtClean="0"/>
            <a:t> and competency based training activities for evaluators </a:t>
          </a:r>
          <a:endParaRPr lang="en-CA" dirty="0"/>
        </a:p>
      </dgm:t>
    </dgm:pt>
    <dgm:pt modelId="{0BC3DBB0-EA8A-4794-80C0-8141B7A2CD59}" type="parTrans" cxnId="{C74460B9-829A-459A-B844-0A1833EE0D06}">
      <dgm:prSet/>
      <dgm:spPr/>
      <dgm:t>
        <a:bodyPr/>
        <a:lstStyle/>
        <a:p>
          <a:endParaRPr lang="en-CA"/>
        </a:p>
      </dgm:t>
    </dgm:pt>
    <dgm:pt modelId="{E23280FE-5F1D-440C-8C22-14ECDFC80155}" type="sibTrans" cxnId="{C74460B9-829A-459A-B844-0A1833EE0D06}">
      <dgm:prSet/>
      <dgm:spPr/>
      <dgm:t>
        <a:bodyPr/>
        <a:lstStyle/>
        <a:p>
          <a:endParaRPr lang="en-CA"/>
        </a:p>
      </dgm:t>
    </dgm:pt>
    <dgm:pt modelId="{0E35F196-8C41-4460-95ED-2166B4DFCF88}">
      <dgm:prSet phldrT="[Text]"/>
      <dgm:spPr/>
      <dgm:t>
        <a:bodyPr/>
        <a:lstStyle/>
        <a:p>
          <a:r>
            <a:rPr lang="en-US" dirty="0" smtClean="0"/>
            <a:t>4. </a:t>
          </a:r>
          <a:endParaRPr lang="en-CA" dirty="0"/>
        </a:p>
      </dgm:t>
    </dgm:pt>
    <dgm:pt modelId="{C833DE6B-36CF-49B7-9084-3118B29E09AA}" type="parTrans" cxnId="{22A30771-2CA3-4795-AFE7-E03E43D9F367}">
      <dgm:prSet/>
      <dgm:spPr/>
      <dgm:t>
        <a:bodyPr/>
        <a:lstStyle/>
        <a:p>
          <a:endParaRPr lang="en-CA"/>
        </a:p>
      </dgm:t>
    </dgm:pt>
    <dgm:pt modelId="{1E48BF1C-014D-4859-9685-3D12B56DA530}" type="sibTrans" cxnId="{22A30771-2CA3-4795-AFE7-E03E43D9F367}">
      <dgm:prSet/>
      <dgm:spPr/>
      <dgm:t>
        <a:bodyPr/>
        <a:lstStyle/>
        <a:p>
          <a:endParaRPr lang="en-CA"/>
        </a:p>
      </dgm:t>
    </dgm:pt>
    <dgm:pt modelId="{9BD1E041-DE36-423F-8127-CBF9596ED6A3}">
      <dgm:prSet/>
      <dgm:spPr/>
      <dgm:t>
        <a:bodyPr/>
        <a:lstStyle/>
        <a:p>
          <a:r>
            <a:rPr lang="en-US" smtClean="0"/>
            <a:t>To provide direction to the UNEG working group in professionalising evaluation</a:t>
          </a:r>
          <a:endParaRPr lang="en-CA"/>
        </a:p>
      </dgm:t>
    </dgm:pt>
    <dgm:pt modelId="{F07214D8-F350-4F85-8F9F-4EBCD73A5D6A}" type="parTrans" cxnId="{EE6787DB-B7C0-4FFA-B2AA-4B86D7864BD7}">
      <dgm:prSet/>
      <dgm:spPr/>
      <dgm:t>
        <a:bodyPr/>
        <a:lstStyle/>
        <a:p>
          <a:endParaRPr lang="en-CA"/>
        </a:p>
      </dgm:t>
    </dgm:pt>
    <dgm:pt modelId="{303B0ABE-D141-472D-8146-537946FD0BC2}" type="sibTrans" cxnId="{EE6787DB-B7C0-4FFA-B2AA-4B86D7864BD7}">
      <dgm:prSet/>
      <dgm:spPr/>
      <dgm:t>
        <a:bodyPr/>
        <a:lstStyle/>
        <a:p>
          <a:endParaRPr lang="en-CA"/>
        </a:p>
      </dgm:t>
    </dgm:pt>
    <dgm:pt modelId="{1315F5CB-0F35-4720-80C1-40801D313DA8}" type="pres">
      <dgm:prSet presAssocID="{BB3CB708-B559-4213-9DB7-BAD8D0E689AF}" presName="linearFlow" presStyleCnt="0">
        <dgm:presLayoutVars>
          <dgm:dir/>
          <dgm:animLvl val="lvl"/>
          <dgm:resizeHandles val="exact"/>
        </dgm:presLayoutVars>
      </dgm:prSet>
      <dgm:spPr/>
      <dgm:t>
        <a:bodyPr/>
        <a:lstStyle/>
        <a:p>
          <a:endParaRPr lang="en-US"/>
        </a:p>
      </dgm:t>
    </dgm:pt>
    <dgm:pt modelId="{AFA0A50C-8F2C-47AA-B333-D1A22C941543}" type="pres">
      <dgm:prSet presAssocID="{4F9340B9-D2CC-4570-B414-101F56A6A496}" presName="composite" presStyleCnt="0"/>
      <dgm:spPr/>
    </dgm:pt>
    <dgm:pt modelId="{B3EE943C-3D3E-4D43-A5DD-FC9238E03073}" type="pres">
      <dgm:prSet presAssocID="{4F9340B9-D2CC-4570-B414-101F56A6A496}" presName="parentText" presStyleLbl="alignNode1" presStyleIdx="0" presStyleCnt="4">
        <dgm:presLayoutVars>
          <dgm:chMax val="1"/>
          <dgm:bulletEnabled val="1"/>
        </dgm:presLayoutVars>
      </dgm:prSet>
      <dgm:spPr/>
      <dgm:t>
        <a:bodyPr/>
        <a:lstStyle/>
        <a:p>
          <a:endParaRPr lang="en-US"/>
        </a:p>
      </dgm:t>
    </dgm:pt>
    <dgm:pt modelId="{781A2E3C-E399-4087-B8CA-F92FF4AE6E89}" type="pres">
      <dgm:prSet presAssocID="{4F9340B9-D2CC-4570-B414-101F56A6A496}" presName="descendantText" presStyleLbl="alignAcc1" presStyleIdx="0" presStyleCnt="4">
        <dgm:presLayoutVars>
          <dgm:bulletEnabled val="1"/>
        </dgm:presLayoutVars>
      </dgm:prSet>
      <dgm:spPr/>
      <dgm:t>
        <a:bodyPr/>
        <a:lstStyle/>
        <a:p>
          <a:endParaRPr lang="en-CA"/>
        </a:p>
      </dgm:t>
    </dgm:pt>
    <dgm:pt modelId="{76B12CCA-B66B-4CB3-87CC-60C186659C3A}" type="pres">
      <dgm:prSet presAssocID="{F277127F-FA39-4683-86D8-8FC98AF165E7}" presName="sp" presStyleCnt="0"/>
      <dgm:spPr/>
    </dgm:pt>
    <dgm:pt modelId="{B3C7E8E4-C083-4B51-B184-456824A47DA9}" type="pres">
      <dgm:prSet presAssocID="{62D49653-5D09-462D-B06F-686E2898C730}" presName="composite" presStyleCnt="0"/>
      <dgm:spPr/>
    </dgm:pt>
    <dgm:pt modelId="{D94D399D-08A0-4E66-ABA5-D5CCAA671D2C}" type="pres">
      <dgm:prSet presAssocID="{62D49653-5D09-462D-B06F-686E2898C730}" presName="parentText" presStyleLbl="alignNode1" presStyleIdx="1" presStyleCnt="4">
        <dgm:presLayoutVars>
          <dgm:chMax val="1"/>
          <dgm:bulletEnabled val="1"/>
        </dgm:presLayoutVars>
      </dgm:prSet>
      <dgm:spPr/>
      <dgm:t>
        <a:bodyPr/>
        <a:lstStyle/>
        <a:p>
          <a:endParaRPr lang="en-US"/>
        </a:p>
      </dgm:t>
    </dgm:pt>
    <dgm:pt modelId="{96CC8D85-10DE-4C6A-9B25-2925D44EEFFD}" type="pres">
      <dgm:prSet presAssocID="{62D49653-5D09-462D-B06F-686E2898C730}" presName="descendantText" presStyleLbl="alignAcc1" presStyleIdx="1" presStyleCnt="4">
        <dgm:presLayoutVars>
          <dgm:bulletEnabled val="1"/>
        </dgm:presLayoutVars>
      </dgm:prSet>
      <dgm:spPr/>
      <dgm:t>
        <a:bodyPr/>
        <a:lstStyle/>
        <a:p>
          <a:endParaRPr lang="en-CA"/>
        </a:p>
      </dgm:t>
    </dgm:pt>
    <dgm:pt modelId="{A4240EC3-5FFA-422F-B31F-6213ED10995D}" type="pres">
      <dgm:prSet presAssocID="{3009C594-A1AF-4FCB-B37F-468FBEE6389C}" presName="sp" presStyleCnt="0"/>
      <dgm:spPr/>
    </dgm:pt>
    <dgm:pt modelId="{E5870CD3-30C8-4042-9F5B-5E1FB928F7C0}" type="pres">
      <dgm:prSet presAssocID="{E9A4B3CD-835A-4304-A8F9-114CA2DAABEE}" presName="composite" presStyleCnt="0"/>
      <dgm:spPr/>
    </dgm:pt>
    <dgm:pt modelId="{A300515A-91C1-44F9-9354-87E17AA5219B}" type="pres">
      <dgm:prSet presAssocID="{E9A4B3CD-835A-4304-A8F9-114CA2DAABEE}" presName="parentText" presStyleLbl="alignNode1" presStyleIdx="2" presStyleCnt="4">
        <dgm:presLayoutVars>
          <dgm:chMax val="1"/>
          <dgm:bulletEnabled val="1"/>
        </dgm:presLayoutVars>
      </dgm:prSet>
      <dgm:spPr/>
      <dgm:t>
        <a:bodyPr/>
        <a:lstStyle/>
        <a:p>
          <a:endParaRPr lang="en-US"/>
        </a:p>
      </dgm:t>
    </dgm:pt>
    <dgm:pt modelId="{05E159CA-6601-45FE-8606-7B198EE3C5B7}" type="pres">
      <dgm:prSet presAssocID="{E9A4B3CD-835A-4304-A8F9-114CA2DAABEE}" presName="descendantText" presStyleLbl="alignAcc1" presStyleIdx="2" presStyleCnt="4">
        <dgm:presLayoutVars>
          <dgm:bulletEnabled val="1"/>
        </dgm:presLayoutVars>
      </dgm:prSet>
      <dgm:spPr/>
      <dgm:t>
        <a:bodyPr/>
        <a:lstStyle/>
        <a:p>
          <a:endParaRPr lang="en-CA"/>
        </a:p>
      </dgm:t>
    </dgm:pt>
    <dgm:pt modelId="{58E978B8-2A63-4E85-BF32-0C21EC2CA755}" type="pres">
      <dgm:prSet presAssocID="{E378F0F3-3A3A-4F9B-A87D-28DE1205B8DD}" presName="sp" presStyleCnt="0"/>
      <dgm:spPr/>
    </dgm:pt>
    <dgm:pt modelId="{A46B7338-4798-4CEF-A159-A1E65E6C5A30}" type="pres">
      <dgm:prSet presAssocID="{0E35F196-8C41-4460-95ED-2166B4DFCF88}" presName="composite" presStyleCnt="0"/>
      <dgm:spPr/>
    </dgm:pt>
    <dgm:pt modelId="{FC46F286-3645-42C3-B84A-9A3DFC46DC64}" type="pres">
      <dgm:prSet presAssocID="{0E35F196-8C41-4460-95ED-2166B4DFCF88}" presName="parentText" presStyleLbl="alignNode1" presStyleIdx="3" presStyleCnt="4">
        <dgm:presLayoutVars>
          <dgm:chMax val="1"/>
          <dgm:bulletEnabled val="1"/>
        </dgm:presLayoutVars>
      </dgm:prSet>
      <dgm:spPr/>
      <dgm:t>
        <a:bodyPr/>
        <a:lstStyle/>
        <a:p>
          <a:endParaRPr lang="en-US"/>
        </a:p>
      </dgm:t>
    </dgm:pt>
    <dgm:pt modelId="{9791EDF4-9EBD-4256-9EB9-CCE5A17D61F4}" type="pres">
      <dgm:prSet presAssocID="{0E35F196-8C41-4460-95ED-2166B4DFCF88}" presName="descendantText" presStyleLbl="alignAcc1" presStyleIdx="3" presStyleCnt="4">
        <dgm:presLayoutVars>
          <dgm:bulletEnabled val="1"/>
        </dgm:presLayoutVars>
      </dgm:prSet>
      <dgm:spPr/>
      <dgm:t>
        <a:bodyPr/>
        <a:lstStyle/>
        <a:p>
          <a:endParaRPr lang="en-US"/>
        </a:p>
      </dgm:t>
    </dgm:pt>
  </dgm:ptLst>
  <dgm:cxnLst>
    <dgm:cxn modelId="{B743A698-4B11-404A-A8D0-F1B3A14F633A}" srcId="{BB3CB708-B559-4213-9DB7-BAD8D0E689AF}" destId="{62D49653-5D09-462D-B06F-686E2898C730}" srcOrd="1" destOrd="0" parTransId="{03E6C562-2BA8-4A08-BBDB-249F9EEC841E}" sibTransId="{3009C594-A1AF-4FCB-B37F-468FBEE6389C}"/>
    <dgm:cxn modelId="{40584C63-2CA2-4ED3-BD20-DF6DEBB1F9F2}" srcId="{BB3CB708-B559-4213-9DB7-BAD8D0E689AF}" destId="{E9A4B3CD-835A-4304-A8F9-114CA2DAABEE}" srcOrd="2" destOrd="0" parTransId="{3345C9D5-0880-4C80-B77B-B7514F194F3B}" sibTransId="{E378F0F3-3A3A-4F9B-A87D-28DE1205B8DD}"/>
    <dgm:cxn modelId="{EE6787DB-B7C0-4FFA-B2AA-4B86D7864BD7}" srcId="{0E35F196-8C41-4460-95ED-2166B4DFCF88}" destId="{9BD1E041-DE36-423F-8127-CBF9596ED6A3}" srcOrd="0" destOrd="0" parTransId="{F07214D8-F350-4F85-8F9F-4EBCD73A5D6A}" sibTransId="{303B0ABE-D141-472D-8146-537946FD0BC2}"/>
    <dgm:cxn modelId="{22A30771-2CA3-4795-AFE7-E03E43D9F367}" srcId="{BB3CB708-B559-4213-9DB7-BAD8D0E689AF}" destId="{0E35F196-8C41-4460-95ED-2166B4DFCF88}" srcOrd="3" destOrd="0" parTransId="{C833DE6B-36CF-49B7-9084-3118B29E09AA}" sibTransId="{1E48BF1C-014D-4859-9685-3D12B56DA530}"/>
    <dgm:cxn modelId="{C74460B9-829A-459A-B844-0A1833EE0D06}" srcId="{E9A4B3CD-835A-4304-A8F9-114CA2DAABEE}" destId="{7272FB59-530D-4E81-A7AC-0A1F6A113381}" srcOrd="0" destOrd="0" parTransId="{0BC3DBB0-EA8A-4794-80C0-8141B7A2CD59}" sibTransId="{E23280FE-5F1D-440C-8C22-14ECDFC80155}"/>
    <dgm:cxn modelId="{87B3B861-D3EE-46AC-8192-A999A57A2760}" type="presOf" srcId="{9BD1E041-DE36-423F-8127-CBF9596ED6A3}" destId="{9791EDF4-9EBD-4256-9EB9-CCE5A17D61F4}" srcOrd="0" destOrd="0" presId="urn:microsoft.com/office/officeart/2005/8/layout/chevron2"/>
    <dgm:cxn modelId="{6F7F5E17-5723-4D12-BBE5-4855EB279100}" type="presOf" srcId="{EC0D8C73-4D41-40BA-ABEB-8FC2F9FF397F}" destId="{781A2E3C-E399-4087-B8CA-F92FF4AE6E89}" srcOrd="0" destOrd="0" presId="urn:microsoft.com/office/officeart/2005/8/layout/chevron2"/>
    <dgm:cxn modelId="{E5568D72-765E-40F3-A81A-C95C234FE4FC}" type="presOf" srcId="{7272FB59-530D-4E81-A7AC-0A1F6A113381}" destId="{05E159CA-6601-45FE-8606-7B198EE3C5B7}" srcOrd="0" destOrd="0" presId="urn:microsoft.com/office/officeart/2005/8/layout/chevron2"/>
    <dgm:cxn modelId="{E8965017-F95C-4A17-BA14-61026D69D0AA}" type="presOf" srcId="{FEA8E5EB-011B-4718-99A1-6500E9AAC007}" destId="{96CC8D85-10DE-4C6A-9B25-2925D44EEFFD}" srcOrd="0" destOrd="0" presId="urn:microsoft.com/office/officeart/2005/8/layout/chevron2"/>
    <dgm:cxn modelId="{E7B6D112-6DC7-4433-9492-C08F2B8ECF69}" type="presOf" srcId="{E9A4B3CD-835A-4304-A8F9-114CA2DAABEE}" destId="{A300515A-91C1-44F9-9354-87E17AA5219B}" srcOrd="0" destOrd="0" presId="urn:microsoft.com/office/officeart/2005/8/layout/chevron2"/>
    <dgm:cxn modelId="{2FFA7343-95B9-44F4-8E2F-0FC20E446746}" srcId="{4F9340B9-D2CC-4570-B414-101F56A6A496}" destId="{EC0D8C73-4D41-40BA-ABEB-8FC2F9FF397F}" srcOrd="0" destOrd="0" parTransId="{E0B65401-9B1E-4EB0-8194-C72473E68EB3}" sibTransId="{36BC0F38-7C67-4BA2-B21C-87B2AD52F3AB}"/>
    <dgm:cxn modelId="{57C068FE-06BC-4BB1-A752-8E2DA3E23069}" type="presOf" srcId="{0E35F196-8C41-4460-95ED-2166B4DFCF88}" destId="{FC46F286-3645-42C3-B84A-9A3DFC46DC64}" srcOrd="0" destOrd="0" presId="urn:microsoft.com/office/officeart/2005/8/layout/chevron2"/>
    <dgm:cxn modelId="{0F2F7C57-91C5-4756-8714-2D11CF07C5FC}" type="presOf" srcId="{BB3CB708-B559-4213-9DB7-BAD8D0E689AF}" destId="{1315F5CB-0F35-4720-80C1-40801D313DA8}" srcOrd="0" destOrd="0" presId="urn:microsoft.com/office/officeart/2005/8/layout/chevron2"/>
    <dgm:cxn modelId="{A91139E7-9586-468D-A30A-06B3EECC7FD4}" type="presOf" srcId="{62D49653-5D09-462D-B06F-686E2898C730}" destId="{D94D399D-08A0-4E66-ABA5-D5CCAA671D2C}" srcOrd="0" destOrd="0" presId="urn:microsoft.com/office/officeart/2005/8/layout/chevron2"/>
    <dgm:cxn modelId="{A2EB713D-A9B2-4F74-8C96-B082519BA0FF}" srcId="{62D49653-5D09-462D-B06F-686E2898C730}" destId="{FEA8E5EB-011B-4718-99A1-6500E9AAC007}" srcOrd="0" destOrd="0" parTransId="{4938D71C-DB54-4FC4-974B-ED34FDD7FD3E}" sibTransId="{39CB4EF4-5CF3-4E76-B4B1-DD06CD466DA8}"/>
    <dgm:cxn modelId="{CFFB802D-D18A-4FD2-BE8B-C4780B227FAC}" srcId="{BB3CB708-B559-4213-9DB7-BAD8D0E689AF}" destId="{4F9340B9-D2CC-4570-B414-101F56A6A496}" srcOrd="0" destOrd="0" parTransId="{6184725C-6089-44ED-B0E6-2781926AF659}" sibTransId="{F277127F-FA39-4683-86D8-8FC98AF165E7}"/>
    <dgm:cxn modelId="{438DF4F4-C041-44B3-8996-0883AD8BF972}" type="presOf" srcId="{4F9340B9-D2CC-4570-B414-101F56A6A496}" destId="{B3EE943C-3D3E-4D43-A5DD-FC9238E03073}" srcOrd="0" destOrd="0" presId="urn:microsoft.com/office/officeart/2005/8/layout/chevron2"/>
    <dgm:cxn modelId="{E98BB9E0-AA10-4A84-8CB6-8045BB4FC3A8}" type="presParOf" srcId="{1315F5CB-0F35-4720-80C1-40801D313DA8}" destId="{AFA0A50C-8F2C-47AA-B333-D1A22C941543}" srcOrd="0" destOrd="0" presId="urn:microsoft.com/office/officeart/2005/8/layout/chevron2"/>
    <dgm:cxn modelId="{A4CD456D-FB0B-4FFD-B85F-27F2102734BE}" type="presParOf" srcId="{AFA0A50C-8F2C-47AA-B333-D1A22C941543}" destId="{B3EE943C-3D3E-4D43-A5DD-FC9238E03073}" srcOrd="0" destOrd="0" presId="urn:microsoft.com/office/officeart/2005/8/layout/chevron2"/>
    <dgm:cxn modelId="{A8F9D566-76E1-491E-AE15-CE9A14149DB6}" type="presParOf" srcId="{AFA0A50C-8F2C-47AA-B333-D1A22C941543}" destId="{781A2E3C-E399-4087-B8CA-F92FF4AE6E89}" srcOrd="1" destOrd="0" presId="urn:microsoft.com/office/officeart/2005/8/layout/chevron2"/>
    <dgm:cxn modelId="{07156B99-5BFC-4485-8704-D2B1D36B0780}" type="presParOf" srcId="{1315F5CB-0F35-4720-80C1-40801D313DA8}" destId="{76B12CCA-B66B-4CB3-87CC-60C186659C3A}" srcOrd="1" destOrd="0" presId="urn:microsoft.com/office/officeart/2005/8/layout/chevron2"/>
    <dgm:cxn modelId="{62FBF650-79AD-4C2C-A045-ECA8B0537D13}" type="presParOf" srcId="{1315F5CB-0F35-4720-80C1-40801D313DA8}" destId="{B3C7E8E4-C083-4B51-B184-456824A47DA9}" srcOrd="2" destOrd="0" presId="urn:microsoft.com/office/officeart/2005/8/layout/chevron2"/>
    <dgm:cxn modelId="{44831387-47D1-4AE4-B549-9A347745FCE9}" type="presParOf" srcId="{B3C7E8E4-C083-4B51-B184-456824A47DA9}" destId="{D94D399D-08A0-4E66-ABA5-D5CCAA671D2C}" srcOrd="0" destOrd="0" presId="urn:microsoft.com/office/officeart/2005/8/layout/chevron2"/>
    <dgm:cxn modelId="{A808ECEA-3957-4195-B382-33DCD679BDD3}" type="presParOf" srcId="{B3C7E8E4-C083-4B51-B184-456824A47DA9}" destId="{96CC8D85-10DE-4C6A-9B25-2925D44EEFFD}" srcOrd="1" destOrd="0" presId="urn:microsoft.com/office/officeart/2005/8/layout/chevron2"/>
    <dgm:cxn modelId="{C6E30716-2616-4CAE-8C75-D9B25CAC5CEA}" type="presParOf" srcId="{1315F5CB-0F35-4720-80C1-40801D313DA8}" destId="{A4240EC3-5FFA-422F-B31F-6213ED10995D}" srcOrd="3" destOrd="0" presId="urn:microsoft.com/office/officeart/2005/8/layout/chevron2"/>
    <dgm:cxn modelId="{9977851A-A629-4203-80AB-EE0B2834A97C}" type="presParOf" srcId="{1315F5CB-0F35-4720-80C1-40801D313DA8}" destId="{E5870CD3-30C8-4042-9F5B-5E1FB928F7C0}" srcOrd="4" destOrd="0" presId="urn:microsoft.com/office/officeart/2005/8/layout/chevron2"/>
    <dgm:cxn modelId="{46B5A30A-4FF6-4326-85CE-0AF000CC2E27}" type="presParOf" srcId="{E5870CD3-30C8-4042-9F5B-5E1FB928F7C0}" destId="{A300515A-91C1-44F9-9354-87E17AA5219B}" srcOrd="0" destOrd="0" presId="urn:microsoft.com/office/officeart/2005/8/layout/chevron2"/>
    <dgm:cxn modelId="{00E0E5BB-881E-45FC-AC81-1E4366693979}" type="presParOf" srcId="{E5870CD3-30C8-4042-9F5B-5E1FB928F7C0}" destId="{05E159CA-6601-45FE-8606-7B198EE3C5B7}" srcOrd="1" destOrd="0" presId="urn:microsoft.com/office/officeart/2005/8/layout/chevron2"/>
    <dgm:cxn modelId="{9DBAACF5-A264-4581-907E-178438C80242}" type="presParOf" srcId="{1315F5CB-0F35-4720-80C1-40801D313DA8}" destId="{58E978B8-2A63-4E85-BF32-0C21EC2CA755}" srcOrd="5" destOrd="0" presId="urn:microsoft.com/office/officeart/2005/8/layout/chevron2"/>
    <dgm:cxn modelId="{E604C3F9-56E0-4794-8646-162578026FA4}" type="presParOf" srcId="{1315F5CB-0F35-4720-80C1-40801D313DA8}" destId="{A46B7338-4798-4CEF-A159-A1E65E6C5A30}" srcOrd="6" destOrd="0" presId="urn:microsoft.com/office/officeart/2005/8/layout/chevron2"/>
    <dgm:cxn modelId="{82A9ECAF-CEB5-43C1-BADF-3B1F5F3EC341}" type="presParOf" srcId="{A46B7338-4798-4CEF-A159-A1E65E6C5A30}" destId="{FC46F286-3645-42C3-B84A-9A3DFC46DC64}" srcOrd="0" destOrd="0" presId="urn:microsoft.com/office/officeart/2005/8/layout/chevron2"/>
    <dgm:cxn modelId="{2EB21B6E-70DC-4E37-A8EC-6FF1600E61BA}" type="presParOf" srcId="{A46B7338-4798-4CEF-A159-A1E65E6C5A30}" destId="{9791EDF4-9EBD-4256-9EB9-CCE5A17D61F4}"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DE19202-5484-4694-9C70-40FF216D6593}"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CA"/>
        </a:p>
      </dgm:t>
    </dgm:pt>
    <dgm:pt modelId="{EDFD08A2-671B-4159-8410-536242172045}">
      <dgm:prSet phldrT="[Text]"/>
      <dgm:spPr/>
      <dgm:t>
        <a:bodyPr/>
        <a:lstStyle/>
        <a:p>
          <a:r>
            <a:rPr lang="en-US" b="1" dirty="0" smtClean="0"/>
            <a:t>Necessity</a:t>
          </a:r>
          <a:endParaRPr lang="en-CA" b="1" dirty="0"/>
        </a:p>
      </dgm:t>
    </dgm:pt>
    <dgm:pt modelId="{452DBA5D-8EFB-452E-AD7C-C976F32C058F}" type="parTrans" cxnId="{41EC4F48-8109-447A-9E03-73815CC48401}">
      <dgm:prSet/>
      <dgm:spPr/>
      <dgm:t>
        <a:bodyPr/>
        <a:lstStyle/>
        <a:p>
          <a:endParaRPr lang="en-CA"/>
        </a:p>
      </dgm:t>
    </dgm:pt>
    <dgm:pt modelId="{BB919944-5A09-49C8-9969-887A742CBD65}" type="sibTrans" cxnId="{41EC4F48-8109-447A-9E03-73815CC48401}">
      <dgm:prSet/>
      <dgm:spPr/>
      <dgm:t>
        <a:bodyPr/>
        <a:lstStyle/>
        <a:p>
          <a:endParaRPr lang="en-CA"/>
        </a:p>
      </dgm:t>
    </dgm:pt>
    <dgm:pt modelId="{58A3401D-B1C1-4AC5-9F5A-575D1E64A15E}">
      <dgm:prSet phldrT="[Text]"/>
      <dgm:spPr/>
      <dgm:t>
        <a:bodyPr/>
        <a:lstStyle/>
        <a:p>
          <a:r>
            <a:rPr lang="en-US" dirty="0" smtClean="0"/>
            <a:t>Strong support for competency-based </a:t>
          </a:r>
          <a:r>
            <a:rPr lang="en-US" dirty="0" err="1" smtClean="0"/>
            <a:t>professionalisation</a:t>
          </a:r>
          <a:endParaRPr lang="en-CA" dirty="0"/>
        </a:p>
      </dgm:t>
    </dgm:pt>
    <dgm:pt modelId="{46AB1D34-0252-4A9F-A126-42CD9F7BCD59}" type="parTrans" cxnId="{D64413BC-8D8C-4325-9EE6-6093E0718A76}">
      <dgm:prSet/>
      <dgm:spPr/>
      <dgm:t>
        <a:bodyPr/>
        <a:lstStyle/>
        <a:p>
          <a:endParaRPr lang="en-CA"/>
        </a:p>
      </dgm:t>
    </dgm:pt>
    <dgm:pt modelId="{810E54E0-498C-48C2-A8DC-04118A1F86E0}" type="sibTrans" cxnId="{D64413BC-8D8C-4325-9EE6-6093E0718A76}">
      <dgm:prSet/>
      <dgm:spPr/>
      <dgm:t>
        <a:bodyPr/>
        <a:lstStyle/>
        <a:p>
          <a:endParaRPr lang="en-CA"/>
        </a:p>
      </dgm:t>
    </dgm:pt>
    <dgm:pt modelId="{A9EC4169-6B03-4629-AE4F-63585139FC58}">
      <dgm:prSet phldrT="[Text]"/>
      <dgm:spPr/>
      <dgm:t>
        <a:bodyPr/>
        <a:lstStyle/>
        <a:p>
          <a:r>
            <a:rPr lang="en-US" b="1" dirty="0" err="1" smtClean="0"/>
            <a:t>Organisation</a:t>
          </a:r>
          <a:endParaRPr lang="en-CA" b="1" dirty="0"/>
        </a:p>
      </dgm:t>
    </dgm:pt>
    <dgm:pt modelId="{6B264C33-9A9B-4B4A-BFE0-42E0059D8B36}" type="parTrans" cxnId="{46E67920-8EE9-4DF1-BF08-017A3C5782B1}">
      <dgm:prSet/>
      <dgm:spPr/>
      <dgm:t>
        <a:bodyPr/>
        <a:lstStyle/>
        <a:p>
          <a:endParaRPr lang="en-CA"/>
        </a:p>
      </dgm:t>
    </dgm:pt>
    <dgm:pt modelId="{3423BAAD-65FA-4F3B-AAD9-74E2796D85D7}" type="sibTrans" cxnId="{46E67920-8EE9-4DF1-BF08-017A3C5782B1}">
      <dgm:prSet/>
      <dgm:spPr/>
      <dgm:t>
        <a:bodyPr/>
        <a:lstStyle/>
        <a:p>
          <a:endParaRPr lang="en-CA"/>
        </a:p>
      </dgm:t>
    </dgm:pt>
    <dgm:pt modelId="{24559533-B6DD-41AF-B510-1F4637DA4ABD}">
      <dgm:prSet phldrT="[Text]"/>
      <dgm:spPr/>
      <dgm:t>
        <a:bodyPr/>
        <a:lstStyle/>
        <a:p>
          <a:r>
            <a:rPr lang="en-US" dirty="0" smtClean="0"/>
            <a:t>Critical importance of institutional context</a:t>
          </a:r>
          <a:endParaRPr lang="en-CA" dirty="0"/>
        </a:p>
      </dgm:t>
    </dgm:pt>
    <dgm:pt modelId="{B55A2BEE-8CEC-4AE1-B15F-06C248555F2B}" type="parTrans" cxnId="{1076231E-4413-4EDF-AC0B-1A515F8FCA15}">
      <dgm:prSet/>
      <dgm:spPr/>
      <dgm:t>
        <a:bodyPr/>
        <a:lstStyle/>
        <a:p>
          <a:endParaRPr lang="en-CA"/>
        </a:p>
      </dgm:t>
    </dgm:pt>
    <dgm:pt modelId="{47C60F3D-915D-4B26-B0EB-3F6C292A0112}" type="sibTrans" cxnId="{1076231E-4413-4EDF-AC0B-1A515F8FCA15}">
      <dgm:prSet/>
      <dgm:spPr/>
      <dgm:t>
        <a:bodyPr/>
        <a:lstStyle/>
        <a:p>
          <a:endParaRPr lang="en-CA"/>
        </a:p>
      </dgm:t>
    </dgm:pt>
    <dgm:pt modelId="{7901ED52-6E70-49BC-A29D-9BADD0FD61F7}">
      <dgm:prSet phldrT="[Text]"/>
      <dgm:spPr/>
      <dgm:t>
        <a:bodyPr/>
        <a:lstStyle/>
        <a:p>
          <a:r>
            <a:rPr lang="en-US" b="1" dirty="0" smtClean="0"/>
            <a:t>Soft Skills</a:t>
          </a:r>
          <a:endParaRPr lang="en-CA" b="1" dirty="0"/>
        </a:p>
      </dgm:t>
    </dgm:pt>
    <dgm:pt modelId="{347BF9BF-0736-43CB-BEC0-CAB51C0A6D33}" type="parTrans" cxnId="{46582210-E619-4468-8BF4-E2BD75FB74F9}">
      <dgm:prSet/>
      <dgm:spPr/>
      <dgm:t>
        <a:bodyPr/>
        <a:lstStyle/>
        <a:p>
          <a:endParaRPr lang="en-CA"/>
        </a:p>
      </dgm:t>
    </dgm:pt>
    <dgm:pt modelId="{5F6FC64B-54CE-4A55-AB25-2C6FF671B506}" type="sibTrans" cxnId="{46582210-E619-4468-8BF4-E2BD75FB74F9}">
      <dgm:prSet/>
      <dgm:spPr/>
      <dgm:t>
        <a:bodyPr/>
        <a:lstStyle/>
        <a:p>
          <a:endParaRPr lang="en-CA"/>
        </a:p>
      </dgm:t>
    </dgm:pt>
    <dgm:pt modelId="{FC91A614-3855-4DAC-9859-C667CA077EE4}">
      <dgm:prSet phldrT="[Text]"/>
      <dgm:spPr/>
      <dgm:t>
        <a:bodyPr/>
        <a:lstStyle/>
        <a:p>
          <a:r>
            <a:rPr lang="en-GB" dirty="0" smtClean="0"/>
            <a:t>Importance of communication, negotiation and management skills  </a:t>
          </a:r>
          <a:endParaRPr lang="en-CA" dirty="0"/>
        </a:p>
      </dgm:t>
    </dgm:pt>
    <dgm:pt modelId="{E82EBD08-7373-4721-A9D8-0CA70E8BE87A}" type="parTrans" cxnId="{E6F07DF6-D17A-43E9-B23F-A4B22FF82D05}">
      <dgm:prSet/>
      <dgm:spPr/>
      <dgm:t>
        <a:bodyPr/>
        <a:lstStyle/>
        <a:p>
          <a:endParaRPr lang="en-CA"/>
        </a:p>
      </dgm:t>
    </dgm:pt>
    <dgm:pt modelId="{FA8AD152-ED94-4E72-9A5C-1C07A9F4632E}" type="sibTrans" cxnId="{E6F07DF6-D17A-43E9-B23F-A4B22FF82D05}">
      <dgm:prSet/>
      <dgm:spPr/>
      <dgm:t>
        <a:bodyPr/>
        <a:lstStyle/>
        <a:p>
          <a:endParaRPr lang="en-CA"/>
        </a:p>
      </dgm:t>
    </dgm:pt>
    <dgm:pt modelId="{E82E55A9-35C3-481C-B4DF-D97762766674}">
      <dgm:prSet phldrT="[Text]"/>
      <dgm:spPr/>
      <dgm:t>
        <a:bodyPr/>
        <a:lstStyle/>
        <a:p>
          <a:r>
            <a:rPr lang="en-US" b="1" dirty="0" smtClean="0"/>
            <a:t>Simplicity</a:t>
          </a:r>
          <a:endParaRPr lang="en-CA" b="1" dirty="0"/>
        </a:p>
      </dgm:t>
    </dgm:pt>
    <dgm:pt modelId="{31414111-B5CC-49CD-9C24-5856A11068F9}" type="parTrans" cxnId="{2EFBC73F-3A35-434C-BDCC-94104979CCA9}">
      <dgm:prSet/>
      <dgm:spPr/>
      <dgm:t>
        <a:bodyPr/>
        <a:lstStyle/>
        <a:p>
          <a:endParaRPr lang="en-CA"/>
        </a:p>
      </dgm:t>
    </dgm:pt>
    <dgm:pt modelId="{C8AD8EDD-258C-4931-8714-4B4ACA0726F8}" type="sibTrans" cxnId="{2EFBC73F-3A35-434C-BDCC-94104979CCA9}">
      <dgm:prSet/>
      <dgm:spPr/>
      <dgm:t>
        <a:bodyPr/>
        <a:lstStyle/>
        <a:p>
          <a:endParaRPr lang="en-CA"/>
        </a:p>
      </dgm:t>
    </dgm:pt>
    <dgm:pt modelId="{25253D97-D6E7-44F0-8CC9-0965B64E0BB4}">
      <dgm:prSet phldrT="[Text]"/>
      <dgm:spPr/>
      <dgm:t>
        <a:bodyPr/>
        <a:lstStyle/>
        <a:p>
          <a:r>
            <a:rPr lang="en-US" b="1" dirty="0" smtClean="0"/>
            <a:t>Specificity</a:t>
          </a:r>
          <a:endParaRPr lang="en-CA" b="1" dirty="0"/>
        </a:p>
      </dgm:t>
    </dgm:pt>
    <dgm:pt modelId="{5A8AF66A-C8CE-4519-A421-AD45489FE38C}" type="parTrans" cxnId="{650D8EFB-0CB9-4E4E-8B69-45F71401944A}">
      <dgm:prSet/>
      <dgm:spPr/>
      <dgm:t>
        <a:bodyPr/>
        <a:lstStyle/>
        <a:p>
          <a:endParaRPr lang="en-CA"/>
        </a:p>
      </dgm:t>
    </dgm:pt>
    <dgm:pt modelId="{6CBF71F6-47D2-4164-B7F3-A9746B488C1A}" type="sibTrans" cxnId="{650D8EFB-0CB9-4E4E-8B69-45F71401944A}">
      <dgm:prSet/>
      <dgm:spPr/>
      <dgm:t>
        <a:bodyPr/>
        <a:lstStyle/>
        <a:p>
          <a:endParaRPr lang="en-CA"/>
        </a:p>
      </dgm:t>
    </dgm:pt>
    <dgm:pt modelId="{C0702391-AA09-4B84-B5A9-13EC9F20069C}">
      <dgm:prSet/>
      <dgm:spPr/>
      <dgm:t>
        <a:bodyPr/>
        <a:lstStyle/>
        <a:p>
          <a:r>
            <a:rPr lang="en-GB" dirty="0" smtClean="0"/>
            <a:t>Support for a streamlined CF</a:t>
          </a:r>
          <a:endParaRPr lang="en-CA" dirty="0"/>
        </a:p>
      </dgm:t>
    </dgm:pt>
    <dgm:pt modelId="{AED184C1-2B0F-4AE1-B948-32C3A76459F4}" type="parTrans" cxnId="{71216D85-410C-4475-A543-EEF830022B90}">
      <dgm:prSet/>
      <dgm:spPr/>
      <dgm:t>
        <a:bodyPr/>
        <a:lstStyle/>
        <a:p>
          <a:endParaRPr lang="en-CA"/>
        </a:p>
      </dgm:t>
    </dgm:pt>
    <dgm:pt modelId="{7091BE2F-E951-4455-821C-70B11B2C3A1B}" type="sibTrans" cxnId="{71216D85-410C-4475-A543-EEF830022B90}">
      <dgm:prSet/>
      <dgm:spPr/>
      <dgm:t>
        <a:bodyPr/>
        <a:lstStyle/>
        <a:p>
          <a:endParaRPr lang="en-CA"/>
        </a:p>
      </dgm:t>
    </dgm:pt>
    <dgm:pt modelId="{3E5D682D-2C2E-4BB6-AFF8-C3AB57D2C0DD}">
      <dgm:prSet/>
      <dgm:spPr/>
      <dgm:t>
        <a:bodyPr/>
        <a:lstStyle/>
        <a:p>
          <a:r>
            <a:rPr lang="en-GB" dirty="0" smtClean="0"/>
            <a:t>Focus on core evaluation competencies</a:t>
          </a:r>
          <a:endParaRPr lang="en-CA" dirty="0"/>
        </a:p>
      </dgm:t>
    </dgm:pt>
    <dgm:pt modelId="{8FCAF36E-AA5C-4F82-9737-A3BC4F7266BF}" type="parTrans" cxnId="{8A5302DA-5ECF-4BA9-BD33-36C8D4290D2B}">
      <dgm:prSet/>
      <dgm:spPr/>
      <dgm:t>
        <a:bodyPr/>
        <a:lstStyle/>
        <a:p>
          <a:endParaRPr lang="en-CA"/>
        </a:p>
      </dgm:t>
    </dgm:pt>
    <dgm:pt modelId="{CC44670A-A306-43C5-875C-943FD0134D81}" type="sibTrans" cxnId="{8A5302DA-5ECF-4BA9-BD33-36C8D4290D2B}">
      <dgm:prSet/>
      <dgm:spPr/>
      <dgm:t>
        <a:bodyPr/>
        <a:lstStyle/>
        <a:p>
          <a:endParaRPr lang="en-CA"/>
        </a:p>
      </dgm:t>
    </dgm:pt>
    <dgm:pt modelId="{52B7FDF1-FBD7-46F7-ABDE-BB1643440E6B}" type="pres">
      <dgm:prSet presAssocID="{9DE19202-5484-4694-9C70-40FF216D6593}" presName="linearFlow" presStyleCnt="0">
        <dgm:presLayoutVars>
          <dgm:dir/>
          <dgm:animLvl val="lvl"/>
          <dgm:resizeHandles val="exact"/>
        </dgm:presLayoutVars>
      </dgm:prSet>
      <dgm:spPr/>
      <dgm:t>
        <a:bodyPr/>
        <a:lstStyle/>
        <a:p>
          <a:endParaRPr lang="en-CA"/>
        </a:p>
      </dgm:t>
    </dgm:pt>
    <dgm:pt modelId="{0F75D41D-B82F-47B0-B30D-988F1CDC39D6}" type="pres">
      <dgm:prSet presAssocID="{EDFD08A2-671B-4159-8410-536242172045}" presName="composite" presStyleCnt="0"/>
      <dgm:spPr/>
    </dgm:pt>
    <dgm:pt modelId="{D95E035F-AF23-4A19-B369-8D376A101D4B}" type="pres">
      <dgm:prSet presAssocID="{EDFD08A2-671B-4159-8410-536242172045}" presName="parentText" presStyleLbl="alignNode1" presStyleIdx="0" presStyleCnt="5">
        <dgm:presLayoutVars>
          <dgm:chMax val="1"/>
          <dgm:bulletEnabled val="1"/>
        </dgm:presLayoutVars>
      </dgm:prSet>
      <dgm:spPr/>
      <dgm:t>
        <a:bodyPr/>
        <a:lstStyle/>
        <a:p>
          <a:endParaRPr lang="en-CA"/>
        </a:p>
      </dgm:t>
    </dgm:pt>
    <dgm:pt modelId="{F124BE77-243D-4047-B1BC-4AB58D2C3EB9}" type="pres">
      <dgm:prSet presAssocID="{EDFD08A2-671B-4159-8410-536242172045}" presName="descendantText" presStyleLbl="alignAcc1" presStyleIdx="0" presStyleCnt="5">
        <dgm:presLayoutVars>
          <dgm:bulletEnabled val="1"/>
        </dgm:presLayoutVars>
      </dgm:prSet>
      <dgm:spPr/>
      <dgm:t>
        <a:bodyPr/>
        <a:lstStyle/>
        <a:p>
          <a:endParaRPr lang="en-CA"/>
        </a:p>
      </dgm:t>
    </dgm:pt>
    <dgm:pt modelId="{1FB6F6C6-7132-4241-B9DD-8699752E34C1}" type="pres">
      <dgm:prSet presAssocID="{BB919944-5A09-49C8-9969-887A742CBD65}" presName="sp" presStyleCnt="0"/>
      <dgm:spPr/>
    </dgm:pt>
    <dgm:pt modelId="{FE999F9E-E42B-4547-BB81-66FCADC545EC}" type="pres">
      <dgm:prSet presAssocID="{A9EC4169-6B03-4629-AE4F-63585139FC58}" presName="composite" presStyleCnt="0"/>
      <dgm:spPr/>
    </dgm:pt>
    <dgm:pt modelId="{ACCBC6A4-B569-407B-95C9-3001DF1020FB}" type="pres">
      <dgm:prSet presAssocID="{A9EC4169-6B03-4629-AE4F-63585139FC58}" presName="parentText" presStyleLbl="alignNode1" presStyleIdx="1" presStyleCnt="5">
        <dgm:presLayoutVars>
          <dgm:chMax val="1"/>
          <dgm:bulletEnabled val="1"/>
        </dgm:presLayoutVars>
      </dgm:prSet>
      <dgm:spPr/>
      <dgm:t>
        <a:bodyPr/>
        <a:lstStyle/>
        <a:p>
          <a:endParaRPr lang="en-CA"/>
        </a:p>
      </dgm:t>
    </dgm:pt>
    <dgm:pt modelId="{949BFA0E-CF32-4890-BB19-B6E1A8E69037}" type="pres">
      <dgm:prSet presAssocID="{A9EC4169-6B03-4629-AE4F-63585139FC58}" presName="descendantText" presStyleLbl="alignAcc1" presStyleIdx="1" presStyleCnt="5">
        <dgm:presLayoutVars>
          <dgm:bulletEnabled val="1"/>
        </dgm:presLayoutVars>
      </dgm:prSet>
      <dgm:spPr/>
      <dgm:t>
        <a:bodyPr/>
        <a:lstStyle/>
        <a:p>
          <a:endParaRPr lang="en-CA"/>
        </a:p>
      </dgm:t>
    </dgm:pt>
    <dgm:pt modelId="{CA2871AF-8F4C-4737-8273-55E1DF531B51}" type="pres">
      <dgm:prSet presAssocID="{3423BAAD-65FA-4F3B-AAD9-74E2796D85D7}" presName="sp" presStyleCnt="0"/>
      <dgm:spPr/>
    </dgm:pt>
    <dgm:pt modelId="{616FC004-6924-49ED-BC29-275EEBEC7FD0}" type="pres">
      <dgm:prSet presAssocID="{7901ED52-6E70-49BC-A29D-9BADD0FD61F7}" presName="composite" presStyleCnt="0"/>
      <dgm:spPr/>
    </dgm:pt>
    <dgm:pt modelId="{98F0CAB3-388C-4302-AA20-43097C84F666}" type="pres">
      <dgm:prSet presAssocID="{7901ED52-6E70-49BC-A29D-9BADD0FD61F7}" presName="parentText" presStyleLbl="alignNode1" presStyleIdx="2" presStyleCnt="5">
        <dgm:presLayoutVars>
          <dgm:chMax val="1"/>
          <dgm:bulletEnabled val="1"/>
        </dgm:presLayoutVars>
      </dgm:prSet>
      <dgm:spPr/>
      <dgm:t>
        <a:bodyPr/>
        <a:lstStyle/>
        <a:p>
          <a:endParaRPr lang="en-CA"/>
        </a:p>
      </dgm:t>
    </dgm:pt>
    <dgm:pt modelId="{2EF51C31-EC87-4C53-BB06-331B240D9110}" type="pres">
      <dgm:prSet presAssocID="{7901ED52-6E70-49BC-A29D-9BADD0FD61F7}" presName="descendantText" presStyleLbl="alignAcc1" presStyleIdx="2" presStyleCnt="5">
        <dgm:presLayoutVars>
          <dgm:bulletEnabled val="1"/>
        </dgm:presLayoutVars>
      </dgm:prSet>
      <dgm:spPr/>
      <dgm:t>
        <a:bodyPr/>
        <a:lstStyle/>
        <a:p>
          <a:endParaRPr lang="en-CA"/>
        </a:p>
      </dgm:t>
    </dgm:pt>
    <dgm:pt modelId="{72F4AA11-891E-4915-A34E-3D9B4E71F413}" type="pres">
      <dgm:prSet presAssocID="{5F6FC64B-54CE-4A55-AB25-2C6FF671B506}" presName="sp" presStyleCnt="0"/>
      <dgm:spPr/>
    </dgm:pt>
    <dgm:pt modelId="{3B5BC7DA-6509-4759-8526-5771663F1C47}" type="pres">
      <dgm:prSet presAssocID="{E82E55A9-35C3-481C-B4DF-D97762766674}" presName="composite" presStyleCnt="0"/>
      <dgm:spPr/>
    </dgm:pt>
    <dgm:pt modelId="{86DCE487-47A0-44BA-AC35-50CB54233552}" type="pres">
      <dgm:prSet presAssocID="{E82E55A9-35C3-481C-B4DF-D97762766674}" presName="parentText" presStyleLbl="alignNode1" presStyleIdx="3" presStyleCnt="5">
        <dgm:presLayoutVars>
          <dgm:chMax val="1"/>
          <dgm:bulletEnabled val="1"/>
        </dgm:presLayoutVars>
      </dgm:prSet>
      <dgm:spPr/>
      <dgm:t>
        <a:bodyPr/>
        <a:lstStyle/>
        <a:p>
          <a:endParaRPr lang="en-CA"/>
        </a:p>
      </dgm:t>
    </dgm:pt>
    <dgm:pt modelId="{D9050A22-EFF6-4510-8257-63C04375D31D}" type="pres">
      <dgm:prSet presAssocID="{E82E55A9-35C3-481C-B4DF-D97762766674}" presName="descendantText" presStyleLbl="alignAcc1" presStyleIdx="3" presStyleCnt="5">
        <dgm:presLayoutVars>
          <dgm:bulletEnabled val="1"/>
        </dgm:presLayoutVars>
      </dgm:prSet>
      <dgm:spPr/>
      <dgm:t>
        <a:bodyPr/>
        <a:lstStyle/>
        <a:p>
          <a:endParaRPr lang="en-CA"/>
        </a:p>
      </dgm:t>
    </dgm:pt>
    <dgm:pt modelId="{C363D082-0D6C-4806-B8DE-8DC719A6C277}" type="pres">
      <dgm:prSet presAssocID="{C8AD8EDD-258C-4931-8714-4B4ACA0726F8}" presName="sp" presStyleCnt="0"/>
      <dgm:spPr/>
    </dgm:pt>
    <dgm:pt modelId="{1BF946F3-B320-474F-89CD-F23C8A1FE6BE}" type="pres">
      <dgm:prSet presAssocID="{25253D97-D6E7-44F0-8CC9-0965B64E0BB4}" presName="composite" presStyleCnt="0"/>
      <dgm:spPr/>
    </dgm:pt>
    <dgm:pt modelId="{A9AB0E23-DB72-4124-B471-0BD6D7F5D33A}" type="pres">
      <dgm:prSet presAssocID="{25253D97-D6E7-44F0-8CC9-0965B64E0BB4}" presName="parentText" presStyleLbl="alignNode1" presStyleIdx="4" presStyleCnt="5">
        <dgm:presLayoutVars>
          <dgm:chMax val="1"/>
          <dgm:bulletEnabled val="1"/>
        </dgm:presLayoutVars>
      </dgm:prSet>
      <dgm:spPr/>
      <dgm:t>
        <a:bodyPr/>
        <a:lstStyle/>
        <a:p>
          <a:endParaRPr lang="en-CA"/>
        </a:p>
      </dgm:t>
    </dgm:pt>
    <dgm:pt modelId="{8625A8B2-67EF-4ECD-904E-A5E4F04E859D}" type="pres">
      <dgm:prSet presAssocID="{25253D97-D6E7-44F0-8CC9-0965B64E0BB4}" presName="descendantText" presStyleLbl="alignAcc1" presStyleIdx="4" presStyleCnt="5">
        <dgm:presLayoutVars>
          <dgm:bulletEnabled val="1"/>
        </dgm:presLayoutVars>
      </dgm:prSet>
      <dgm:spPr/>
      <dgm:t>
        <a:bodyPr/>
        <a:lstStyle/>
        <a:p>
          <a:endParaRPr lang="en-CA"/>
        </a:p>
      </dgm:t>
    </dgm:pt>
  </dgm:ptLst>
  <dgm:cxnLst>
    <dgm:cxn modelId="{5148EC46-684B-4A2D-8C9C-4AB09530DA53}" type="presOf" srcId="{9DE19202-5484-4694-9C70-40FF216D6593}" destId="{52B7FDF1-FBD7-46F7-ABDE-BB1643440E6B}" srcOrd="0" destOrd="0" presId="urn:microsoft.com/office/officeart/2005/8/layout/chevron2"/>
    <dgm:cxn modelId="{E6F07DF6-D17A-43E9-B23F-A4B22FF82D05}" srcId="{7901ED52-6E70-49BC-A29D-9BADD0FD61F7}" destId="{FC91A614-3855-4DAC-9859-C667CA077EE4}" srcOrd="0" destOrd="0" parTransId="{E82EBD08-7373-4721-A9D8-0CA70E8BE87A}" sibTransId="{FA8AD152-ED94-4E72-9A5C-1C07A9F4632E}"/>
    <dgm:cxn modelId="{3E3F9E9E-72A6-4646-B473-D15D0E4338D4}" type="presOf" srcId="{58A3401D-B1C1-4AC5-9F5A-575D1E64A15E}" destId="{F124BE77-243D-4047-B1BC-4AB58D2C3EB9}" srcOrd="0" destOrd="0" presId="urn:microsoft.com/office/officeart/2005/8/layout/chevron2"/>
    <dgm:cxn modelId="{C42DB114-1E3C-474C-92A7-1099DDB08921}" type="presOf" srcId="{3E5D682D-2C2E-4BB6-AFF8-C3AB57D2C0DD}" destId="{8625A8B2-67EF-4ECD-904E-A5E4F04E859D}" srcOrd="0" destOrd="0" presId="urn:microsoft.com/office/officeart/2005/8/layout/chevron2"/>
    <dgm:cxn modelId="{010A7D6F-B666-4FA4-BDD9-D11A5EE936F6}" type="presOf" srcId="{E82E55A9-35C3-481C-B4DF-D97762766674}" destId="{86DCE487-47A0-44BA-AC35-50CB54233552}" srcOrd="0" destOrd="0" presId="urn:microsoft.com/office/officeart/2005/8/layout/chevron2"/>
    <dgm:cxn modelId="{8A5302DA-5ECF-4BA9-BD33-36C8D4290D2B}" srcId="{25253D97-D6E7-44F0-8CC9-0965B64E0BB4}" destId="{3E5D682D-2C2E-4BB6-AFF8-C3AB57D2C0DD}" srcOrd="0" destOrd="0" parTransId="{8FCAF36E-AA5C-4F82-9737-A3BC4F7266BF}" sibTransId="{CC44670A-A306-43C5-875C-943FD0134D81}"/>
    <dgm:cxn modelId="{2EFBC73F-3A35-434C-BDCC-94104979CCA9}" srcId="{9DE19202-5484-4694-9C70-40FF216D6593}" destId="{E82E55A9-35C3-481C-B4DF-D97762766674}" srcOrd="3" destOrd="0" parTransId="{31414111-B5CC-49CD-9C24-5856A11068F9}" sibTransId="{C8AD8EDD-258C-4931-8714-4B4ACA0726F8}"/>
    <dgm:cxn modelId="{650D8EFB-0CB9-4E4E-8B69-45F71401944A}" srcId="{9DE19202-5484-4694-9C70-40FF216D6593}" destId="{25253D97-D6E7-44F0-8CC9-0965B64E0BB4}" srcOrd="4" destOrd="0" parTransId="{5A8AF66A-C8CE-4519-A421-AD45489FE38C}" sibTransId="{6CBF71F6-47D2-4164-B7F3-A9746B488C1A}"/>
    <dgm:cxn modelId="{71216D85-410C-4475-A543-EEF830022B90}" srcId="{E82E55A9-35C3-481C-B4DF-D97762766674}" destId="{C0702391-AA09-4B84-B5A9-13EC9F20069C}" srcOrd="0" destOrd="0" parTransId="{AED184C1-2B0F-4AE1-B948-32C3A76459F4}" sibTransId="{7091BE2F-E951-4455-821C-70B11B2C3A1B}"/>
    <dgm:cxn modelId="{46E67920-8EE9-4DF1-BF08-017A3C5782B1}" srcId="{9DE19202-5484-4694-9C70-40FF216D6593}" destId="{A9EC4169-6B03-4629-AE4F-63585139FC58}" srcOrd="1" destOrd="0" parTransId="{6B264C33-9A9B-4B4A-BFE0-42E0059D8B36}" sibTransId="{3423BAAD-65FA-4F3B-AAD9-74E2796D85D7}"/>
    <dgm:cxn modelId="{49FD8154-792D-499A-9EE0-15486AFAEAA5}" type="presOf" srcId="{25253D97-D6E7-44F0-8CC9-0965B64E0BB4}" destId="{A9AB0E23-DB72-4124-B471-0BD6D7F5D33A}" srcOrd="0" destOrd="0" presId="urn:microsoft.com/office/officeart/2005/8/layout/chevron2"/>
    <dgm:cxn modelId="{DDCA6C54-3D72-458E-903D-3D8032E44D79}" type="presOf" srcId="{FC91A614-3855-4DAC-9859-C667CA077EE4}" destId="{2EF51C31-EC87-4C53-BB06-331B240D9110}" srcOrd="0" destOrd="0" presId="urn:microsoft.com/office/officeart/2005/8/layout/chevron2"/>
    <dgm:cxn modelId="{1076231E-4413-4EDF-AC0B-1A515F8FCA15}" srcId="{A9EC4169-6B03-4629-AE4F-63585139FC58}" destId="{24559533-B6DD-41AF-B510-1F4637DA4ABD}" srcOrd="0" destOrd="0" parTransId="{B55A2BEE-8CEC-4AE1-B15F-06C248555F2B}" sibTransId="{47C60F3D-915D-4B26-B0EB-3F6C292A0112}"/>
    <dgm:cxn modelId="{ACB1FF13-15F1-4172-9704-155B971EEC67}" type="presOf" srcId="{A9EC4169-6B03-4629-AE4F-63585139FC58}" destId="{ACCBC6A4-B569-407B-95C9-3001DF1020FB}" srcOrd="0" destOrd="0" presId="urn:microsoft.com/office/officeart/2005/8/layout/chevron2"/>
    <dgm:cxn modelId="{1B609254-A2D7-47C4-99BD-8A8480F0A743}" type="presOf" srcId="{24559533-B6DD-41AF-B510-1F4637DA4ABD}" destId="{949BFA0E-CF32-4890-BB19-B6E1A8E69037}" srcOrd="0" destOrd="0" presId="urn:microsoft.com/office/officeart/2005/8/layout/chevron2"/>
    <dgm:cxn modelId="{46582210-E619-4468-8BF4-E2BD75FB74F9}" srcId="{9DE19202-5484-4694-9C70-40FF216D6593}" destId="{7901ED52-6E70-49BC-A29D-9BADD0FD61F7}" srcOrd="2" destOrd="0" parTransId="{347BF9BF-0736-43CB-BEC0-CAB51C0A6D33}" sibTransId="{5F6FC64B-54CE-4A55-AB25-2C6FF671B506}"/>
    <dgm:cxn modelId="{648DB022-298C-4747-A3A8-C930DC9405AA}" type="presOf" srcId="{7901ED52-6E70-49BC-A29D-9BADD0FD61F7}" destId="{98F0CAB3-388C-4302-AA20-43097C84F666}" srcOrd="0" destOrd="0" presId="urn:microsoft.com/office/officeart/2005/8/layout/chevron2"/>
    <dgm:cxn modelId="{2AC39312-4504-4F10-BE9A-F43FDE98B7DE}" type="presOf" srcId="{EDFD08A2-671B-4159-8410-536242172045}" destId="{D95E035F-AF23-4A19-B369-8D376A101D4B}" srcOrd="0" destOrd="0" presId="urn:microsoft.com/office/officeart/2005/8/layout/chevron2"/>
    <dgm:cxn modelId="{D64413BC-8D8C-4325-9EE6-6093E0718A76}" srcId="{EDFD08A2-671B-4159-8410-536242172045}" destId="{58A3401D-B1C1-4AC5-9F5A-575D1E64A15E}" srcOrd="0" destOrd="0" parTransId="{46AB1D34-0252-4A9F-A126-42CD9F7BCD59}" sibTransId="{810E54E0-498C-48C2-A8DC-04118A1F86E0}"/>
    <dgm:cxn modelId="{41EC4F48-8109-447A-9E03-73815CC48401}" srcId="{9DE19202-5484-4694-9C70-40FF216D6593}" destId="{EDFD08A2-671B-4159-8410-536242172045}" srcOrd="0" destOrd="0" parTransId="{452DBA5D-8EFB-452E-AD7C-C976F32C058F}" sibTransId="{BB919944-5A09-49C8-9969-887A742CBD65}"/>
    <dgm:cxn modelId="{295F70FF-7712-4FB6-B5CE-C767CEBFC746}" type="presOf" srcId="{C0702391-AA09-4B84-B5A9-13EC9F20069C}" destId="{D9050A22-EFF6-4510-8257-63C04375D31D}" srcOrd="0" destOrd="0" presId="urn:microsoft.com/office/officeart/2005/8/layout/chevron2"/>
    <dgm:cxn modelId="{F086C3E9-4583-4205-985F-A632D1F11F95}" type="presParOf" srcId="{52B7FDF1-FBD7-46F7-ABDE-BB1643440E6B}" destId="{0F75D41D-B82F-47B0-B30D-988F1CDC39D6}" srcOrd="0" destOrd="0" presId="urn:microsoft.com/office/officeart/2005/8/layout/chevron2"/>
    <dgm:cxn modelId="{BB044673-B218-4F0A-8A81-C36130206A9E}" type="presParOf" srcId="{0F75D41D-B82F-47B0-B30D-988F1CDC39D6}" destId="{D95E035F-AF23-4A19-B369-8D376A101D4B}" srcOrd="0" destOrd="0" presId="urn:microsoft.com/office/officeart/2005/8/layout/chevron2"/>
    <dgm:cxn modelId="{0D630456-12EC-4FE8-93B7-8345ECA3523D}" type="presParOf" srcId="{0F75D41D-B82F-47B0-B30D-988F1CDC39D6}" destId="{F124BE77-243D-4047-B1BC-4AB58D2C3EB9}" srcOrd="1" destOrd="0" presId="urn:microsoft.com/office/officeart/2005/8/layout/chevron2"/>
    <dgm:cxn modelId="{0AD4A5AB-C5FA-4AAC-B211-D07549ADFE37}" type="presParOf" srcId="{52B7FDF1-FBD7-46F7-ABDE-BB1643440E6B}" destId="{1FB6F6C6-7132-4241-B9DD-8699752E34C1}" srcOrd="1" destOrd="0" presId="urn:microsoft.com/office/officeart/2005/8/layout/chevron2"/>
    <dgm:cxn modelId="{00C2E174-E63D-4A2D-A9F6-D7904CE89F96}" type="presParOf" srcId="{52B7FDF1-FBD7-46F7-ABDE-BB1643440E6B}" destId="{FE999F9E-E42B-4547-BB81-66FCADC545EC}" srcOrd="2" destOrd="0" presId="urn:microsoft.com/office/officeart/2005/8/layout/chevron2"/>
    <dgm:cxn modelId="{051CE98C-3BB6-4CE9-9AC3-00A299497D5A}" type="presParOf" srcId="{FE999F9E-E42B-4547-BB81-66FCADC545EC}" destId="{ACCBC6A4-B569-407B-95C9-3001DF1020FB}" srcOrd="0" destOrd="0" presId="urn:microsoft.com/office/officeart/2005/8/layout/chevron2"/>
    <dgm:cxn modelId="{8AAC0DB7-5AC5-41D5-AB5C-C96EEABFB826}" type="presParOf" srcId="{FE999F9E-E42B-4547-BB81-66FCADC545EC}" destId="{949BFA0E-CF32-4890-BB19-B6E1A8E69037}" srcOrd="1" destOrd="0" presId="urn:microsoft.com/office/officeart/2005/8/layout/chevron2"/>
    <dgm:cxn modelId="{AB378EB8-0DA1-451D-8C6F-1E1B8A44B38E}" type="presParOf" srcId="{52B7FDF1-FBD7-46F7-ABDE-BB1643440E6B}" destId="{CA2871AF-8F4C-4737-8273-55E1DF531B51}" srcOrd="3" destOrd="0" presId="urn:microsoft.com/office/officeart/2005/8/layout/chevron2"/>
    <dgm:cxn modelId="{126027F9-3E4D-4BC9-86D9-EBDCE9321555}" type="presParOf" srcId="{52B7FDF1-FBD7-46F7-ABDE-BB1643440E6B}" destId="{616FC004-6924-49ED-BC29-275EEBEC7FD0}" srcOrd="4" destOrd="0" presId="urn:microsoft.com/office/officeart/2005/8/layout/chevron2"/>
    <dgm:cxn modelId="{9E8E88DB-244F-4412-847F-4924AF903862}" type="presParOf" srcId="{616FC004-6924-49ED-BC29-275EEBEC7FD0}" destId="{98F0CAB3-388C-4302-AA20-43097C84F666}" srcOrd="0" destOrd="0" presId="urn:microsoft.com/office/officeart/2005/8/layout/chevron2"/>
    <dgm:cxn modelId="{70D174FA-1983-41D2-89D0-18686A31D1C2}" type="presParOf" srcId="{616FC004-6924-49ED-BC29-275EEBEC7FD0}" destId="{2EF51C31-EC87-4C53-BB06-331B240D9110}" srcOrd="1" destOrd="0" presId="urn:microsoft.com/office/officeart/2005/8/layout/chevron2"/>
    <dgm:cxn modelId="{17E13050-3F8B-4F5F-9248-85738011543C}" type="presParOf" srcId="{52B7FDF1-FBD7-46F7-ABDE-BB1643440E6B}" destId="{72F4AA11-891E-4915-A34E-3D9B4E71F413}" srcOrd="5" destOrd="0" presId="urn:microsoft.com/office/officeart/2005/8/layout/chevron2"/>
    <dgm:cxn modelId="{7AE8160F-1E1E-4063-9E24-A0568163973C}" type="presParOf" srcId="{52B7FDF1-FBD7-46F7-ABDE-BB1643440E6B}" destId="{3B5BC7DA-6509-4759-8526-5771663F1C47}" srcOrd="6" destOrd="0" presId="urn:microsoft.com/office/officeart/2005/8/layout/chevron2"/>
    <dgm:cxn modelId="{25C856BD-E510-4566-B546-323E46914138}" type="presParOf" srcId="{3B5BC7DA-6509-4759-8526-5771663F1C47}" destId="{86DCE487-47A0-44BA-AC35-50CB54233552}" srcOrd="0" destOrd="0" presId="urn:microsoft.com/office/officeart/2005/8/layout/chevron2"/>
    <dgm:cxn modelId="{96605A00-3440-449B-BC91-A9DDF985FD16}" type="presParOf" srcId="{3B5BC7DA-6509-4759-8526-5771663F1C47}" destId="{D9050A22-EFF6-4510-8257-63C04375D31D}" srcOrd="1" destOrd="0" presId="urn:microsoft.com/office/officeart/2005/8/layout/chevron2"/>
    <dgm:cxn modelId="{EAE9731D-DACA-4D15-83AD-BF63B1B290F7}" type="presParOf" srcId="{52B7FDF1-FBD7-46F7-ABDE-BB1643440E6B}" destId="{C363D082-0D6C-4806-B8DE-8DC719A6C277}" srcOrd="7" destOrd="0" presId="urn:microsoft.com/office/officeart/2005/8/layout/chevron2"/>
    <dgm:cxn modelId="{CB174273-2EFB-4486-B473-FC62966AE840}" type="presParOf" srcId="{52B7FDF1-FBD7-46F7-ABDE-BB1643440E6B}" destId="{1BF946F3-B320-474F-89CD-F23C8A1FE6BE}" srcOrd="8" destOrd="0" presId="urn:microsoft.com/office/officeart/2005/8/layout/chevron2"/>
    <dgm:cxn modelId="{C7FA60C8-AD0D-4864-AD98-A7643C90F6FE}" type="presParOf" srcId="{1BF946F3-B320-474F-89CD-F23C8A1FE6BE}" destId="{A9AB0E23-DB72-4124-B471-0BD6D7F5D33A}" srcOrd="0" destOrd="0" presId="urn:microsoft.com/office/officeart/2005/8/layout/chevron2"/>
    <dgm:cxn modelId="{EE4AD521-57E1-4DB2-AC51-74CE99CAFB27}" type="presParOf" srcId="{1BF946F3-B320-474F-89CD-F23C8A1FE6BE}" destId="{8625A8B2-67EF-4ECD-904E-A5E4F04E859D}" srcOrd="1" destOrd="0" presId="urn:microsoft.com/office/officeart/2005/8/layout/chevron2"/>
  </dgm:cxnLst>
  <dgm:bg>
    <a:solidFill>
      <a:schemeClr val="bg1"/>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6F24E134-CFDE-47A6-9126-0C93C8D336DD}" type="doc">
      <dgm:prSet loTypeId="urn:microsoft.com/office/officeart/2005/8/layout/vProcess5" loCatId="process" qsTypeId="urn:microsoft.com/office/officeart/2005/8/quickstyle/simple1" qsCatId="simple" csTypeId="urn:microsoft.com/office/officeart/2005/8/colors/accent1_2" csCatId="accent1" phldr="1"/>
      <dgm:spPr/>
    </dgm:pt>
    <dgm:pt modelId="{D461658E-3410-4934-A815-03C54B4056CA}">
      <dgm:prSet phldrT="[Text]"/>
      <dgm:spPr/>
      <dgm:t>
        <a:bodyPr/>
        <a:lstStyle/>
        <a:p>
          <a:r>
            <a:rPr lang="en-CA" dirty="0" smtClean="0"/>
            <a:t>1. Develop a single set of core competencies</a:t>
          </a:r>
          <a:endParaRPr lang="en-GB" dirty="0"/>
        </a:p>
      </dgm:t>
    </dgm:pt>
    <dgm:pt modelId="{7184C2CF-CD3C-4C08-9B8A-D5FD3BA3FF4E}" type="parTrans" cxnId="{155750CD-1C63-4489-8339-5256A36B39C1}">
      <dgm:prSet/>
      <dgm:spPr/>
      <dgm:t>
        <a:bodyPr/>
        <a:lstStyle/>
        <a:p>
          <a:endParaRPr lang="en-GB"/>
        </a:p>
      </dgm:t>
    </dgm:pt>
    <dgm:pt modelId="{E361C1BE-134E-4D57-A105-A3DE417A2888}" type="sibTrans" cxnId="{155750CD-1C63-4489-8339-5256A36B39C1}">
      <dgm:prSet/>
      <dgm:spPr/>
      <dgm:t>
        <a:bodyPr/>
        <a:lstStyle/>
        <a:p>
          <a:endParaRPr lang="en-GB"/>
        </a:p>
      </dgm:t>
    </dgm:pt>
    <dgm:pt modelId="{ACC9BD8E-51F1-4E5A-B9AE-D917569CFC92}">
      <dgm:prSet/>
      <dgm:spPr/>
      <dgm:t>
        <a:bodyPr/>
        <a:lstStyle/>
        <a:p>
          <a:r>
            <a:rPr lang="en-CA" dirty="0" smtClean="0"/>
            <a:t>2. Develop certification/credentialing system (what system and design and test it)</a:t>
          </a:r>
        </a:p>
      </dgm:t>
    </dgm:pt>
    <dgm:pt modelId="{9291FECE-87D4-4AE4-BBC3-1B3CD684C041}" type="parTrans" cxnId="{C0707392-54CB-4F06-AF0C-C10D22895B3E}">
      <dgm:prSet/>
      <dgm:spPr/>
      <dgm:t>
        <a:bodyPr/>
        <a:lstStyle/>
        <a:p>
          <a:endParaRPr lang="en-GB"/>
        </a:p>
      </dgm:t>
    </dgm:pt>
    <dgm:pt modelId="{43572E32-7B65-481A-903A-AE9853064C9E}" type="sibTrans" cxnId="{C0707392-54CB-4F06-AF0C-C10D22895B3E}">
      <dgm:prSet/>
      <dgm:spPr/>
      <dgm:t>
        <a:bodyPr/>
        <a:lstStyle/>
        <a:p>
          <a:endParaRPr lang="en-GB"/>
        </a:p>
      </dgm:t>
    </dgm:pt>
    <dgm:pt modelId="{B8F9E777-42F0-41F9-9EF7-17284EE03403}">
      <dgm:prSet/>
      <dgm:spPr/>
      <dgm:t>
        <a:bodyPr/>
        <a:lstStyle/>
        <a:p>
          <a:r>
            <a:rPr lang="en-CA" dirty="0" smtClean="0"/>
            <a:t>3. Develop a professional development curriculum</a:t>
          </a:r>
        </a:p>
      </dgm:t>
    </dgm:pt>
    <dgm:pt modelId="{78781791-A94C-4BFC-A964-14A68BE6D224}" type="parTrans" cxnId="{8019FF6C-41BE-4688-ADE7-3ABB8DDC3B3E}">
      <dgm:prSet/>
      <dgm:spPr/>
      <dgm:t>
        <a:bodyPr/>
        <a:lstStyle/>
        <a:p>
          <a:endParaRPr lang="en-GB"/>
        </a:p>
      </dgm:t>
    </dgm:pt>
    <dgm:pt modelId="{F10E9811-A5C5-4438-8970-668E5394C378}" type="sibTrans" cxnId="{8019FF6C-41BE-4688-ADE7-3ABB8DDC3B3E}">
      <dgm:prSet/>
      <dgm:spPr/>
      <dgm:t>
        <a:bodyPr/>
        <a:lstStyle/>
        <a:p>
          <a:endParaRPr lang="en-GB"/>
        </a:p>
      </dgm:t>
    </dgm:pt>
    <dgm:pt modelId="{AF5B46CA-C636-4746-8F56-4B5A5A5A0E58}" type="pres">
      <dgm:prSet presAssocID="{6F24E134-CFDE-47A6-9126-0C93C8D336DD}" presName="outerComposite" presStyleCnt="0">
        <dgm:presLayoutVars>
          <dgm:chMax val="5"/>
          <dgm:dir/>
          <dgm:resizeHandles val="exact"/>
        </dgm:presLayoutVars>
      </dgm:prSet>
      <dgm:spPr/>
    </dgm:pt>
    <dgm:pt modelId="{29979C94-CC78-4D90-867E-E4CEC388F540}" type="pres">
      <dgm:prSet presAssocID="{6F24E134-CFDE-47A6-9126-0C93C8D336DD}" presName="dummyMaxCanvas" presStyleCnt="0">
        <dgm:presLayoutVars/>
      </dgm:prSet>
      <dgm:spPr/>
    </dgm:pt>
    <dgm:pt modelId="{FED943ED-4632-4CC8-B0A7-A9BEC81A4734}" type="pres">
      <dgm:prSet presAssocID="{6F24E134-CFDE-47A6-9126-0C93C8D336DD}" presName="ThreeNodes_1" presStyleLbl="node1" presStyleIdx="0" presStyleCnt="3">
        <dgm:presLayoutVars>
          <dgm:bulletEnabled val="1"/>
        </dgm:presLayoutVars>
      </dgm:prSet>
      <dgm:spPr/>
      <dgm:t>
        <a:bodyPr/>
        <a:lstStyle/>
        <a:p>
          <a:endParaRPr lang="en-GB"/>
        </a:p>
      </dgm:t>
    </dgm:pt>
    <dgm:pt modelId="{777ACFD5-FC00-4E31-9B3D-1FB1543CC8D9}" type="pres">
      <dgm:prSet presAssocID="{6F24E134-CFDE-47A6-9126-0C93C8D336DD}" presName="ThreeNodes_2" presStyleLbl="node1" presStyleIdx="1" presStyleCnt="3">
        <dgm:presLayoutVars>
          <dgm:bulletEnabled val="1"/>
        </dgm:presLayoutVars>
      </dgm:prSet>
      <dgm:spPr/>
      <dgm:t>
        <a:bodyPr/>
        <a:lstStyle/>
        <a:p>
          <a:endParaRPr lang="en-CA"/>
        </a:p>
      </dgm:t>
    </dgm:pt>
    <dgm:pt modelId="{77100CED-6D7C-45C0-94CD-D09359D8AE4D}" type="pres">
      <dgm:prSet presAssocID="{6F24E134-CFDE-47A6-9126-0C93C8D336DD}" presName="ThreeNodes_3" presStyleLbl="node1" presStyleIdx="2" presStyleCnt="3">
        <dgm:presLayoutVars>
          <dgm:bulletEnabled val="1"/>
        </dgm:presLayoutVars>
      </dgm:prSet>
      <dgm:spPr/>
      <dgm:t>
        <a:bodyPr/>
        <a:lstStyle/>
        <a:p>
          <a:endParaRPr lang="en-CA"/>
        </a:p>
      </dgm:t>
    </dgm:pt>
    <dgm:pt modelId="{80EB370C-E3B6-4A40-9563-A78F4621D7CD}" type="pres">
      <dgm:prSet presAssocID="{6F24E134-CFDE-47A6-9126-0C93C8D336DD}" presName="ThreeConn_1-2" presStyleLbl="fgAccFollowNode1" presStyleIdx="0" presStyleCnt="2">
        <dgm:presLayoutVars>
          <dgm:bulletEnabled val="1"/>
        </dgm:presLayoutVars>
      </dgm:prSet>
      <dgm:spPr/>
      <dgm:t>
        <a:bodyPr/>
        <a:lstStyle/>
        <a:p>
          <a:endParaRPr lang="en-CA"/>
        </a:p>
      </dgm:t>
    </dgm:pt>
    <dgm:pt modelId="{94EE9166-465B-4199-863E-E0A4CBC7224F}" type="pres">
      <dgm:prSet presAssocID="{6F24E134-CFDE-47A6-9126-0C93C8D336DD}" presName="ThreeConn_2-3" presStyleLbl="fgAccFollowNode1" presStyleIdx="1" presStyleCnt="2">
        <dgm:presLayoutVars>
          <dgm:bulletEnabled val="1"/>
        </dgm:presLayoutVars>
      </dgm:prSet>
      <dgm:spPr/>
      <dgm:t>
        <a:bodyPr/>
        <a:lstStyle/>
        <a:p>
          <a:endParaRPr lang="en-CA"/>
        </a:p>
      </dgm:t>
    </dgm:pt>
    <dgm:pt modelId="{7A8081FE-EDEB-4731-A566-09D393C74DA8}" type="pres">
      <dgm:prSet presAssocID="{6F24E134-CFDE-47A6-9126-0C93C8D336DD}" presName="ThreeNodes_1_text" presStyleLbl="node1" presStyleIdx="2" presStyleCnt="3">
        <dgm:presLayoutVars>
          <dgm:bulletEnabled val="1"/>
        </dgm:presLayoutVars>
      </dgm:prSet>
      <dgm:spPr/>
      <dgm:t>
        <a:bodyPr/>
        <a:lstStyle/>
        <a:p>
          <a:endParaRPr lang="en-GB"/>
        </a:p>
      </dgm:t>
    </dgm:pt>
    <dgm:pt modelId="{12B8D64A-6475-4724-A397-F5FC6003FB37}" type="pres">
      <dgm:prSet presAssocID="{6F24E134-CFDE-47A6-9126-0C93C8D336DD}" presName="ThreeNodes_2_text" presStyleLbl="node1" presStyleIdx="2" presStyleCnt="3">
        <dgm:presLayoutVars>
          <dgm:bulletEnabled val="1"/>
        </dgm:presLayoutVars>
      </dgm:prSet>
      <dgm:spPr/>
      <dgm:t>
        <a:bodyPr/>
        <a:lstStyle/>
        <a:p>
          <a:endParaRPr lang="en-CA"/>
        </a:p>
      </dgm:t>
    </dgm:pt>
    <dgm:pt modelId="{5D179141-11FB-4C91-92BF-893BD0A40572}" type="pres">
      <dgm:prSet presAssocID="{6F24E134-CFDE-47A6-9126-0C93C8D336DD}" presName="ThreeNodes_3_text" presStyleLbl="node1" presStyleIdx="2" presStyleCnt="3">
        <dgm:presLayoutVars>
          <dgm:bulletEnabled val="1"/>
        </dgm:presLayoutVars>
      </dgm:prSet>
      <dgm:spPr/>
      <dgm:t>
        <a:bodyPr/>
        <a:lstStyle/>
        <a:p>
          <a:endParaRPr lang="en-CA"/>
        </a:p>
      </dgm:t>
    </dgm:pt>
  </dgm:ptLst>
  <dgm:cxnLst>
    <dgm:cxn modelId="{C0707392-54CB-4F06-AF0C-C10D22895B3E}" srcId="{6F24E134-CFDE-47A6-9126-0C93C8D336DD}" destId="{ACC9BD8E-51F1-4E5A-B9AE-D917569CFC92}" srcOrd="1" destOrd="0" parTransId="{9291FECE-87D4-4AE4-BBC3-1B3CD684C041}" sibTransId="{43572E32-7B65-481A-903A-AE9853064C9E}"/>
    <dgm:cxn modelId="{8F757198-B968-4879-BCC5-986CD18EFCED}" type="presOf" srcId="{ACC9BD8E-51F1-4E5A-B9AE-D917569CFC92}" destId="{777ACFD5-FC00-4E31-9B3D-1FB1543CC8D9}" srcOrd="0" destOrd="0" presId="urn:microsoft.com/office/officeart/2005/8/layout/vProcess5"/>
    <dgm:cxn modelId="{BB5097D8-CD15-4FC7-A42E-BE8362E6BBD5}" type="presOf" srcId="{D461658E-3410-4934-A815-03C54B4056CA}" destId="{FED943ED-4632-4CC8-B0A7-A9BEC81A4734}" srcOrd="0" destOrd="0" presId="urn:microsoft.com/office/officeart/2005/8/layout/vProcess5"/>
    <dgm:cxn modelId="{4B7F1056-9F9A-4699-B2D1-803973E78D0E}" type="presOf" srcId="{B8F9E777-42F0-41F9-9EF7-17284EE03403}" destId="{77100CED-6D7C-45C0-94CD-D09359D8AE4D}" srcOrd="0" destOrd="0" presId="urn:microsoft.com/office/officeart/2005/8/layout/vProcess5"/>
    <dgm:cxn modelId="{F2641A52-AE3D-4C19-8E75-3382A29524F5}" type="presOf" srcId="{E361C1BE-134E-4D57-A105-A3DE417A2888}" destId="{80EB370C-E3B6-4A40-9563-A78F4621D7CD}" srcOrd="0" destOrd="0" presId="urn:microsoft.com/office/officeart/2005/8/layout/vProcess5"/>
    <dgm:cxn modelId="{067AAC18-0496-4778-A946-916FD130FBD5}" type="presOf" srcId="{D461658E-3410-4934-A815-03C54B4056CA}" destId="{7A8081FE-EDEB-4731-A566-09D393C74DA8}" srcOrd="1" destOrd="0" presId="urn:microsoft.com/office/officeart/2005/8/layout/vProcess5"/>
    <dgm:cxn modelId="{E638BC58-6D3E-4838-A1D6-FFA75EC46B68}" type="presOf" srcId="{43572E32-7B65-481A-903A-AE9853064C9E}" destId="{94EE9166-465B-4199-863E-E0A4CBC7224F}" srcOrd="0" destOrd="0" presId="urn:microsoft.com/office/officeart/2005/8/layout/vProcess5"/>
    <dgm:cxn modelId="{8019FF6C-41BE-4688-ADE7-3ABB8DDC3B3E}" srcId="{6F24E134-CFDE-47A6-9126-0C93C8D336DD}" destId="{B8F9E777-42F0-41F9-9EF7-17284EE03403}" srcOrd="2" destOrd="0" parTransId="{78781791-A94C-4BFC-A964-14A68BE6D224}" sibTransId="{F10E9811-A5C5-4438-8970-668E5394C378}"/>
    <dgm:cxn modelId="{F4816737-EBDD-42D7-B1D4-3DB47CBB840C}" type="presOf" srcId="{6F24E134-CFDE-47A6-9126-0C93C8D336DD}" destId="{AF5B46CA-C636-4746-8F56-4B5A5A5A0E58}" srcOrd="0" destOrd="0" presId="urn:microsoft.com/office/officeart/2005/8/layout/vProcess5"/>
    <dgm:cxn modelId="{4256EAD6-AA20-498E-A9E3-B59F492B9609}" type="presOf" srcId="{ACC9BD8E-51F1-4E5A-B9AE-D917569CFC92}" destId="{12B8D64A-6475-4724-A397-F5FC6003FB37}" srcOrd="1" destOrd="0" presId="urn:microsoft.com/office/officeart/2005/8/layout/vProcess5"/>
    <dgm:cxn modelId="{24D449E0-5950-4BC1-BE1E-393F702DF764}" type="presOf" srcId="{B8F9E777-42F0-41F9-9EF7-17284EE03403}" destId="{5D179141-11FB-4C91-92BF-893BD0A40572}" srcOrd="1" destOrd="0" presId="urn:microsoft.com/office/officeart/2005/8/layout/vProcess5"/>
    <dgm:cxn modelId="{155750CD-1C63-4489-8339-5256A36B39C1}" srcId="{6F24E134-CFDE-47A6-9126-0C93C8D336DD}" destId="{D461658E-3410-4934-A815-03C54B4056CA}" srcOrd="0" destOrd="0" parTransId="{7184C2CF-CD3C-4C08-9B8A-D5FD3BA3FF4E}" sibTransId="{E361C1BE-134E-4D57-A105-A3DE417A2888}"/>
    <dgm:cxn modelId="{AE0D165C-16B9-47C0-8E3F-BBA7183413E4}" type="presParOf" srcId="{AF5B46CA-C636-4746-8F56-4B5A5A5A0E58}" destId="{29979C94-CC78-4D90-867E-E4CEC388F540}" srcOrd="0" destOrd="0" presId="urn:microsoft.com/office/officeart/2005/8/layout/vProcess5"/>
    <dgm:cxn modelId="{BBAF46D3-F20B-4F0C-B306-2FB78EFC441E}" type="presParOf" srcId="{AF5B46CA-C636-4746-8F56-4B5A5A5A0E58}" destId="{FED943ED-4632-4CC8-B0A7-A9BEC81A4734}" srcOrd="1" destOrd="0" presId="urn:microsoft.com/office/officeart/2005/8/layout/vProcess5"/>
    <dgm:cxn modelId="{31E365AE-6CE0-40E0-B95F-7442A9997AF9}" type="presParOf" srcId="{AF5B46CA-C636-4746-8F56-4B5A5A5A0E58}" destId="{777ACFD5-FC00-4E31-9B3D-1FB1543CC8D9}" srcOrd="2" destOrd="0" presId="urn:microsoft.com/office/officeart/2005/8/layout/vProcess5"/>
    <dgm:cxn modelId="{37E4E153-848D-44B5-88B5-B7ACB9EC9AA8}" type="presParOf" srcId="{AF5B46CA-C636-4746-8F56-4B5A5A5A0E58}" destId="{77100CED-6D7C-45C0-94CD-D09359D8AE4D}" srcOrd="3" destOrd="0" presId="urn:microsoft.com/office/officeart/2005/8/layout/vProcess5"/>
    <dgm:cxn modelId="{675A0976-85A7-4B0B-BED6-B1235FAEDC91}" type="presParOf" srcId="{AF5B46CA-C636-4746-8F56-4B5A5A5A0E58}" destId="{80EB370C-E3B6-4A40-9563-A78F4621D7CD}" srcOrd="4" destOrd="0" presId="urn:microsoft.com/office/officeart/2005/8/layout/vProcess5"/>
    <dgm:cxn modelId="{43365BE2-EDBD-443C-9647-7D76F28F3BFE}" type="presParOf" srcId="{AF5B46CA-C636-4746-8F56-4B5A5A5A0E58}" destId="{94EE9166-465B-4199-863E-E0A4CBC7224F}" srcOrd="5" destOrd="0" presId="urn:microsoft.com/office/officeart/2005/8/layout/vProcess5"/>
    <dgm:cxn modelId="{B1A6A9D4-5CEF-4432-B68D-D02155F4F32F}" type="presParOf" srcId="{AF5B46CA-C636-4746-8F56-4B5A5A5A0E58}" destId="{7A8081FE-EDEB-4731-A566-09D393C74DA8}" srcOrd="6" destOrd="0" presId="urn:microsoft.com/office/officeart/2005/8/layout/vProcess5"/>
    <dgm:cxn modelId="{51AF96D8-2EAF-4661-AAC6-6D62347C85B6}" type="presParOf" srcId="{AF5B46CA-C636-4746-8F56-4B5A5A5A0E58}" destId="{12B8D64A-6475-4724-A397-F5FC6003FB37}" srcOrd="7" destOrd="0" presId="urn:microsoft.com/office/officeart/2005/8/layout/vProcess5"/>
    <dgm:cxn modelId="{99786C4F-70BF-4FE5-8D67-713B786614CF}" type="presParOf" srcId="{AF5B46CA-C636-4746-8F56-4B5A5A5A0E58}" destId="{5D179141-11FB-4C91-92BF-893BD0A40572}"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744FD881-2616-473C-940C-62F831F9C901}" type="doc">
      <dgm:prSet loTypeId="urn:microsoft.com/office/officeart/2005/8/layout/venn1" loCatId="relationship" qsTypeId="urn:microsoft.com/office/officeart/2005/8/quickstyle/3d1" qsCatId="3D" csTypeId="urn:microsoft.com/office/officeart/2005/8/colors/colorful5" csCatId="colorful" phldr="1"/>
      <dgm:spPr/>
    </dgm:pt>
    <dgm:pt modelId="{00593F6A-A58C-44AF-84D5-E543B55C27A2}">
      <dgm:prSet phldrT="[Text]"/>
      <dgm:spPr/>
      <dgm:t>
        <a:bodyPr/>
        <a:lstStyle/>
        <a:p>
          <a:r>
            <a:rPr lang="en-US" dirty="0" smtClean="0"/>
            <a:t>Competency-based training</a:t>
          </a:r>
          <a:endParaRPr lang="en-GB" dirty="0"/>
        </a:p>
      </dgm:t>
    </dgm:pt>
    <dgm:pt modelId="{43966745-621A-4CC6-8DF9-F23C11BA0436}" type="parTrans" cxnId="{CF19501C-2F32-487A-B65D-58C818CE321C}">
      <dgm:prSet/>
      <dgm:spPr/>
      <dgm:t>
        <a:bodyPr/>
        <a:lstStyle/>
        <a:p>
          <a:endParaRPr lang="en-GB"/>
        </a:p>
      </dgm:t>
    </dgm:pt>
    <dgm:pt modelId="{7D863399-8B96-4E42-9C0C-DCCC335FC588}" type="sibTrans" cxnId="{CF19501C-2F32-487A-B65D-58C818CE321C}">
      <dgm:prSet/>
      <dgm:spPr/>
      <dgm:t>
        <a:bodyPr/>
        <a:lstStyle/>
        <a:p>
          <a:endParaRPr lang="en-GB"/>
        </a:p>
      </dgm:t>
    </dgm:pt>
    <dgm:pt modelId="{1DCBA6C0-4231-4842-A2A6-3C1E3D81DBD9}">
      <dgm:prSet phldrT="[Text]"/>
      <dgm:spPr/>
      <dgm:t>
        <a:bodyPr/>
        <a:lstStyle/>
        <a:p>
          <a:r>
            <a:rPr lang="en-US" dirty="0" smtClean="0"/>
            <a:t>Certification/</a:t>
          </a:r>
        </a:p>
        <a:p>
          <a:r>
            <a:rPr lang="en-US" dirty="0" smtClean="0"/>
            <a:t>credentialing</a:t>
          </a:r>
          <a:endParaRPr lang="en-GB" dirty="0"/>
        </a:p>
      </dgm:t>
    </dgm:pt>
    <dgm:pt modelId="{8D627E53-16E0-4407-BE68-CD656B9F54B2}" type="parTrans" cxnId="{B30EF7BE-EFCD-42FB-86A5-97C3C62DDC1A}">
      <dgm:prSet/>
      <dgm:spPr/>
      <dgm:t>
        <a:bodyPr/>
        <a:lstStyle/>
        <a:p>
          <a:endParaRPr lang="en-GB"/>
        </a:p>
      </dgm:t>
    </dgm:pt>
    <dgm:pt modelId="{89E809F6-47BF-46CA-B720-4A23FB6BD330}" type="sibTrans" cxnId="{B30EF7BE-EFCD-42FB-86A5-97C3C62DDC1A}">
      <dgm:prSet/>
      <dgm:spPr/>
      <dgm:t>
        <a:bodyPr/>
        <a:lstStyle/>
        <a:p>
          <a:endParaRPr lang="en-GB"/>
        </a:p>
      </dgm:t>
    </dgm:pt>
    <dgm:pt modelId="{EB2893D3-D1D5-45C1-9086-202284F62FB3}">
      <dgm:prSet phldrT="[Text]"/>
      <dgm:spPr/>
      <dgm:t>
        <a:bodyPr/>
        <a:lstStyle/>
        <a:p>
          <a:r>
            <a:rPr lang="en-US" dirty="0" smtClean="0"/>
            <a:t>Ongoing practice</a:t>
          </a:r>
          <a:endParaRPr lang="en-GB" dirty="0"/>
        </a:p>
      </dgm:t>
    </dgm:pt>
    <dgm:pt modelId="{E814C74E-5236-4C89-8015-C1BA8E7269F8}" type="parTrans" cxnId="{ED6AE9E1-EA19-4571-B980-DE675F372286}">
      <dgm:prSet/>
      <dgm:spPr/>
      <dgm:t>
        <a:bodyPr/>
        <a:lstStyle/>
        <a:p>
          <a:endParaRPr lang="en-GB"/>
        </a:p>
      </dgm:t>
    </dgm:pt>
    <dgm:pt modelId="{20787DFA-E01F-4F8F-A6F5-C77D02A8ECC4}" type="sibTrans" cxnId="{ED6AE9E1-EA19-4571-B980-DE675F372286}">
      <dgm:prSet/>
      <dgm:spPr/>
      <dgm:t>
        <a:bodyPr/>
        <a:lstStyle/>
        <a:p>
          <a:endParaRPr lang="en-GB"/>
        </a:p>
      </dgm:t>
    </dgm:pt>
    <dgm:pt modelId="{EFEA21F9-D29E-4073-921A-C3D77C774FEB}" type="pres">
      <dgm:prSet presAssocID="{744FD881-2616-473C-940C-62F831F9C901}" presName="compositeShape" presStyleCnt="0">
        <dgm:presLayoutVars>
          <dgm:chMax val="7"/>
          <dgm:dir/>
          <dgm:resizeHandles val="exact"/>
        </dgm:presLayoutVars>
      </dgm:prSet>
      <dgm:spPr/>
    </dgm:pt>
    <dgm:pt modelId="{4ADF1FC2-55FE-459E-B6C5-98BA072D0218}" type="pres">
      <dgm:prSet presAssocID="{00593F6A-A58C-44AF-84D5-E543B55C27A2}" presName="circ1" presStyleLbl="vennNode1" presStyleIdx="0" presStyleCnt="3"/>
      <dgm:spPr/>
      <dgm:t>
        <a:bodyPr/>
        <a:lstStyle/>
        <a:p>
          <a:endParaRPr lang="en-GB"/>
        </a:p>
      </dgm:t>
    </dgm:pt>
    <dgm:pt modelId="{BE190D15-979A-4ED0-BD76-CC0F1F52B489}" type="pres">
      <dgm:prSet presAssocID="{00593F6A-A58C-44AF-84D5-E543B55C27A2}" presName="circ1Tx" presStyleLbl="revTx" presStyleIdx="0" presStyleCnt="0">
        <dgm:presLayoutVars>
          <dgm:chMax val="0"/>
          <dgm:chPref val="0"/>
          <dgm:bulletEnabled val="1"/>
        </dgm:presLayoutVars>
      </dgm:prSet>
      <dgm:spPr/>
      <dgm:t>
        <a:bodyPr/>
        <a:lstStyle/>
        <a:p>
          <a:endParaRPr lang="en-GB"/>
        </a:p>
      </dgm:t>
    </dgm:pt>
    <dgm:pt modelId="{E71E6D7E-51B2-4443-8AFD-33D4FF7406BC}" type="pres">
      <dgm:prSet presAssocID="{1DCBA6C0-4231-4842-A2A6-3C1E3D81DBD9}" presName="circ2" presStyleLbl="vennNode1" presStyleIdx="1" presStyleCnt="3"/>
      <dgm:spPr/>
      <dgm:t>
        <a:bodyPr/>
        <a:lstStyle/>
        <a:p>
          <a:endParaRPr lang="en-GB"/>
        </a:p>
      </dgm:t>
    </dgm:pt>
    <dgm:pt modelId="{22F9B055-7C13-4825-BE88-2A3D779F43CA}" type="pres">
      <dgm:prSet presAssocID="{1DCBA6C0-4231-4842-A2A6-3C1E3D81DBD9}" presName="circ2Tx" presStyleLbl="revTx" presStyleIdx="0" presStyleCnt="0">
        <dgm:presLayoutVars>
          <dgm:chMax val="0"/>
          <dgm:chPref val="0"/>
          <dgm:bulletEnabled val="1"/>
        </dgm:presLayoutVars>
      </dgm:prSet>
      <dgm:spPr/>
      <dgm:t>
        <a:bodyPr/>
        <a:lstStyle/>
        <a:p>
          <a:endParaRPr lang="en-GB"/>
        </a:p>
      </dgm:t>
    </dgm:pt>
    <dgm:pt modelId="{D6F5568E-D9E8-4C04-BC45-F473ADE70E05}" type="pres">
      <dgm:prSet presAssocID="{EB2893D3-D1D5-45C1-9086-202284F62FB3}" presName="circ3" presStyleLbl="vennNode1" presStyleIdx="2" presStyleCnt="3"/>
      <dgm:spPr/>
      <dgm:t>
        <a:bodyPr/>
        <a:lstStyle/>
        <a:p>
          <a:endParaRPr lang="en-CA"/>
        </a:p>
      </dgm:t>
    </dgm:pt>
    <dgm:pt modelId="{7E90C3CA-0437-47FA-858A-7F8116E7635A}" type="pres">
      <dgm:prSet presAssocID="{EB2893D3-D1D5-45C1-9086-202284F62FB3}" presName="circ3Tx" presStyleLbl="revTx" presStyleIdx="0" presStyleCnt="0">
        <dgm:presLayoutVars>
          <dgm:chMax val="0"/>
          <dgm:chPref val="0"/>
          <dgm:bulletEnabled val="1"/>
        </dgm:presLayoutVars>
      </dgm:prSet>
      <dgm:spPr/>
      <dgm:t>
        <a:bodyPr/>
        <a:lstStyle/>
        <a:p>
          <a:endParaRPr lang="en-CA"/>
        </a:p>
      </dgm:t>
    </dgm:pt>
  </dgm:ptLst>
  <dgm:cxnLst>
    <dgm:cxn modelId="{3C5989A8-4C65-4DDE-A1B7-689F18B77213}" type="presOf" srcId="{EB2893D3-D1D5-45C1-9086-202284F62FB3}" destId="{7E90C3CA-0437-47FA-858A-7F8116E7635A}" srcOrd="1" destOrd="0" presId="urn:microsoft.com/office/officeart/2005/8/layout/venn1"/>
    <dgm:cxn modelId="{ED6AE9E1-EA19-4571-B980-DE675F372286}" srcId="{744FD881-2616-473C-940C-62F831F9C901}" destId="{EB2893D3-D1D5-45C1-9086-202284F62FB3}" srcOrd="2" destOrd="0" parTransId="{E814C74E-5236-4C89-8015-C1BA8E7269F8}" sibTransId="{20787DFA-E01F-4F8F-A6F5-C77D02A8ECC4}"/>
    <dgm:cxn modelId="{B30EF7BE-EFCD-42FB-86A5-97C3C62DDC1A}" srcId="{744FD881-2616-473C-940C-62F831F9C901}" destId="{1DCBA6C0-4231-4842-A2A6-3C1E3D81DBD9}" srcOrd="1" destOrd="0" parTransId="{8D627E53-16E0-4407-BE68-CD656B9F54B2}" sibTransId="{89E809F6-47BF-46CA-B720-4A23FB6BD330}"/>
    <dgm:cxn modelId="{DE3E7EA4-4AD9-4B97-97AF-E9313A05F243}" type="presOf" srcId="{1DCBA6C0-4231-4842-A2A6-3C1E3D81DBD9}" destId="{22F9B055-7C13-4825-BE88-2A3D779F43CA}" srcOrd="1" destOrd="0" presId="urn:microsoft.com/office/officeart/2005/8/layout/venn1"/>
    <dgm:cxn modelId="{CF19501C-2F32-487A-B65D-58C818CE321C}" srcId="{744FD881-2616-473C-940C-62F831F9C901}" destId="{00593F6A-A58C-44AF-84D5-E543B55C27A2}" srcOrd="0" destOrd="0" parTransId="{43966745-621A-4CC6-8DF9-F23C11BA0436}" sibTransId="{7D863399-8B96-4E42-9C0C-DCCC335FC588}"/>
    <dgm:cxn modelId="{A0F6ECAB-6F5C-464C-BE1F-06E7F9724EF0}" type="presOf" srcId="{744FD881-2616-473C-940C-62F831F9C901}" destId="{EFEA21F9-D29E-4073-921A-C3D77C774FEB}" srcOrd="0" destOrd="0" presId="urn:microsoft.com/office/officeart/2005/8/layout/venn1"/>
    <dgm:cxn modelId="{2C7991CA-3DC4-42C6-8649-746267C24DC7}" type="presOf" srcId="{EB2893D3-D1D5-45C1-9086-202284F62FB3}" destId="{D6F5568E-D9E8-4C04-BC45-F473ADE70E05}" srcOrd="0" destOrd="0" presId="urn:microsoft.com/office/officeart/2005/8/layout/venn1"/>
    <dgm:cxn modelId="{8EA91ED1-01BA-440B-9683-93F96E16996E}" type="presOf" srcId="{00593F6A-A58C-44AF-84D5-E543B55C27A2}" destId="{4ADF1FC2-55FE-459E-B6C5-98BA072D0218}" srcOrd="0" destOrd="0" presId="urn:microsoft.com/office/officeart/2005/8/layout/venn1"/>
    <dgm:cxn modelId="{EB30FAF6-5775-4313-964F-40CF709EC07E}" type="presOf" srcId="{00593F6A-A58C-44AF-84D5-E543B55C27A2}" destId="{BE190D15-979A-4ED0-BD76-CC0F1F52B489}" srcOrd="1" destOrd="0" presId="urn:microsoft.com/office/officeart/2005/8/layout/venn1"/>
    <dgm:cxn modelId="{9EE38766-C6B2-42A9-AAA9-5EB8C1EE26EC}" type="presOf" srcId="{1DCBA6C0-4231-4842-A2A6-3C1E3D81DBD9}" destId="{E71E6D7E-51B2-4443-8AFD-33D4FF7406BC}" srcOrd="0" destOrd="0" presId="urn:microsoft.com/office/officeart/2005/8/layout/venn1"/>
    <dgm:cxn modelId="{1AF7270A-1668-419B-9A79-C270DE5307C8}" type="presParOf" srcId="{EFEA21F9-D29E-4073-921A-C3D77C774FEB}" destId="{4ADF1FC2-55FE-459E-B6C5-98BA072D0218}" srcOrd="0" destOrd="0" presId="urn:microsoft.com/office/officeart/2005/8/layout/venn1"/>
    <dgm:cxn modelId="{D495F9EA-6E93-41F9-A14D-EF436D533974}" type="presParOf" srcId="{EFEA21F9-D29E-4073-921A-C3D77C774FEB}" destId="{BE190D15-979A-4ED0-BD76-CC0F1F52B489}" srcOrd="1" destOrd="0" presId="urn:microsoft.com/office/officeart/2005/8/layout/venn1"/>
    <dgm:cxn modelId="{B5C061FA-F0AA-4216-8C8B-A2054CBE27EA}" type="presParOf" srcId="{EFEA21F9-D29E-4073-921A-C3D77C774FEB}" destId="{E71E6D7E-51B2-4443-8AFD-33D4FF7406BC}" srcOrd="2" destOrd="0" presId="urn:microsoft.com/office/officeart/2005/8/layout/venn1"/>
    <dgm:cxn modelId="{6D9ACAD2-3AD3-4102-AD53-68AA41C30179}" type="presParOf" srcId="{EFEA21F9-D29E-4073-921A-C3D77C774FEB}" destId="{22F9B055-7C13-4825-BE88-2A3D779F43CA}" srcOrd="3" destOrd="0" presId="urn:microsoft.com/office/officeart/2005/8/layout/venn1"/>
    <dgm:cxn modelId="{DD8D3D8E-3FCE-43E8-B4FE-14327B0B09B9}" type="presParOf" srcId="{EFEA21F9-D29E-4073-921A-C3D77C774FEB}" destId="{D6F5568E-D9E8-4C04-BC45-F473ADE70E05}" srcOrd="4" destOrd="0" presId="urn:microsoft.com/office/officeart/2005/8/layout/venn1"/>
    <dgm:cxn modelId="{71877C98-ACC6-40A1-AEB0-BA192C354645}" type="presParOf" srcId="{EFEA21F9-D29E-4073-921A-C3D77C774FEB}" destId="{7E90C3CA-0437-47FA-858A-7F8116E7635A}"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744FD881-2616-473C-940C-62F831F9C901}" type="doc">
      <dgm:prSet loTypeId="urn:microsoft.com/office/officeart/2005/8/layout/venn1" loCatId="relationship" qsTypeId="urn:microsoft.com/office/officeart/2005/8/quickstyle/3d1" qsCatId="3D" csTypeId="urn:microsoft.com/office/officeart/2005/8/colors/colorful5" csCatId="colorful" phldr="1"/>
      <dgm:spPr/>
    </dgm:pt>
    <dgm:pt modelId="{00593F6A-A58C-44AF-84D5-E543B55C27A2}">
      <dgm:prSet phldrT="[Text]"/>
      <dgm:spPr/>
      <dgm:t>
        <a:bodyPr/>
        <a:lstStyle/>
        <a:p>
          <a:r>
            <a:rPr lang="en-US" dirty="0" smtClean="0"/>
            <a:t>Professional learning &amp; accountability to profession</a:t>
          </a:r>
          <a:endParaRPr lang="en-GB" dirty="0"/>
        </a:p>
      </dgm:t>
    </dgm:pt>
    <dgm:pt modelId="{43966745-621A-4CC6-8DF9-F23C11BA0436}" type="parTrans" cxnId="{CF19501C-2F32-487A-B65D-58C818CE321C}">
      <dgm:prSet/>
      <dgm:spPr/>
      <dgm:t>
        <a:bodyPr/>
        <a:lstStyle/>
        <a:p>
          <a:endParaRPr lang="en-GB"/>
        </a:p>
      </dgm:t>
    </dgm:pt>
    <dgm:pt modelId="{7D863399-8B96-4E42-9C0C-DCCC335FC588}" type="sibTrans" cxnId="{CF19501C-2F32-487A-B65D-58C818CE321C}">
      <dgm:prSet/>
      <dgm:spPr/>
      <dgm:t>
        <a:bodyPr/>
        <a:lstStyle/>
        <a:p>
          <a:endParaRPr lang="en-GB"/>
        </a:p>
      </dgm:t>
    </dgm:pt>
    <dgm:pt modelId="{1DCBA6C0-4231-4842-A2A6-3C1E3D81DBD9}">
      <dgm:prSet phldrT="[Text]"/>
      <dgm:spPr/>
      <dgm:t>
        <a:bodyPr/>
        <a:lstStyle/>
        <a:p>
          <a:r>
            <a:rPr lang="en-US" dirty="0" smtClean="0"/>
            <a:t>Accredited peer review</a:t>
          </a:r>
          <a:endParaRPr lang="en-GB" dirty="0"/>
        </a:p>
      </dgm:t>
    </dgm:pt>
    <dgm:pt modelId="{8D627E53-16E0-4407-BE68-CD656B9F54B2}" type="parTrans" cxnId="{B30EF7BE-EFCD-42FB-86A5-97C3C62DDC1A}">
      <dgm:prSet/>
      <dgm:spPr/>
      <dgm:t>
        <a:bodyPr/>
        <a:lstStyle/>
        <a:p>
          <a:endParaRPr lang="en-GB"/>
        </a:p>
      </dgm:t>
    </dgm:pt>
    <dgm:pt modelId="{89E809F6-47BF-46CA-B720-4A23FB6BD330}" type="sibTrans" cxnId="{B30EF7BE-EFCD-42FB-86A5-97C3C62DDC1A}">
      <dgm:prSet/>
      <dgm:spPr/>
      <dgm:t>
        <a:bodyPr/>
        <a:lstStyle/>
        <a:p>
          <a:endParaRPr lang="en-GB"/>
        </a:p>
      </dgm:t>
    </dgm:pt>
    <dgm:pt modelId="{EB2893D3-D1D5-45C1-9086-202284F62FB3}">
      <dgm:prSet phldrT="[Text]"/>
      <dgm:spPr/>
      <dgm:t>
        <a:bodyPr/>
        <a:lstStyle/>
        <a:p>
          <a:r>
            <a:rPr lang="en-US" dirty="0" smtClean="0"/>
            <a:t>Evaluation capability &amp; capacity</a:t>
          </a:r>
          <a:endParaRPr lang="en-GB" dirty="0"/>
        </a:p>
      </dgm:t>
    </dgm:pt>
    <dgm:pt modelId="{E814C74E-5236-4C89-8015-C1BA8E7269F8}" type="parTrans" cxnId="{ED6AE9E1-EA19-4571-B980-DE675F372286}">
      <dgm:prSet/>
      <dgm:spPr/>
      <dgm:t>
        <a:bodyPr/>
        <a:lstStyle/>
        <a:p>
          <a:endParaRPr lang="en-GB"/>
        </a:p>
      </dgm:t>
    </dgm:pt>
    <dgm:pt modelId="{20787DFA-E01F-4F8F-A6F5-C77D02A8ECC4}" type="sibTrans" cxnId="{ED6AE9E1-EA19-4571-B980-DE675F372286}">
      <dgm:prSet/>
      <dgm:spPr/>
      <dgm:t>
        <a:bodyPr/>
        <a:lstStyle/>
        <a:p>
          <a:endParaRPr lang="en-GB"/>
        </a:p>
      </dgm:t>
    </dgm:pt>
    <dgm:pt modelId="{EFEA21F9-D29E-4073-921A-C3D77C774FEB}" type="pres">
      <dgm:prSet presAssocID="{744FD881-2616-473C-940C-62F831F9C901}" presName="compositeShape" presStyleCnt="0">
        <dgm:presLayoutVars>
          <dgm:chMax val="7"/>
          <dgm:dir/>
          <dgm:resizeHandles val="exact"/>
        </dgm:presLayoutVars>
      </dgm:prSet>
      <dgm:spPr/>
    </dgm:pt>
    <dgm:pt modelId="{4ADF1FC2-55FE-459E-B6C5-98BA072D0218}" type="pres">
      <dgm:prSet presAssocID="{00593F6A-A58C-44AF-84D5-E543B55C27A2}" presName="circ1" presStyleLbl="vennNode1" presStyleIdx="0" presStyleCnt="3"/>
      <dgm:spPr/>
      <dgm:t>
        <a:bodyPr/>
        <a:lstStyle/>
        <a:p>
          <a:endParaRPr lang="en-GB"/>
        </a:p>
      </dgm:t>
    </dgm:pt>
    <dgm:pt modelId="{BE190D15-979A-4ED0-BD76-CC0F1F52B489}" type="pres">
      <dgm:prSet presAssocID="{00593F6A-A58C-44AF-84D5-E543B55C27A2}" presName="circ1Tx" presStyleLbl="revTx" presStyleIdx="0" presStyleCnt="0">
        <dgm:presLayoutVars>
          <dgm:chMax val="0"/>
          <dgm:chPref val="0"/>
          <dgm:bulletEnabled val="1"/>
        </dgm:presLayoutVars>
      </dgm:prSet>
      <dgm:spPr/>
      <dgm:t>
        <a:bodyPr/>
        <a:lstStyle/>
        <a:p>
          <a:endParaRPr lang="en-GB"/>
        </a:p>
      </dgm:t>
    </dgm:pt>
    <dgm:pt modelId="{E71E6D7E-51B2-4443-8AFD-33D4FF7406BC}" type="pres">
      <dgm:prSet presAssocID="{1DCBA6C0-4231-4842-A2A6-3C1E3D81DBD9}" presName="circ2" presStyleLbl="vennNode1" presStyleIdx="1" presStyleCnt="3"/>
      <dgm:spPr/>
      <dgm:t>
        <a:bodyPr/>
        <a:lstStyle/>
        <a:p>
          <a:endParaRPr lang="en-GB"/>
        </a:p>
      </dgm:t>
    </dgm:pt>
    <dgm:pt modelId="{22F9B055-7C13-4825-BE88-2A3D779F43CA}" type="pres">
      <dgm:prSet presAssocID="{1DCBA6C0-4231-4842-A2A6-3C1E3D81DBD9}" presName="circ2Tx" presStyleLbl="revTx" presStyleIdx="0" presStyleCnt="0">
        <dgm:presLayoutVars>
          <dgm:chMax val="0"/>
          <dgm:chPref val="0"/>
          <dgm:bulletEnabled val="1"/>
        </dgm:presLayoutVars>
      </dgm:prSet>
      <dgm:spPr/>
      <dgm:t>
        <a:bodyPr/>
        <a:lstStyle/>
        <a:p>
          <a:endParaRPr lang="en-GB"/>
        </a:p>
      </dgm:t>
    </dgm:pt>
    <dgm:pt modelId="{D6F5568E-D9E8-4C04-BC45-F473ADE70E05}" type="pres">
      <dgm:prSet presAssocID="{EB2893D3-D1D5-45C1-9086-202284F62FB3}" presName="circ3" presStyleLbl="vennNode1" presStyleIdx="2" presStyleCnt="3"/>
      <dgm:spPr/>
      <dgm:t>
        <a:bodyPr/>
        <a:lstStyle/>
        <a:p>
          <a:endParaRPr lang="en-CA"/>
        </a:p>
      </dgm:t>
    </dgm:pt>
    <dgm:pt modelId="{7E90C3CA-0437-47FA-858A-7F8116E7635A}" type="pres">
      <dgm:prSet presAssocID="{EB2893D3-D1D5-45C1-9086-202284F62FB3}" presName="circ3Tx" presStyleLbl="revTx" presStyleIdx="0" presStyleCnt="0">
        <dgm:presLayoutVars>
          <dgm:chMax val="0"/>
          <dgm:chPref val="0"/>
          <dgm:bulletEnabled val="1"/>
        </dgm:presLayoutVars>
      </dgm:prSet>
      <dgm:spPr/>
      <dgm:t>
        <a:bodyPr/>
        <a:lstStyle/>
        <a:p>
          <a:endParaRPr lang="en-CA"/>
        </a:p>
      </dgm:t>
    </dgm:pt>
  </dgm:ptLst>
  <dgm:cxnLst>
    <dgm:cxn modelId="{16A0923D-5DD6-44E0-A0BC-87131A100146}" type="presOf" srcId="{00593F6A-A58C-44AF-84D5-E543B55C27A2}" destId="{BE190D15-979A-4ED0-BD76-CC0F1F52B489}" srcOrd="1" destOrd="0" presId="urn:microsoft.com/office/officeart/2005/8/layout/venn1"/>
    <dgm:cxn modelId="{8A2B798D-26CD-4C6E-BD59-9C84394021B8}" type="presOf" srcId="{EB2893D3-D1D5-45C1-9086-202284F62FB3}" destId="{D6F5568E-D9E8-4C04-BC45-F473ADE70E05}" srcOrd="0" destOrd="0" presId="urn:microsoft.com/office/officeart/2005/8/layout/venn1"/>
    <dgm:cxn modelId="{A3DEEC5B-1721-47C8-9B6A-92BFDA3FEF73}" type="presOf" srcId="{00593F6A-A58C-44AF-84D5-E543B55C27A2}" destId="{4ADF1FC2-55FE-459E-B6C5-98BA072D0218}" srcOrd="0" destOrd="0" presId="urn:microsoft.com/office/officeart/2005/8/layout/venn1"/>
    <dgm:cxn modelId="{BF106A22-B592-4EAE-8261-F6182C73CE26}" type="presOf" srcId="{EB2893D3-D1D5-45C1-9086-202284F62FB3}" destId="{7E90C3CA-0437-47FA-858A-7F8116E7635A}" srcOrd="1" destOrd="0" presId="urn:microsoft.com/office/officeart/2005/8/layout/venn1"/>
    <dgm:cxn modelId="{ED6AE9E1-EA19-4571-B980-DE675F372286}" srcId="{744FD881-2616-473C-940C-62F831F9C901}" destId="{EB2893D3-D1D5-45C1-9086-202284F62FB3}" srcOrd="2" destOrd="0" parTransId="{E814C74E-5236-4C89-8015-C1BA8E7269F8}" sibTransId="{20787DFA-E01F-4F8F-A6F5-C77D02A8ECC4}"/>
    <dgm:cxn modelId="{CF19501C-2F32-487A-B65D-58C818CE321C}" srcId="{744FD881-2616-473C-940C-62F831F9C901}" destId="{00593F6A-A58C-44AF-84D5-E543B55C27A2}" srcOrd="0" destOrd="0" parTransId="{43966745-621A-4CC6-8DF9-F23C11BA0436}" sibTransId="{7D863399-8B96-4E42-9C0C-DCCC335FC588}"/>
    <dgm:cxn modelId="{B30EF7BE-EFCD-42FB-86A5-97C3C62DDC1A}" srcId="{744FD881-2616-473C-940C-62F831F9C901}" destId="{1DCBA6C0-4231-4842-A2A6-3C1E3D81DBD9}" srcOrd="1" destOrd="0" parTransId="{8D627E53-16E0-4407-BE68-CD656B9F54B2}" sibTransId="{89E809F6-47BF-46CA-B720-4A23FB6BD330}"/>
    <dgm:cxn modelId="{70F59C75-B0C7-4480-A471-BDF5C175C12E}" type="presOf" srcId="{744FD881-2616-473C-940C-62F831F9C901}" destId="{EFEA21F9-D29E-4073-921A-C3D77C774FEB}" srcOrd="0" destOrd="0" presId="urn:microsoft.com/office/officeart/2005/8/layout/venn1"/>
    <dgm:cxn modelId="{E1B05406-2C09-41ED-AB35-60CEDDB5CF98}" type="presOf" srcId="{1DCBA6C0-4231-4842-A2A6-3C1E3D81DBD9}" destId="{22F9B055-7C13-4825-BE88-2A3D779F43CA}" srcOrd="1" destOrd="0" presId="urn:microsoft.com/office/officeart/2005/8/layout/venn1"/>
    <dgm:cxn modelId="{7A4F4EC8-AB6F-42A1-98F0-163B152E6DF6}" type="presOf" srcId="{1DCBA6C0-4231-4842-A2A6-3C1E3D81DBD9}" destId="{E71E6D7E-51B2-4443-8AFD-33D4FF7406BC}" srcOrd="0" destOrd="0" presId="urn:microsoft.com/office/officeart/2005/8/layout/venn1"/>
    <dgm:cxn modelId="{B6643964-1FF8-441E-91FF-374CD8E91628}" type="presParOf" srcId="{EFEA21F9-D29E-4073-921A-C3D77C774FEB}" destId="{4ADF1FC2-55FE-459E-B6C5-98BA072D0218}" srcOrd="0" destOrd="0" presId="urn:microsoft.com/office/officeart/2005/8/layout/venn1"/>
    <dgm:cxn modelId="{DB5D4A46-E3EF-442D-9632-64D452139D37}" type="presParOf" srcId="{EFEA21F9-D29E-4073-921A-C3D77C774FEB}" destId="{BE190D15-979A-4ED0-BD76-CC0F1F52B489}" srcOrd="1" destOrd="0" presId="urn:microsoft.com/office/officeart/2005/8/layout/venn1"/>
    <dgm:cxn modelId="{E1191538-DD78-43AE-9FDB-08AE666A81AE}" type="presParOf" srcId="{EFEA21F9-D29E-4073-921A-C3D77C774FEB}" destId="{E71E6D7E-51B2-4443-8AFD-33D4FF7406BC}" srcOrd="2" destOrd="0" presId="urn:microsoft.com/office/officeart/2005/8/layout/venn1"/>
    <dgm:cxn modelId="{6BC57783-9D45-447C-BECA-A29E68D810A3}" type="presParOf" srcId="{EFEA21F9-D29E-4073-921A-C3D77C774FEB}" destId="{22F9B055-7C13-4825-BE88-2A3D779F43CA}" srcOrd="3" destOrd="0" presId="urn:microsoft.com/office/officeart/2005/8/layout/venn1"/>
    <dgm:cxn modelId="{F1BD742E-4CC4-47E8-9A0E-30F111CD7137}" type="presParOf" srcId="{EFEA21F9-D29E-4073-921A-C3D77C774FEB}" destId="{D6F5568E-D9E8-4C04-BC45-F473ADE70E05}" srcOrd="4" destOrd="0" presId="urn:microsoft.com/office/officeart/2005/8/layout/venn1"/>
    <dgm:cxn modelId="{3DF7200E-BA8C-458B-9C9B-81A567B88C31}" type="presParOf" srcId="{EFEA21F9-D29E-4073-921A-C3D77C774FEB}" destId="{7E90C3CA-0437-47FA-858A-7F8116E7635A}"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744FD881-2616-473C-940C-62F831F9C901}" type="doc">
      <dgm:prSet loTypeId="urn:microsoft.com/office/officeart/2005/8/layout/venn1" loCatId="relationship" qsTypeId="urn:microsoft.com/office/officeart/2005/8/quickstyle/3d1" qsCatId="3D" csTypeId="urn:microsoft.com/office/officeart/2005/8/colors/colorful5" csCatId="colorful" phldr="1"/>
      <dgm:spPr/>
    </dgm:pt>
    <dgm:pt modelId="{00593F6A-A58C-44AF-84D5-E543B55C27A2}">
      <dgm:prSet phldrT="[Text]"/>
      <dgm:spPr/>
      <dgm:t>
        <a:bodyPr/>
        <a:lstStyle/>
        <a:p>
          <a:r>
            <a:rPr lang="en-US" smtClean="0"/>
            <a:t>Education &amp; Experience</a:t>
          </a:r>
          <a:endParaRPr lang="en-GB" dirty="0"/>
        </a:p>
      </dgm:t>
    </dgm:pt>
    <dgm:pt modelId="{43966745-621A-4CC6-8DF9-F23C11BA0436}" type="parTrans" cxnId="{CF19501C-2F32-487A-B65D-58C818CE321C}">
      <dgm:prSet/>
      <dgm:spPr/>
      <dgm:t>
        <a:bodyPr/>
        <a:lstStyle/>
        <a:p>
          <a:endParaRPr lang="en-GB"/>
        </a:p>
      </dgm:t>
    </dgm:pt>
    <dgm:pt modelId="{7D863399-8B96-4E42-9C0C-DCCC335FC588}" type="sibTrans" cxnId="{CF19501C-2F32-487A-B65D-58C818CE321C}">
      <dgm:prSet/>
      <dgm:spPr/>
      <dgm:t>
        <a:bodyPr/>
        <a:lstStyle/>
        <a:p>
          <a:endParaRPr lang="en-GB"/>
        </a:p>
      </dgm:t>
    </dgm:pt>
    <dgm:pt modelId="{1DCBA6C0-4231-4842-A2A6-3C1E3D81DBD9}">
      <dgm:prSet phldrT="[Text]"/>
      <dgm:spPr/>
      <dgm:t>
        <a:bodyPr/>
        <a:lstStyle/>
        <a:p>
          <a:r>
            <a:rPr lang="en-GB" smtClean="0"/>
            <a:t>Credentialing</a:t>
          </a:r>
          <a:endParaRPr lang="en-GB" dirty="0"/>
        </a:p>
      </dgm:t>
    </dgm:pt>
    <dgm:pt modelId="{8D627E53-16E0-4407-BE68-CD656B9F54B2}" type="parTrans" cxnId="{B30EF7BE-EFCD-42FB-86A5-97C3C62DDC1A}">
      <dgm:prSet/>
      <dgm:spPr/>
      <dgm:t>
        <a:bodyPr/>
        <a:lstStyle/>
        <a:p>
          <a:endParaRPr lang="en-GB"/>
        </a:p>
      </dgm:t>
    </dgm:pt>
    <dgm:pt modelId="{89E809F6-47BF-46CA-B720-4A23FB6BD330}" type="sibTrans" cxnId="{B30EF7BE-EFCD-42FB-86A5-97C3C62DDC1A}">
      <dgm:prSet/>
      <dgm:spPr/>
      <dgm:t>
        <a:bodyPr/>
        <a:lstStyle/>
        <a:p>
          <a:endParaRPr lang="en-GB"/>
        </a:p>
      </dgm:t>
    </dgm:pt>
    <dgm:pt modelId="{EB2893D3-D1D5-45C1-9086-202284F62FB3}">
      <dgm:prSet phldrT="[Text]"/>
      <dgm:spPr/>
      <dgm:t>
        <a:bodyPr/>
        <a:lstStyle/>
        <a:p>
          <a:r>
            <a:rPr lang="en-US" dirty="0" smtClean="0"/>
            <a:t>Ongoing Professional Development</a:t>
          </a:r>
          <a:endParaRPr lang="en-GB" dirty="0"/>
        </a:p>
      </dgm:t>
    </dgm:pt>
    <dgm:pt modelId="{E814C74E-5236-4C89-8015-C1BA8E7269F8}" type="parTrans" cxnId="{ED6AE9E1-EA19-4571-B980-DE675F372286}">
      <dgm:prSet/>
      <dgm:spPr/>
      <dgm:t>
        <a:bodyPr/>
        <a:lstStyle/>
        <a:p>
          <a:endParaRPr lang="en-GB"/>
        </a:p>
      </dgm:t>
    </dgm:pt>
    <dgm:pt modelId="{20787DFA-E01F-4F8F-A6F5-C77D02A8ECC4}" type="sibTrans" cxnId="{ED6AE9E1-EA19-4571-B980-DE675F372286}">
      <dgm:prSet/>
      <dgm:spPr/>
      <dgm:t>
        <a:bodyPr/>
        <a:lstStyle/>
        <a:p>
          <a:endParaRPr lang="en-GB"/>
        </a:p>
      </dgm:t>
    </dgm:pt>
    <dgm:pt modelId="{EFEA21F9-D29E-4073-921A-C3D77C774FEB}" type="pres">
      <dgm:prSet presAssocID="{744FD881-2616-473C-940C-62F831F9C901}" presName="compositeShape" presStyleCnt="0">
        <dgm:presLayoutVars>
          <dgm:chMax val="7"/>
          <dgm:dir/>
          <dgm:resizeHandles val="exact"/>
        </dgm:presLayoutVars>
      </dgm:prSet>
      <dgm:spPr/>
    </dgm:pt>
    <dgm:pt modelId="{4ADF1FC2-55FE-459E-B6C5-98BA072D0218}" type="pres">
      <dgm:prSet presAssocID="{00593F6A-A58C-44AF-84D5-E543B55C27A2}" presName="circ1" presStyleLbl="vennNode1" presStyleIdx="0" presStyleCnt="3"/>
      <dgm:spPr/>
      <dgm:t>
        <a:bodyPr/>
        <a:lstStyle/>
        <a:p>
          <a:endParaRPr lang="en-GB"/>
        </a:p>
      </dgm:t>
    </dgm:pt>
    <dgm:pt modelId="{BE190D15-979A-4ED0-BD76-CC0F1F52B489}" type="pres">
      <dgm:prSet presAssocID="{00593F6A-A58C-44AF-84D5-E543B55C27A2}" presName="circ1Tx" presStyleLbl="revTx" presStyleIdx="0" presStyleCnt="0">
        <dgm:presLayoutVars>
          <dgm:chMax val="0"/>
          <dgm:chPref val="0"/>
          <dgm:bulletEnabled val="1"/>
        </dgm:presLayoutVars>
      </dgm:prSet>
      <dgm:spPr/>
      <dgm:t>
        <a:bodyPr/>
        <a:lstStyle/>
        <a:p>
          <a:endParaRPr lang="en-GB"/>
        </a:p>
      </dgm:t>
    </dgm:pt>
    <dgm:pt modelId="{E71E6D7E-51B2-4443-8AFD-33D4FF7406BC}" type="pres">
      <dgm:prSet presAssocID="{1DCBA6C0-4231-4842-A2A6-3C1E3D81DBD9}" presName="circ2" presStyleLbl="vennNode1" presStyleIdx="1" presStyleCnt="3"/>
      <dgm:spPr/>
      <dgm:t>
        <a:bodyPr/>
        <a:lstStyle/>
        <a:p>
          <a:endParaRPr lang="en-GB"/>
        </a:p>
      </dgm:t>
    </dgm:pt>
    <dgm:pt modelId="{22F9B055-7C13-4825-BE88-2A3D779F43CA}" type="pres">
      <dgm:prSet presAssocID="{1DCBA6C0-4231-4842-A2A6-3C1E3D81DBD9}" presName="circ2Tx" presStyleLbl="revTx" presStyleIdx="0" presStyleCnt="0">
        <dgm:presLayoutVars>
          <dgm:chMax val="0"/>
          <dgm:chPref val="0"/>
          <dgm:bulletEnabled val="1"/>
        </dgm:presLayoutVars>
      </dgm:prSet>
      <dgm:spPr/>
      <dgm:t>
        <a:bodyPr/>
        <a:lstStyle/>
        <a:p>
          <a:endParaRPr lang="en-GB"/>
        </a:p>
      </dgm:t>
    </dgm:pt>
    <dgm:pt modelId="{D6F5568E-D9E8-4C04-BC45-F473ADE70E05}" type="pres">
      <dgm:prSet presAssocID="{EB2893D3-D1D5-45C1-9086-202284F62FB3}" presName="circ3" presStyleLbl="vennNode1" presStyleIdx="2" presStyleCnt="3"/>
      <dgm:spPr/>
      <dgm:t>
        <a:bodyPr/>
        <a:lstStyle/>
        <a:p>
          <a:endParaRPr lang="en-CA"/>
        </a:p>
      </dgm:t>
    </dgm:pt>
    <dgm:pt modelId="{7E90C3CA-0437-47FA-858A-7F8116E7635A}" type="pres">
      <dgm:prSet presAssocID="{EB2893D3-D1D5-45C1-9086-202284F62FB3}" presName="circ3Tx" presStyleLbl="revTx" presStyleIdx="0" presStyleCnt="0">
        <dgm:presLayoutVars>
          <dgm:chMax val="0"/>
          <dgm:chPref val="0"/>
          <dgm:bulletEnabled val="1"/>
        </dgm:presLayoutVars>
      </dgm:prSet>
      <dgm:spPr/>
      <dgm:t>
        <a:bodyPr/>
        <a:lstStyle/>
        <a:p>
          <a:endParaRPr lang="en-CA"/>
        </a:p>
      </dgm:t>
    </dgm:pt>
  </dgm:ptLst>
  <dgm:cxnLst>
    <dgm:cxn modelId="{DB32848D-3146-4D41-BB23-91623C5F18C7}" type="presOf" srcId="{1DCBA6C0-4231-4842-A2A6-3C1E3D81DBD9}" destId="{E71E6D7E-51B2-4443-8AFD-33D4FF7406BC}" srcOrd="0" destOrd="0" presId="urn:microsoft.com/office/officeart/2005/8/layout/venn1"/>
    <dgm:cxn modelId="{ED6AE9E1-EA19-4571-B980-DE675F372286}" srcId="{744FD881-2616-473C-940C-62F831F9C901}" destId="{EB2893D3-D1D5-45C1-9086-202284F62FB3}" srcOrd="2" destOrd="0" parTransId="{E814C74E-5236-4C89-8015-C1BA8E7269F8}" sibTransId="{20787DFA-E01F-4F8F-A6F5-C77D02A8ECC4}"/>
    <dgm:cxn modelId="{D3DE18FE-A328-4CDE-81A6-6F06E87A32AC}" type="presOf" srcId="{744FD881-2616-473C-940C-62F831F9C901}" destId="{EFEA21F9-D29E-4073-921A-C3D77C774FEB}" srcOrd="0" destOrd="0" presId="urn:microsoft.com/office/officeart/2005/8/layout/venn1"/>
    <dgm:cxn modelId="{B6BD9B1F-9B87-4600-A471-C5631C153B53}" type="presOf" srcId="{EB2893D3-D1D5-45C1-9086-202284F62FB3}" destId="{7E90C3CA-0437-47FA-858A-7F8116E7635A}" srcOrd="1" destOrd="0" presId="urn:microsoft.com/office/officeart/2005/8/layout/venn1"/>
    <dgm:cxn modelId="{838E48A1-0D9D-4CFE-970A-D3EA8D25979B}" type="presOf" srcId="{00593F6A-A58C-44AF-84D5-E543B55C27A2}" destId="{BE190D15-979A-4ED0-BD76-CC0F1F52B489}" srcOrd="1" destOrd="0" presId="urn:microsoft.com/office/officeart/2005/8/layout/venn1"/>
    <dgm:cxn modelId="{A5EC3162-2B47-4C6D-AAE8-410B1A7AEDB5}" type="presOf" srcId="{00593F6A-A58C-44AF-84D5-E543B55C27A2}" destId="{4ADF1FC2-55FE-459E-B6C5-98BA072D0218}" srcOrd="0" destOrd="0" presId="urn:microsoft.com/office/officeart/2005/8/layout/venn1"/>
    <dgm:cxn modelId="{014A0636-8496-4DB2-B149-E586EB636D01}" type="presOf" srcId="{EB2893D3-D1D5-45C1-9086-202284F62FB3}" destId="{D6F5568E-D9E8-4C04-BC45-F473ADE70E05}" srcOrd="0" destOrd="0" presId="urn:microsoft.com/office/officeart/2005/8/layout/venn1"/>
    <dgm:cxn modelId="{CF19501C-2F32-487A-B65D-58C818CE321C}" srcId="{744FD881-2616-473C-940C-62F831F9C901}" destId="{00593F6A-A58C-44AF-84D5-E543B55C27A2}" srcOrd="0" destOrd="0" parTransId="{43966745-621A-4CC6-8DF9-F23C11BA0436}" sibTransId="{7D863399-8B96-4E42-9C0C-DCCC335FC588}"/>
    <dgm:cxn modelId="{B30EF7BE-EFCD-42FB-86A5-97C3C62DDC1A}" srcId="{744FD881-2616-473C-940C-62F831F9C901}" destId="{1DCBA6C0-4231-4842-A2A6-3C1E3D81DBD9}" srcOrd="1" destOrd="0" parTransId="{8D627E53-16E0-4407-BE68-CD656B9F54B2}" sibTransId="{89E809F6-47BF-46CA-B720-4A23FB6BD330}"/>
    <dgm:cxn modelId="{FD786369-DB16-407E-BCEB-765CD80F9CA4}" type="presOf" srcId="{1DCBA6C0-4231-4842-A2A6-3C1E3D81DBD9}" destId="{22F9B055-7C13-4825-BE88-2A3D779F43CA}" srcOrd="1" destOrd="0" presId="urn:microsoft.com/office/officeart/2005/8/layout/venn1"/>
    <dgm:cxn modelId="{079A2831-9958-4DEC-A90F-53FCF4724130}" type="presParOf" srcId="{EFEA21F9-D29E-4073-921A-C3D77C774FEB}" destId="{4ADF1FC2-55FE-459E-B6C5-98BA072D0218}" srcOrd="0" destOrd="0" presId="urn:microsoft.com/office/officeart/2005/8/layout/venn1"/>
    <dgm:cxn modelId="{0DE79349-0886-4AAA-A401-5E80263FD9D3}" type="presParOf" srcId="{EFEA21F9-D29E-4073-921A-C3D77C774FEB}" destId="{BE190D15-979A-4ED0-BD76-CC0F1F52B489}" srcOrd="1" destOrd="0" presId="urn:microsoft.com/office/officeart/2005/8/layout/venn1"/>
    <dgm:cxn modelId="{B5A7AA1E-AADE-446C-9CCC-7BFD8E91E9AE}" type="presParOf" srcId="{EFEA21F9-D29E-4073-921A-C3D77C774FEB}" destId="{E71E6D7E-51B2-4443-8AFD-33D4FF7406BC}" srcOrd="2" destOrd="0" presId="urn:microsoft.com/office/officeart/2005/8/layout/venn1"/>
    <dgm:cxn modelId="{3A27F425-C08B-48B1-8DB0-B74DF3BF9FA5}" type="presParOf" srcId="{EFEA21F9-D29E-4073-921A-C3D77C774FEB}" destId="{22F9B055-7C13-4825-BE88-2A3D779F43CA}" srcOrd="3" destOrd="0" presId="urn:microsoft.com/office/officeart/2005/8/layout/venn1"/>
    <dgm:cxn modelId="{B093B59F-F71A-42E7-A57F-7A57BDA8F01D}" type="presParOf" srcId="{EFEA21F9-D29E-4073-921A-C3D77C774FEB}" destId="{D6F5568E-D9E8-4C04-BC45-F473ADE70E05}" srcOrd="4" destOrd="0" presId="urn:microsoft.com/office/officeart/2005/8/layout/venn1"/>
    <dgm:cxn modelId="{7E69A736-A0B9-4AD2-A35C-7AE54A0CFEA0}" type="presParOf" srcId="{EFEA21F9-D29E-4073-921A-C3D77C774FEB}" destId="{7E90C3CA-0437-47FA-858A-7F8116E7635A}"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744FD881-2616-473C-940C-62F831F9C901}" type="doc">
      <dgm:prSet loTypeId="urn:microsoft.com/office/officeart/2005/8/layout/venn1" loCatId="relationship" qsTypeId="urn:microsoft.com/office/officeart/2005/8/quickstyle/3d1" qsCatId="3D" csTypeId="urn:microsoft.com/office/officeart/2005/8/colors/colorful5" csCatId="colorful" phldr="1"/>
      <dgm:spPr/>
    </dgm:pt>
    <dgm:pt modelId="{00593F6A-A58C-44AF-84D5-E543B55C27A2}">
      <dgm:prSet phldrT="[Text]"/>
      <dgm:spPr/>
      <dgm:t>
        <a:bodyPr/>
        <a:lstStyle/>
        <a:p>
          <a:r>
            <a:rPr lang="en-US" dirty="0" err="1" smtClean="0"/>
            <a:t>Professionalise</a:t>
          </a:r>
          <a:r>
            <a:rPr lang="en-US" dirty="0" smtClean="0"/>
            <a:t> staff</a:t>
          </a:r>
          <a:endParaRPr lang="en-GB" dirty="0"/>
        </a:p>
      </dgm:t>
    </dgm:pt>
    <dgm:pt modelId="{43966745-621A-4CC6-8DF9-F23C11BA0436}" type="parTrans" cxnId="{CF19501C-2F32-487A-B65D-58C818CE321C}">
      <dgm:prSet/>
      <dgm:spPr/>
      <dgm:t>
        <a:bodyPr/>
        <a:lstStyle/>
        <a:p>
          <a:endParaRPr lang="en-GB"/>
        </a:p>
      </dgm:t>
    </dgm:pt>
    <dgm:pt modelId="{7D863399-8B96-4E42-9C0C-DCCC335FC588}" type="sibTrans" cxnId="{CF19501C-2F32-487A-B65D-58C818CE321C}">
      <dgm:prSet/>
      <dgm:spPr/>
      <dgm:t>
        <a:bodyPr/>
        <a:lstStyle/>
        <a:p>
          <a:endParaRPr lang="en-GB"/>
        </a:p>
      </dgm:t>
    </dgm:pt>
    <dgm:pt modelId="{1DCBA6C0-4231-4842-A2A6-3C1E3D81DBD9}">
      <dgm:prSet phldrT="[Text]"/>
      <dgm:spPr/>
      <dgm:t>
        <a:bodyPr/>
        <a:lstStyle/>
        <a:p>
          <a:r>
            <a:rPr lang="en-GB" dirty="0" smtClean="0"/>
            <a:t>Harmonise use of procedures, processes, techniques for measuring results and developing evidence</a:t>
          </a:r>
          <a:endParaRPr lang="en-GB" dirty="0"/>
        </a:p>
      </dgm:t>
    </dgm:pt>
    <dgm:pt modelId="{8D627E53-16E0-4407-BE68-CD656B9F54B2}" type="parTrans" cxnId="{B30EF7BE-EFCD-42FB-86A5-97C3C62DDC1A}">
      <dgm:prSet/>
      <dgm:spPr/>
      <dgm:t>
        <a:bodyPr/>
        <a:lstStyle/>
        <a:p>
          <a:endParaRPr lang="en-GB"/>
        </a:p>
      </dgm:t>
    </dgm:pt>
    <dgm:pt modelId="{89E809F6-47BF-46CA-B720-4A23FB6BD330}" type="sibTrans" cxnId="{B30EF7BE-EFCD-42FB-86A5-97C3C62DDC1A}">
      <dgm:prSet/>
      <dgm:spPr/>
      <dgm:t>
        <a:bodyPr/>
        <a:lstStyle/>
        <a:p>
          <a:endParaRPr lang="en-GB"/>
        </a:p>
      </dgm:t>
    </dgm:pt>
    <dgm:pt modelId="{EB2893D3-D1D5-45C1-9086-202284F62FB3}">
      <dgm:prSet phldrT="[Text]"/>
      <dgm:spPr/>
      <dgm:t>
        <a:bodyPr/>
        <a:lstStyle/>
        <a:p>
          <a:r>
            <a:rPr lang="en-GB" dirty="0" smtClean="0"/>
            <a:t>Community of evaluators sharing and </a:t>
          </a:r>
          <a:r>
            <a:rPr lang="en-GB" dirty="0" err="1" smtClean="0"/>
            <a:t>dissemintaing</a:t>
          </a:r>
          <a:r>
            <a:rPr lang="en-GB" dirty="0" smtClean="0"/>
            <a:t> knowledge</a:t>
          </a:r>
          <a:endParaRPr lang="en-GB" dirty="0"/>
        </a:p>
      </dgm:t>
    </dgm:pt>
    <dgm:pt modelId="{E814C74E-5236-4C89-8015-C1BA8E7269F8}" type="parTrans" cxnId="{ED6AE9E1-EA19-4571-B980-DE675F372286}">
      <dgm:prSet/>
      <dgm:spPr/>
      <dgm:t>
        <a:bodyPr/>
        <a:lstStyle/>
        <a:p>
          <a:endParaRPr lang="en-GB"/>
        </a:p>
      </dgm:t>
    </dgm:pt>
    <dgm:pt modelId="{20787DFA-E01F-4F8F-A6F5-C77D02A8ECC4}" type="sibTrans" cxnId="{ED6AE9E1-EA19-4571-B980-DE675F372286}">
      <dgm:prSet/>
      <dgm:spPr/>
      <dgm:t>
        <a:bodyPr/>
        <a:lstStyle/>
        <a:p>
          <a:endParaRPr lang="en-GB"/>
        </a:p>
      </dgm:t>
    </dgm:pt>
    <dgm:pt modelId="{EFEA21F9-D29E-4073-921A-C3D77C774FEB}" type="pres">
      <dgm:prSet presAssocID="{744FD881-2616-473C-940C-62F831F9C901}" presName="compositeShape" presStyleCnt="0">
        <dgm:presLayoutVars>
          <dgm:chMax val="7"/>
          <dgm:dir/>
          <dgm:resizeHandles val="exact"/>
        </dgm:presLayoutVars>
      </dgm:prSet>
      <dgm:spPr/>
    </dgm:pt>
    <dgm:pt modelId="{4ADF1FC2-55FE-459E-B6C5-98BA072D0218}" type="pres">
      <dgm:prSet presAssocID="{00593F6A-A58C-44AF-84D5-E543B55C27A2}" presName="circ1" presStyleLbl="vennNode1" presStyleIdx="0" presStyleCnt="3"/>
      <dgm:spPr/>
      <dgm:t>
        <a:bodyPr/>
        <a:lstStyle/>
        <a:p>
          <a:endParaRPr lang="en-GB"/>
        </a:p>
      </dgm:t>
    </dgm:pt>
    <dgm:pt modelId="{BE190D15-979A-4ED0-BD76-CC0F1F52B489}" type="pres">
      <dgm:prSet presAssocID="{00593F6A-A58C-44AF-84D5-E543B55C27A2}" presName="circ1Tx" presStyleLbl="revTx" presStyleIdx="0" presStyleCnt="0">
        <dgm:presLayoutVars>
          <dgm:chMax val="0"/>
          <dgm:chPref val="0"/>
          <dgm:bulletEnabled val="1"/>
        </dgm:presLayoutVars>
      </dgm:prSet>
      <dgm:spPr/>
      <dgm:t>
        <a:bodyPr/>
        <a:lstStyle/>
        <a:p>
          <a:endParaRPr lang="en-GB"/>
        </a:p>
      </dgm:t>
    </dgm:pt>
    <dgm:pt modelId="{E71E6D7E-51B2-4443-8AFD-33D4FF7406BC}" type="pres">
      <dgm:prSet presAssocID="{1DCBA6C0-4231-4842-A2A6-3C1E3D81DBD9}" presName="circ2" presStyleLbl="vennNode1" presStyleIdx="1" presStyleCnt="3"/>
      <dgm:spPr/>
      <dgm:t>
        <a:bodyPr/>
        <a:lstStyle/>
        <a:p>
          <a:endParaRPr lang="en-GB"/>
        </a:p>
      </dgm:t>
    </dgm:pt>
    <dgm:pt modelId="{22F9B055-7C13-4825-BE88-2A3D779F43CA}" type="pres">
      <dgm:prSet presAssocID="{1DCBA6C0-4231-4842-A2A6-3C1E3D81DBD9}" presName="circ2Tx" presStyleLbl="revTx" presStyleIdx="0" presStyleCnt="0">
        <dgm:presLayoutVars>
          <dgm:chMax val="0"/>
          <dgm:chPref val="0"/>
          <dgm:bulletEnabled val="1"/>
        </dgm:presLayoutVars>
      </dgm:prSet>
      <dgm:spPr/>
      <dgm:t>
        <a:bodyPr/>
        <a:lstStyle/>
        <a:p>
          <a:endParaRPr lang="en-GB"/>
        </a:p>
      </dgm:t>
    </dgm:pt>
    <dgm:pt modelId="{D6F5568E-D9E8-4C04-BC45-F473ADE70E05}" type="pres">
      <dgm:prSet presAssocID="{EB2893D3-D1D5-45C1-9086-202284F62FB3}" presName="circ3" presStyleLbl="vennNode1" presStyleIdx="2" presStyleCnt="3"/>
      <dgm:spPr/>
      <dgm:t>
        <a:bodyPr/>
        <a:lstStyle/>
        <a:p>
          <a:endParaRPr lang="en-CA"/>
        </a:p>
      </dgm:t>
    </dgm:pt>
    <dgm:pt modelId="{7E90C3CA-0437-47FA-858A-7F8116E7635A}" type="pres">
      <dgm:prSet presAssocID="{EB2893D3-D1D5-45C1-9086-202284F62FB3}" presName="circ3Tx" presStyleLbl="revTx" presStyleIdx="0" presStyleCnt="0">
        <dgm:presLayoutVars>
          <dgm:chMax val="0"/>
          <dgm:chPref val="0"/>
          <dgm:bulletEnabled val="1"/>
        </dgm:presLayoutVars>
      </dgm:prSet>
      <dgm:spPr/>
      <dgm:t>
        <a:bodyPr/>
        <a:lstStyle/>
        <a:p>
          <a:endParaRPr lang="en-CA"/>
        </a:p>
      </dgm:t>
    </dgm:pt>
  </dgm:ptLst>
  <dgm:cxnLst>
    <dgm:cxn modelId="{27786CA0-FD05-428A-8D0A-608E4893A208}" type="presOf" srcId="{00593F6A-A58C-44AF-84D5-E543B55C27A2}" destId="{BE190D15-979A-4ED0-BD76-CC0F1F52B489}" srcOrd="1" destOrd="0" presId="urn:microsoft.com/office/officeart/2005/8/layout/venn1"/>
    <dgm:cxn modelId="{66D72263-DB53-416B-860C-E641857E7571}" type="presOf" srcId="{1DCBA6C0-4231-4842-A2A6-3C1E3D81DBD9}" destId="{E71E6D7E-51B2-4443-8AFD-33D4FF7406BC}" srcOrd="0" destOrd="0" presId="urn:microsoft.com/office/officeart/2005/8/layout/venn1"/>
    <dgm:cxn modelId="{D8FBFC7E-EAF4-43FC-8AE9-2367608C896F}" type="presOf" srcId="{744FD881-2616-473C-940C-62F831F9C901}" destId="{EFEA21F9-D29E-4073-921A-C3D77C774FEB}" srcOrd="0" destOrd="0" presId="urn:microsoft.com/office/officeart/2005/8/layout/venn1"/>
    <dgm:cxn modelId="{ED6AE9E1-EA19-4571-B980-DE675F372286}" srcId="{744FD881-2616-473C-940C-62F831F9C901}" destId="{EB2893D3-D1D5-45C1-9086-202284F62FB3}" srcOrd="2" destOrd="0" parTransId="{E814C74E-5236-4C89-8015-C1BA8E7269F8}" sibTransId="{20787DFA-E01F-4F8F-A6F5-C77D02A8ECC4}"/>
    <dgm:cxn modelId="{D717DFA7-2A9E-4480-A467-4EADF4BCB7BC}" type="presOf" srcId="{EB2893D3-D1D5-45C1-9086-202284F62FB3}" destId="{D6F5568E-D9E8-4C04-BC45-F473ADE70E05}" srcOrd="0" destOrd="0" presId="urn:microsoft.com/office/officeart/2005/8/layout/venn1"/>
    <dgm:cxn modelId="{91F5D141-70DE-4EA5-9133-EB1B2046F30C}" type="presOf" srcId="{1DCBA6C0-4231-4842-A2A6-3C1E3D81DBD9}" destId="{22F9B055-7C13-4825-BE88-2A3D779F43CA}" srcOrd="1" destOrd="0" presId="urn:microsoft.com/office/officeart/2005/8/layout/venn1"/>
    <dgm:cxn modelId="{CF19501C-2F32-487A-B65D-58C818CE321C}" srcId="{744FD881-2616-473C-940C-62F831F9C901}" destId="{00593F6A-A58C-44AF-84D5-E543B55C27A2}" srcOrd="0" destOrd="0" parTransId="{43966745-621A-4CC6-8DF9-F23C11BA0436}" sibTransId="{7D863399-8B96-4E42-9C0C-DCCC335FC588}"/>
    <dgm:cxn modelId="{B30EF7BE-EFCD-42FB-86A5-97C3C62DDC1A}" srcId="{744FD881-2616-473C-940C-62F831F9C901}" destId="{1DCBA6C0-4231-4842-A2A6-3C1E3D81DBD9}" srcOrd="1" destOrd="0" parTransId="{8D627E53-16E0-4407-BE68-CD656B9F54B2}" sibTransId="{89E809F6-47BF-46CA-B720-4A23FB6BD330}"/>
    <dgm:cxn modelId="{EC1CEF56-C438-41E0-B2F0-920FE56AF8C3}" type="presOf" srcId="{EB2893D3-D1D5-45C1-9086-202284F62FB3}" destId="{7E90C3CA-0437-47FA-858A-7F8116E7635A}" srcOrd="1" destOrd="0" presId="urn:microsoft.com/office/officeart/2005/8/layout/venn1"/>
    <dgm:cxn modelId="{EC0B3772-305A-468B-BA8E-38BEA6AB52AE}" type="presOf" srcId="{00593F6A-A58C-44AF-84D5-E543B55C27A2}" destId="{4ADF1FC2-55FE-459E-B6C5-98BA072D0218}" srcOrd="0" destOrd="0" presId="urn:microsoft.com/office/officeart/2005/8/layout/venn1"/>
    <dgm:cxn modelId="{DE500A09-3D5C-40A1-A049-9D99D186ACD3}" type="presParOf" srcId="{EFEA21F9-D29E-4073-921A-C3D77C774FEB}" destId="{4ADF1FC2-55FE-459E-B6C5-98BA072D0218}" srcOrd="0" destOrd="0" presId="urn:microsoft.com/office/officeart/2005/8/layout/venn1"/>
    <dgm:cxn modelId="{2411156D-6DF2-4805-9B14-7E28469B7E5A}" type="presParOf" srcId="{EFEA21F9-D29E-4073-921A-C3D77C774FEB}" destId="{BE190D15-979A-4ED0-BD76-CC0F1F52B489}" srcOrd="1" destOrd="0" presId="urn:microsoft.com/office/officeart/2005/8/layout/venn1"/>
    <dgm:cxn modelId="{1155E890-6111-4EC6-8F73-D59CB335DC96}" type="presParOf" srcId="{EFEA21F9-D29E-4073-921A-C3D77C774FEB}" destId="{E71E6D7E-51B2-4443-8AFD-33D4FF7406BC}" srcOrd="2" destOrd="0" presId="urn:microsoft.com/office/officeart/2005/8/layout/venn1"/>
    <dgm:cxn modelId="{18E36FA8-A801-4AFA-9145-704FD09A4C3E}" type="presParOf" srcId="{EFEA21F9-D29E-4073-921A-C3D77C774FEB}" destId="{22F9B055-7C13-4825-BE88-2A3D779F43CA}" srcOrd="3" destOrd="0" presId="urn:microsoft.com/office/officeart/2005/8/layout/venn1"/>
    <dgm:cxn modelId="{A4CCFDBE-1CD4-4B7E-838A-A1238B36BE7D}" type="presParOf" srcId="{EFEA21F9-D29E-4073-921A-C3D77C774FEB}" destId="{D6F5568E-D9E8-4C04-BC45-F473ADE70E05}" srcOrd="4" destOrd="0" presId="urn:microsoft.com/office/officeart/2005/8/layout/venn1"/>
    <dgm:cxn modelId="{812C6FED-DA54-48C5-9087-198B324F08A5}" type="presParOf" srcId="{EFEA21F9-D29E-4073-921A-C3D77C774FEB}" destId="{7E90C3CA-0437-47FA-858A-7F8116E7635A}"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744FD881-2616-473C-940C-62F831F9C901}" type="doc">
      <dgm:prSet loTypeId="urn:microsoft.com/office/officeart/2005/8/layout/venn1" loCatId="relationship" qsTypeId="urn:microsoft.com/office/officeart/2005/8/quickstyle/3d1" qsCatId="3D" csTypeId="urn:microsoft.com/office/officeart/2005/8/colors/colorful5" csCatId="colorful" phldr="1"/>
      <dgm:spPr/>
    </dgm:pt>
    <dgm:pt modelId="{00593F6A-A58C-44AF-84D5-E543B55C27A2}">
      <dgm:prSet phldrT="[Text]"/>
      <dgm:spPr/>
      <dgm:t>
        <a:bodyPr/>
        <a:lstStyle/>
        <a:p>
          <a:r>
            <a:rPr lang="en-US" dirty="0" smtClean="0"/>
            <a:t>Competencies for Development Evaluation Evaluators</a:t>
          </a:r>
          <a:endParaRPr lang="en-GB" dirty="0"/>
        </a:p>
      </dgm:t>
    </dgm:pt>
    <dgm:pt modelId="{43966745-621A-4CC6-8DF9-F23C11BA0436}" type="parTrans" cxnId="{CF19501C-2F32-487A-B65D-58C818CE321C}">
      <dgm:prSet/>
      <dgm:spPr/>
      <dgm:t>
        <a:bodyPr/>
        <a:lstStyle/>
        <a:p>
          <a:endParaRPr lang="en-GB"/>
        </a:p>
      </dgm:t>
    </dgm:pt>
    <dgm:pt modelId="{7D863399-8B96-4E42-9C0C-DCCC335FC588}" type="sibTrans" cxnId="{CF19501C-2F32-487A-B65D-58C818CE321C}">
      <dgm:prSet/>
      <dgm:spPr/>
      <dgm:t>
        <a:bodyPr/>
        <a:lstStyle/>
        <a:p>
          <a:endParaRPr lang="en-GB"/>
        </a:p>
      </dgm:t>
    </dgm:pt>
    <dgm:pt modelId="{1DCBA6C0-4231-4842-A2A6-3C1E3D81DBD9}">
      <dgm:prSet phldrT="[Text]"/>
      <dgm:spPr/>
      <dgm:t>
        <a:bodyPr/>
        <a:lstStyle/>
        <a:p>
          <a:r>
            <a:rPr lang="en-US" dirty="0" smtClean="0"/>
            <a:t>Competencies for Development Managers</a:t>
          </a:r>
          <a:endParaRPr lang="en-GB" dirty="0"/>
        </a:p>
      </dgm:t>
    </dgm:pt>
    <dgm:pt modelId="{8D627E53-16E0-4407-BE68-CD656B9F54B2}" type="parTrans" cxnId="{B30EF7BE-EFCD-42FB-86A5-97C3C62DDC1A}">
      <dgm:prSet/>
      <dgm:spPr/>
      <dgm:t>
        <a:bodyPr/>
        <a:lstStyle/>
        <a:p>
          <a:endParaRPr lang="en-GB"/>
        </a:p>
      </dgm:t>
    </dgm:pt>
    <dgm:pt modelId="{89E809F6-47BF-46CA-B720-4A23FB6BD330}" type="sibTrans" cxnId="{B30EF7BE-EFCD-42FB-86A5-97C3C62DDC1A}">
      <dgm:prSet/>
      <dgm:spPr/>
      <dgm:t>
        <a:bodyPr/>
        <a:lstStyle/>
        <a:p>
          <a:endParaRPr lang="en-GB"/>
        </a:p>
      </dgm:t>
    </dgm:pt>
    <dgm:pt modelId="{EB2893D3-D1D5-45C1-9086-202284F62FB3}">
      <dgm:prSet phldrT="[Text]"/>
      <dgm:spPr/>
      <dgm:t>
        <a:bodyPr/>
        <a:lstStyle/>
        <a:p>
          <a:r>
            <a:rPr lang="en-US" dirty="0" smtClean="0"/>
            <a:t>Competencies for Development Commissioners</a:t>
          </a:r>
          <a:endParaRPr lang="en-GB" dirty="0"/>
        </a:p>
      </dgm:t>
    </dgm:pt>
    <dgm:pt modelId="{E814C74E-5236-4C89-8015-C1BA8E7269F8}" type="parTrans" cxnId="{ED6AE9E1-EA19-4571-B980-DE675F372286}">
      <dgm:prSet/>
      <dgm:spPr/>
      <dgm:t>
        <a:bodyPr/>
        <a:lstStyle/>
        <a:p>
          <a:endParaRPr lang="en-GB"/>
        </a:p>
      </dgm:t>
    </dgm:pt>
    <dgm:pt modelId="{20787DFA-E01F-4F8F-A6F5-C77D02A8ECC4}" type="sibTrans" cxnId="{ED6AE9E1-EA19-4571-B980-DE675F372286}">
      <dgm:prSet/>
      <dgm:spPr/>
      <dgm:t>
        <a:bodyPr/>
        <a:lstStyle/>
        <a:p>
          <a:endParaRPr lang="en-GB"/>
        </a:p>
      </dgm:t>
    </dgm:pt>
    <dgm:pt modelId="{EFEA21F9-D29E-4073-921A-C3D77C774FEB}" type="pres">
      <dgm:prSet presAssocID="{744FD881-2616-473C-940C-62F831F9C901}" presName="compositeShape" presStyleCnt="0">
        <dgm:presLayoutVars>
          <dgm:chMax val="7"/>
          <dgm:dir/>
          <dgm:resizeHandles val="exact"/>
        </dgm:presLayoutVars>
      </dgm:prSet>
      <dgm:spPr/>
    </dgm:pt>
    <dgm:pt modelId="{4ADF1FC2-55FE-459E-B6C5-98BA072D0218}" type="pres">
      <dgm:prSet presAssocID="{00593F6A-A58C-44AF-84D5-E543B55C27A2}" presName="circ1" presStyleLbl="vennNode1" presStyleIdx="0" presStyleCnt="3"/>
      <dgm:spPr/>
      <dgm:t>
        <a:bodyPr/>
        <a:lstStyle/>
        <a:p>
          <a:endParaRPr lang="en-GB"/>
        </a:p>
      </dgm:t>
    </dgm:pt>
    <dgm:pt modelId="{BE190D15-979A-4ED0-BD76-CC0F1F52B489}" type="pres">
      <dgm:prSet presAssocID="{00593F6A-A58C-44AF-84D5-E543B55C27A2}" presName="circ1Tx" presStyleLbl="revTx" presStyleIdx="0" presStyleCnt="0">
        <dgm:presLayoutVars>
          <dgm:chMax val="0"/>
          <dgm:chPref val="0"/>
          <dgm:bulletEnabled val="1"/>
        </dgm:presLayoutVars>
      </dgm:prSet>
      <dgm:spPr/>
      <dgm:t>
        <a:bodyPr/>
        <a:lstStyle/>
        <a:p>
          <a:endParaRPr lang="en-GB"/>
        </a:p>
      </dgm:t>
    </dgm:pt>
    <dgm:pt modelId="{E71E6D7E-51B2-4443-8AFD-33D4FF7406BC}" type="pres">
      <dgm:prSet presAssocID="{1DCBA6C0-4231-4842-A2A6-3C1E3D81DBD9}" presName="circ2" presStyleLbl="vennNode1" presStyleIdx="1" presStyleCnt="3"/>
      <dgm:spPr/>
      <dgm:t>
        <a:bodyPr/>
        <a:lstStyle/>
        <a:p>
          <a:endParaRPr lang="en-GB"/>
        </a:p>
      </dgm:t>
    </dgm:pt>
    <dgm:pt modelId="{22F9B055-7C13-4825-BE88-2A3D779F43CA}" type="pres">
      <dgm:prSet presAssocID="{1DCBA6C0-4231-4842-A2A6-3C1E3D81DBD9}" presName="circ2Tx" presStyleLbl="revTx" presStyleIdx="0" presStyleCnt="0">
        <dgm:presLayoutVars>
          <dgm:chMax val="0"/>
          <dgm:chPref val="0"/>
          <dgm:bulletEnabled val="1"/>
        </dgm:presLayoutVars>
      </dgm:prSet>
      <dgm:spPr/>
      <dgm:t>
        <a:bodyPr/>
        <a:lstStyle/>
        <a:p>
          <a:endParaRPr lang="en-GB"/>
        </a:p>
      </dgm:t>
    </dgm:pt>
    <dgm:pt modelId="{D6F5568E-D9E8-4C04-BC45-F473ADE70E05}" type="pres">
      <dgm:prSet presAssocID="{EB2893D3-D1D5-45C1-9086-202284F62FB3}" presName="circ3" presStyleLbl="vennNode1" presStyleIdx="2" presStyleCnt="3"/>
      <dgm:spPr/>
      <dgm:t>
        <a:bodyPr/>
        <a:lstStyle/>
        <a:p>
          <a:endParaRPr lang="en-CA"/>
        </a:p>
      </dgm:t>
    </dgm:pt>
    <dgm:pt modelId="{7E90C3CA-0437-47FA-858A-7F8116E7635A}" type="pres">
      <dgm:prSet presAssocID="{EB2893D3-D1D5-45C1-9086-202284F62FB3}" presName="circ3Tx" presStyleLbl="revTx" presStyleIdx="0" presStyleCnt="0">
        <dgm:presLayoutVars>
          <dgm:chMax val="0"/>
          <dgm:chPref val="0"/>
          <dgm:bulletEnabled val="1"/>
        </dgm:presLayoutVars>
      </dgm:prSet>
      <dgm:spPr/>
      <dgm:t>
        <a:bodyPr/>
        <a:lstStyle/>
        <a:p>
          <a:endParaRPr lang="en-CA"/>
        </a:p>
      </dgm:t>
    </dgm:pt>
  </dgm:ptLst>
  <dgm:cxnLst>
    <dgm:cxn modelId="{3F5C7B26-29D2-4466-B447-9635AA3522C1}" type="presOf" srcId="{1DCBA6C0-4231-4842-A2A6-3C1E3D81DBD9}" destId="{E71E6D7E-51B2-4443-8AFD-33D4FF7406BC}" srcOrd="0" destOrd="0" presId="urn:microsoft.com/office/officeart/2005/8/layout/venn1"/>
    <dgm:cxn modelId="{FEC3F315-13F2-4AF6-A09D-099F940E58DC}" type="presOf" srcId="{00593F6A-A58C-44AF-84D5-E543B55C27A2}" destId="{BE190D15-979A-4ED0-BD76-CC0F1F52B489}" srcOrd="1" destOrd="0" presId="urn:microsoft.com/office/officeart/2005/8/layout/venn1"/>
    <dgm:cxn modelId="{B1DF9C41-6C99-4167-B1DB-14F5A786C7D5}" type="presOf" srcId="{744FD881-2616-473C-940C-62F831F9C901}" destId="{EFEA21F9-D29E-4073-921A-C3D77C774FEB}" srcOrd="0" destOrd="0" presId="urn:microsoft.com/office/officeart/2005/8/layout/venn1"/>
    <dgm:cxn modelId="{3739ED85-778B-46FE-8661-127C67BD8707}" type="presOf" srcId="{EB2893D3-D1D5-45C1-9086-202284F62FB3}" destId="{7E90C3CA-0437-47FA-858A-7F8116E7635A}" srcOrd="1" destOrd="0" presId="urn:microsoft.com/office/officeart/2005/8/layout/venn1"/>
    <dgm:cxn modelId="{ED6AE9E1-EA19-4571-B980-DE675F372286}" srcId="{744FD881-2616-473C-940C-62F831F9C901}" destId="{EB2893D3-D1D5-45C1-9086-202284F62FB3}" srcOrd="2" destOrd="0" parTransId="{E814C74E-5236-4C89-8015-C1BA8E7269F8}" sibTransId="{20787DFA-E01F-4F8F-A6F5-C77D02A8ECC4}"/>
    <dgm:cxn modelId="{838FB3F7-FD3B-4FF8-B148-6C2FA860722A}" type="presOf" srcId="{EB2893D3-D1D5-45C1-9086-202284F62FB3}" destId="{D6F5568E-D9E8-4C04-BC45-F473ADE70E05}" srcOrd="0" destOrd="0" presId="urn:microsoft.com/office/officeart/2005/8/layout/venn1"/>
    <dgm:cxn modelId="{59FB7C1C-0F58-4C84-B63F-285A96328B26}" type="presOf" srcId="{00593F6A-A58C-44AF-84D5-E543B55C27A2}" destId="{4ADF1FC2-55FE-459E-B6C5-98BA072D0218}" srcOrd="0" destOrd="0" presId="urn:microsoft.com/office/officeart/2005/8/layout/venn1"/>
    <dgm:cxn modelId="{CF19501C-2F32-487A-B65D-58C818CE321C}" srcId="{744FD881-2616-473C-940C-62F831F9C901}" destId="{00593F6A-A58C-44AF-84D5-E543B55C27A2}" srcOrd="0" destOrd="0" parTransId="{43966745-621A-4CC6-8DF9-F23C11BA0436}" sibTransId="{7D863399-8B96-4E42-9C0C-DCCC335FC588}"/>
    <dgm:cxn modelId="{4B4CD9CD-C63E-4B20-B91B-B9A49A246893}" type="presOf" srcId="{1DCBA6C0-4231-4842-A2A6-3C1E3D81DBD9}" destId="{22F9B055-7C13-4825-BE88-2A3D779F43CA}" srcOrd="1" destOrd="0" presId="urn:microsoft.com/office/officeart/2005/8/layout/venn1"/>
    <dgm:cxn modelId="{B30EF7BE-EFCD-42FB-86A5-97C3C62DDC1A}" srcId="{744FD881-2616-473C-940C-62F831F9C901}" destId="{1DCBA6C0-4231-4842-A2A6-3C1E3D81DBD9}" srcOrd="1" destOrd="0" parTransId="{8D627E53-16E0-4407-BE68-CD656B9F54B2}" sibTransId="{89E809F6-47BF-46CA-B720-4A23FB6BD330}"/>
    <dgm:cxn modelId="{37572183-294D-4552-84F5-187522A4FDCE}" type="presParOf" srcId="{EFEA21F9-D29E-4073-921A-C3D77C774FEB}" destId="{4ADF1FC2-55FE-459E-B6C5-98BA072D0218}" srcOrd="0" destOrd="0" presId="urn:microsoft.com/office/officeart/2005/8/layout/venn1"/>
    <dgm:cxn modelId="{B39506FC-D8A1-401C-9DD1-E451DE1A9405}" type="presParOf" srcId="{EFEA21F9-D29E-4073-921A-C3D77C774FEB}" destId="{BE190D15-979A-4ED0-BD76-CC0F1F52B489}" srcOrd="1" destOrd="0" presId="urn:microsoft.com/office/officeart/2005/8/layout/venn1"/>
    <dgm:cxn modelId="{922097D7-49B9-400F-BC3E-15E4E2BFA5D8}" type="presParOf" srcId="{EFEA21F9-D29E-4073-921A-C3D77C774FEB}" destId="{E71E6D7E-51B2-4443-8AFD-33D4FF7406BC}" srcOrd="2" destOrd="0" presId="urn:microsoft.com/office/officeart/2005/8/layout/venn1"/>
    <dgm:cxn modelId="{C2E32C32-E97D-48C7-A4A2-71DF0DDDE17F}" type="presParOf" srcId="{EFEA21F9-D29E-4073-921A-C3D77C774FEB}" destId="{22F9B055-7C13-4825-BE88-2A3D779F43CA}" srcOrd="3" destOrd="0" presId="urn:microsoft.com/office/officeart/2005/8/layout/venn1"/>
    <dgm:cxn modelId="{18BEDBE1-C982-4B32-BD31-D5312267B810}" type="presParOf" srcId="{EFEA21F9-D29E-4073-921A-C3D77C774FEB}" destId="{D6F5568E-D9E8-4C04-BC45-F473ADE70E05}" srcOrd="4" destOrd="0" presId="urn:microsoft.com/office/officeart/2005/8/layout/venn1"/>
    <dgm:cxn modelId="{7A2A664F-8806-4AF1-8555-E257B82E6138}" type="presParOf" srcId="{EFEA21F9-D29E-4073-921A-C3D77C774FEB}" destId="{7E90C3CA-0437-47FA-858A-7F8116E7635A}"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744FD881-2616-473C-940C-62F831F9C901}" type="doc">
      <dgm:prSet loTypeId="urn:microsoft.com/office/officeart/2005/8/layout/venn1" loCatId="relationship" qsTypeId="urn:microsoft.com/office/officeart/2005/8/quickstyle/3d1" qsCatId="3D" csTypeId="urn:microsoft.com/office/officeart/2005/8/colors/colorful5" csCatId="colorful" phldr="1"/>
      <dgm:spPr/>
    </dgm:pt>
    <dgm:pt modelId="{00593F6A-A58C-44AF-84D5-E543B55C27A2}">
      <dgm:prSet phldrT="[Text]"/>
      <dgm:spPr/>
      <dgm:t>
        <a:bodyPr/>
        <a:lstStyle/>
        <a:p>
          <a:r>
            <a:rPr lang="en-US" dirty="0" smtClean="0"/>
            <a:t>Accreditation system certifying staff members’ level of evaluation competencies</a:t>
          </a:r>
          <a:endParaRPr lang="en-GB" dirty="0"/>
        </a:p>
      </dgm:t>
    </dgm:pt>
    <dgm:pt modelId="{43966745-621A-4CC6-8DF9-F23C11BA0436}" type="parTrans" cxnId="{CF19501C-2F32-487A-B65D-58C818CE321C}">
      <dgm:prSet/>
      <dgm:spPr/>
      <dgm:t>
        <a:bodyPr/>
        <a:lstStyle/>
        <a:p>
          <a:endParaRPr lang="en-GB"/>
        </a:p>
      </dgm:t>
    </dgm:pt>
    <dgm:pt modelId="{7D863399-8B96-4E42-9C0C-DCCC335FC588}" type="sibTrans" cxnId="{CF19501C-2F32-487A-B65D-58C818CE321C}">
      <dgm:prSet/>
      <dgm:spPr/>
      <dgm:t>
        <a:bodyPr/>
        <a:lstStyle/>
        <a:p>
          <a:endParaRPr lang="en-GB"/>
        </a:p>
      </dgm:t>
    </dgm:pt>
    <dgm:pt modelId="{1DCBA6C0-4231-4842-A2A6-3C1E3D81DBD9}">
      <dgm:prSet phldrT="[Text]"/>
      <dgm:spPr/>
      <dgm:t>
        <a:bodyPr/>
        <a:lstStyle/>
        <a:p>
          <a:r>
            <a:rPr lang="en-US" dirty="0" smtClean="0"/>
            <a:t>Four levels: expert, skilled, competent, foundation</a:t>
          </a:r>
          <a:endParaRPr lang="en-GB" dirty="0"/>
        </a:p>
      </dgm:t>
    </dgm:pt>
    <dgm:pt modelId="{8D627E53-16E0-4407-BE68-CD656B9F54B2}" type="parTrans" cxnId="{B30EF7BE-EFCD-42FB-86A5-97C3C62DDC1A}">
      <dgm:prSet/>
      <dgm:spPr/>
      <dgm:t>
        <a:bodyPr/>
        <a:lstStyle/>
        <a:p>
          <a:endParaRPr lang="en-GB"/>
        </a:p>
      </dgm:t>
    </dgm:pt>
    <dgm:pt modelId="{89E809F6-47BF-46CA-B720-4A23FB6BD330}" type="sibTrans" cxnId="{B30EF7BE-EFCD-42FB-86A5-97C3C62DDC1A}">
      <dgm:prSet/>
      <dgm:spPr/>
      <dgm:t>
        <a:bodyPr/>
        <a:lstStyle/>
        <a:p>
          <a:endParaRPr lang="en-GB"/>
        </a:p>
      </dgm:t>
    </dgm:pt>
    <dgm:pt modelId="{EB2893D3-D1D5-45C1-9086-202284F62FB3}">
      <dgm:prSet phldrT="[Text]"/>
      <dgm:spPr/>
      <dgm:t>
        <a:bodyPr/>
        <a:lstStyle/>
        <a:p>
          <a:r>
            <a:rPr lang="en-US" dirty="0" smtClean="0"/>
            <a:t>Strategic approach  to training</a:t>
          </a:r>
        </a:p>
      </dgm:t>
    </dgm:pt>
    <dgm:pt modelId="{E814C74E-5236-4C89-8015-C1BA8E7269F8}" type="parTrans" cxnId="{ED6AE9E1-EA19-4571-B980-DE675F372286}">
      <dgm:prSet/>
      <dgm:spPr/>
      <dgm:t>
        <a:bodyPr/>
        <a:lstStyle/>
        <a:p>
          <a:endParaRPr lang="en-GB"/>
        </a:p>
      </dgm:t>
    </dgm:pt>
    <dgm:pt modelId="{20787DFA-E01F-4F8F-A6F5-C77D02A8ECC4}" type="sibTrans" cxnId="{ED6AE9E1-EA19-4571-B980-DE675F372286}">
      <dgm:prSet/>
      <dgm:spPr/>
      <dgm:t>
        <a:bodyPr/>
        <a:lstStyle/>
        <a:p>
          <a:endParaRPr lang="en-GB"/>
        </a:p>
      </dgm:t>
    </dgm:pt>
    <dgm:pt modelId="{EFEA21F9-D29E-4073-921A-C3D77C774FEB}" type="pres">
      <dgm:prSet presAssocID="{744FD881-2616-473C-940C-62F831F9C901}" presName="compositeShape" presStyleCnt="0">
        <dgm:presLayoutVars>
          <dgm:chMax val="7"/>
          <dgm:dir/>
          <dgm:resizeHandles val="exact"/>
        </dgm:presLayoutVars>
      </dgm:prSet>
      <dgm:spPr/>
    </dgm:pt>
    <dgm:pt modelId="{4ADF1FC2-55FE-459E-B6C5-98BA072D0218}" type="pres">
      <dgm:prSet presAssocID="{00593F6A-A58C-44AF-84D5-E543B55C27A2}" presName="circ1" presStyleLbl="vennNode1" presStyleIdx="0" presStyleCnt="3"/>
      <dgm:spPr/>
      <dgm:t>
        <a:bodyPr/>
        <a:lstStyle/>
        <a:p>
          <a:endParaRPr lang="en-GB"/>
        </a:p>
      </dgm:t>
    </dgm:pt>
    <dgm:pt modelId="{BE190D15-979A-4ED0-BD76-CC0F1F52B489}" type="pres">
      <dgm:prSet presAssocID="{00593F6A-A58C-44AF-84D5-E543B55C27A2}" presName="circ1Tx" presStyleLbl="revTx" presStyleIdx="0" presStyleCnt="0">
        <dgm:presLayoutVars>
          <dgm:chMax val="0"/>
          <dgm:chPref val="0"/>
          <dgm:bulletEnabled val="1"/>
        </dgm:presLayoutVars>
      </dgm:prSet>
      <dgm:spPr/>
      <dgm:t>
        <a:bodyPr/>
        <a:lstStyle/>
        <a:p>
          <a:endParaRPr lang="en-GB"/>
        </a:p>
      </dgm:t>
    </dgm:pt>
    <dgm:pt modelId="{E71E6D7E-51B2-4443-8AFD-33D4FF7406BC}" type="pres">
      <dgm:prSet presAssocID="{1DCBA6C0-4231-4842-A2A6-3C1E3D81DBD9}" presName="circ2" presStyleLbl="vennNode1" presStyleIdx="1" presStyleCnt="3"/>
      <dgm:spPr/>
      <dgm:t>
        <a:bodyPr/>
        <a:lstStyle/>
        <a:p>
          <a:endParaRPr lang="en-GB"/>
        </a:p>
      </dgm:t>
    </dgm:pt>
    <dgm:pt modelId="{22F9B055-7C13-4825-BE88-2A3D779F43CA}" type="pres">
      <dgm:prSet presAssocID="{1DCBA6C0-4231-4842-A2A6-3C1E3D81DBD9}" presName="circ2Tx" presStyleLbl="revTx" presStyleIdx="0" presStyleCnt="0">
        <dgm:presLayoutVars>
          <dgm:chMax val="0"/>
          <dgm:chPref val="0"/>
          <dgm:bulletEnabled val="1"/>
        </dgm:presLayoutVars>
      </dgm:prSet>
      <dgm:spPr/>
      <dgm:t>
        <a:bodyPr/>
        <a:lstStyle/>
        <a:p>
          <a:endParaRPr lang="en-GB"/>
        </a:p>
      </dgm:t>
    </dgm:pt>
    <dgm:pt modelId="{D6F5568E-D9E8-4C04-BC45-F473ADE70E05}" type="pres">
      <dgm:prSet presAssocID="{EB2893D3-D1D5-45C1-9086-202284F62FB3}" presName="circ3" presStyleLbl="vennNode1" presStyleIdx="2" presStyleCnt="3"/>
      <dgm:spPr/>
      <dgm:t>
        <a:bodyPr/>
        <a:lstStyle/>
        <a:p>
          <a:endParaRPr lang="en-CA"/>
        </a:p>
      </dgm:t>
    </dgm:pt>
    <dgm:pt modelId="{7E90C3CA-0437-47FA-858A-7F8116E7635A}" type="pres">
      <dgm:prSet presAssocID="{EB2893D3-D1D5-45C1-9086-202284F62FB3}" presName="circ3Tx" presStyleLbl="revTx" presStyleIdx="0" presStyleCnt="0">
        <dgm:presLayoutVars>
          <dgm:chMax val="0"/>
          <dgm:chPref val="0"/>
          <dgm:bulletEnabled val="1"/>
        </dgm:presLayoutVars>
      </dgm:prSet>
      <dgm:spPr/>
      <dgm:t>
        <a:bodyPr/>
        <a:lstStyle/>
        <a:p>
          <a:endParaRPr lang="en-CA"/>
        </a:p>
      </dgm:t>
    </dgm:pt>
  </dgm:ptLst>
  <dgm:cxnLst>
    <dgm:cxn modelId="{D28C8E3F-708E-4D75-9F20-05E90D514872}" type="presOf" srcId="{EB2893D3-D1D5-45C1-9086-202284F62FB3}" destId="{7E90C3CA-0437-47FA-858A-7F8116E7635A}" srcOrd="1" destOrd="0" presId="urn:microsoft.com/office/officeart/2005/8/layout/venn1"/>
    <dgm:cxn modelId="{ED6AE9E1-EA19-4571-B980-DE675F372286}" srcId="{744FD881-2616-473C-940C-62F831F9C901}" destId="{EB2893D3-D1D5-45C1-9086-202284F62FB3}" srcOrd="2" destOrd="0" parTransId="{E814C74E-5236-4C89-8015-C1BA8E7269F8}" sibTransId="{20787DFA-E01F-4F8F-A6F5-C77D02A8ECC4}"/>
    <dgm:cxn modelId="{D802914F-1C17-4286-A083-8C5A95FB3DC0}" type="presOf" srcId="{00593F6A-A58C-44AF-84D5-E543B55C27A2}" destId="{4ADF1FC2-55FE-459E-B6C5-98BA072D0218}" srcOrd="0" destOrd="0" presId="urn:microsoft.com/office/officeart/2005/8/layout/venn1"/>
    <dgm:cxn modelId="{CF19501C-2F32-487A-B65D-58C818CE321C}" srcId="{744FD881-2616-473C-940C-62F831F9C901}" destId="{00593F6A-A58C-44AF-84D5-E543B55C27A2}" srcOrd="0" destOrd="0" parTransId="{43966745-621A-4CC6-8DF9-F23C11BA0436}" sibTransId="{7D863399-8B96-4E42-9C0C-DCCC335FC588}"/>
    <dgm:cxn modelId="{B30EF7BE-EFCD-42FB-86A5-97C3C62DDC1A}" srcId="{744FD881-2616-473C-940C-62F831F9C901}" destId="{1DCBA6C0-4231-4842-A2A6-3C1E3D81DBD9}" srcOrd="1" destOrd="0" parTransId="{8D627E53-16E0-4407-BE68-CD656B9F54B2}" sibTransId="{89E809F6-47BF-46CA-B720-4A23FB6BD330}"/>
    <dgm:cxn modelId="{7C3230D0-F7CC-45A4-8364-17073B469E7A}" type="presOf" srcId="{1DCBA6C0-4231-4842-A2A6-3C1E3D81DBD9}" destId="{22F9B055-7C13-4825-BE88-2A3D779F43CA}" srcOrd="1" destOrd="0" presId="urn:microsoft.com/office/officeart/2005/8/layout/venn1"/>
    <dgm:cxn modelId="{92909CE1-F402-41F6-9955-007162E1A0C5}" type="presOf" srcId="{EB2893D3-D1D5-45C1-9086-202284F62FB3}" destId="{D6F5568E-D9E8-4C04-BC45-F473ADE70E05}" srcOrd="0" destOrd="0" presId="urn:microsoft.com/office/officeart/2005/8/layout/venn1"/>
    <dgm:cxn modelId="{288C3C8A-588B-45D4-9317-24362756BB2D}" type="presOf" srcId="{00593F6A-A58C-44AF-84D5-E543B55C27A2}" destId="{BE190D15-979A-4ED0-BD76-CC0F1F52B489}" srcOrd="1" destOrd="0" presId="urn:microsoft.com/office/officeart/2005/8/layout/venn1"/>
    <dgm:cxn modelId="{C257B1A3-BE6F-4178-8D3D-B05AA96CB00D}" type="presOf" srcId="{744FD881-2616-473C-940C-62F831F9C901}" destId="{EFEA21F9-D29E-4073-921A-C3D77C774FEB}" srcOrd="0" destOrd="0" presId="urn:microsoft.com/office/officeart/2005/8/layout/venn1"/>
    <dgm:cxn modelId="{DFEFFB7E-04D3-4938-A214-8B10FB3B953E}" type="presOf" srcId="{1DCBA6C0-4231-4842-A2A6-3C1E3D81DBD9}" destId="{E71E6D7E-51B2-4443-8AFD-33D4FF7406BC}" srcOrd="0" destOrd="0" presId="urn:microsoft.com/office/officeart/2005/8/layout/venn1"/>
    <dgm:cxn modelId="{69A686F6-0059-4F25-AD30-32E0AA62B85A}" type="presParOf" srcId="{EFEA21F9-D29E-4073-921A-C3D77C774FEB}" destId="{4ADF1FC2-55FE-459E-B6C5-98BA072D0218}" srcOrd="0" destOrd="0" presId="urn:microsoft.com/office/officeart/2005/8/layout/venn1"/>
    <dgm:cxn modelId="{A935C7B0-7FF2-4A98-ADAF-B6BECC568F94}" type="presParOf" srcId="{EFEA21F9-D29E-4073-921A-C3D77C774FEB}" destId="{BE190D15-979A-4ED0-BD76-CC0F1F52B489}" srcOrd="1" destOrd="0" presId="urn:microsoft.com/office/officeart/2005/8/layout/venn1"/>
    <dgm:cxn modelId="{542D2CAC-6865-462A-8675-5C752F8081B3}" type="presParOf" srcId="{EFEA21F9-D29E-4073-921A-C3D77C774FEB}" destId="{E71E6D7E-51B2-4443-8AFD-33D4FF7406BC}" srcOrd="2" destOrd="0" presId="urn:microsoft.com/office/officeart/2005/8/layout/venn1"/>
    <dgm:cxn modelId="{C1B4AA38-A9ED-43C6-B7CC-9F75D34336E1}" type="presParOf" srcId="{EFEA21F9-D29E-4073-921A-C3D77C774FEB}" destId="{22F9B055-7C13-4825-BE88-2A3D779F43CA}" srcOrd="3" destOrd="0" presId="urn:microsoft.com/office/officeart/2005/8/layout/venn1"/>
    <dgm:cxn modelId="{454487E5-58B4-48B5-8F8F-4619B4BB8401}" type="presParOf" srcId="{EFEA21F9-D29E-4073-921A-C3D77C774FEB}" destId="{D6F5568E-D9E8-4C04-BC45-F473ADE70E05}" srcOrd="4" destOrd="0" presId="urn:microsoft.com/office/officeart/2005/8/layout/venn1"/>
    <dgm:cxn modelId="{AF29A111-568B-4A75-B997-F837DD73F545}" type="presParOf" srcId="{EFEA21F9-D29E-4073-921A-C3D77C774FEB}" destId="{7E90C3CA-0437-47FA-858A-7F8116E7635A}"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D39A727-DE84-4F9A-8E0C-5F0B4ED47BAA}" type="doc">
      <dgm:prSet loTypeId="urn:microsoft.com/office/officeart/2005/8/layout/equation2" loCatId="relationship" qsTypeId="urn:microsoft.com/office/officeart/2005/8/quickstyle/3d1" qsCatId="3D" csTypeId="urn:microsoft.com/office/officeart/2005/8/colors/accent1_2" csCatId="accent1" phldr="1"/>
      <dgm:spPr/>
    </dgm:pt>
    <dgm:pt modelId="{F47A6E4F-1505-4845-816E-580EF3333669}">
      <dgm:prSet phldrT="[Text]"/>
      <dgm:spPr/>
      <dgm:t>
        <a:bodyPr/>
        <a:lstStyle/>
        <a:p>
          <a:r>
            <a:rPr lang="en-US" dirty="0" smtClean="0"/>
            <a:t>Evaluation Standards</a:t>
          </a:r>
          <a:endParaRPr lang="en-CA" dirty="0"/>
        </a:p>
      </dgm:t>
    </dgm:pt>
    <dgm:pt modelId="{AF052570-3204-421A-AA65-B31872979A64}" type="parTrans" cxnId="{F1C4195A-6FEF-43B1-A78F-1A88DC3621FC}">
      <dgm:prSet/>
      <dgm:spPr/>
      <dgm:t>
        <a:bodyPr/>
        <a:lstStyle/>
        <a:p>
          <a:endParaRPr lang="en-CA"/>
        </a:p>
      </dgm:t>
    </dgm:pt>
    <dgm:pt modelId="{0EBE75C6-A0DA-48FB-BC6D-4D983CDB2461}" type="sibTrans" cxnId="{F1C4195A-6FEF-43B1-A78F-1A88DC3621FC}">
      <dgm:prSet/>
      <dgm:spPr/>
      <dgm:t>
        <a:bodyPr/>
        <a:lstStyle/>
        <a:p>
          <a:endParaRPr lang="en-CA"/>
        </a:p>
      </dgm:t>
    </dgm:pt>
    <dgm:pt modelId="{3C206BDC-1D68-4606-9D8A-1C5877097613}">
      <dgm:prSet phldrT="[Text]"/>
      <dgm:spPr/>
      <dgm:t>
        <a:bodyPr/>
        <a:lstStyle/>
        <a:p>
          <a:r>
            <a:rPr lang="en-US" dirty="0" smtClean="0"/>
            <a:t>Evaluator Competencies</a:t>
          </a:r>
          <a:endParaRPr lang="en-CA" dirty="0"/>
        </a:p>
      </dgm:t>
    </dgm:pt>
    <dgm:pt modelId="{A0B1FED8-8555-4DC7-B6C4-D696FDD61439}" type="parTrans" cxnId="{21E16BB4-3439-4723-85CC-BDE5822ACABE}">
      <dgm:prSet/>
      <dgm:spPr/>
      <dgm:t>
        <a:bodyPr/>
        <a:lstStyle/>
        <a:p>
          <a:endParaRPr lang="en-CA"/>
        </a:p>
      </dgm:t>
    </dgm:pt>
    <dgm:pt modelId="{36148719-5212-46BE-851C-E106F27D06BC}" type="sibTrans" cxnId="{21E16BB4-3439-4723-85CC-BDE5822ACABE}">
      <dgm:prSet/>
      <dgm:spPr/>
      <dgm:t>
        <a:bodyPr/>
        <a:lstStyle/>
        <a:p>
          <a:endParaRPr lang="en-CA"/>
        </a:p>
      </dgm:t>
    </dgm:pt>
    <dgm:pt modelId="{C6D19FB1-7D3C-4D35-8599-4DC1D3E24A0C}">
      <dgm:prSet phldrT="[Text]"/>
      <dgm:spPr/>
      <dgm:t>
        <a:bodyPr/>
        <a:lstStyle/>
        <a:p>
          <a:r>
            <a:rPr lang="en-US" dirty="0" smtClean="0"/>
            <a:t>Processes to verify competencies</a:t>
          </a:r>
        </a:p>
        <a:p>
          <a:endParaRPr lang="en-US" dirty="0" smtClean="0"/>
        </a:p>
        <a:p>
          <a:endParaRPr lang="en-US" dirty="0" smtClean="0"/>
        </a:p>
        <a:p>
          <a:r>
            <a:rPr lang="en-US" dirty="0" smtClean="0"/>
            <a:t>Formal Recognition</a:t>
          </a:r>
          <a:endParaRPr lang="en-CA" dirty="0"/>
        </a:p>
      </dgm:t>
    </dgm:pt>
    <dgm:pt modelId="{440959D9-BE2D-4853-9DC2-A1FBB2E29F87}" type="parTrans" cxnId="{E4AB6ADF-7A6C-4D93-B37C-B717845F68F1}">
      <dgm:prSet/>
      <dgm:spPr/>
      <dgm:t>
        <a:bodyPr/>
        <a:lstStyle/>
        <a:p>
          <a:endParaRPr lang="en-CA"/>
        </a:p>
      </dgm:t>
    </dgm:pt>
    <dgm:pt modelId="{CD3EEE8A-63C6-4DA7-BEB8-CD78413DA7D7}" type="sibTrans" cxnId="{E4AB6ADF-7A6C-4D93-B37C-B717845F68F1}">
      <dgm:prSet/>
      <dgm:spPr/>
      <dgm:t>
        <a:bodyPr/>
        <a:lstStyle/>
        <a:p>
          <a:endParaRPr lang="en-CA"/>
        </a:p>
      </dgm:t>
    </dgm:pt>
    <dgm:pt modelId="{67A8969E-BC9F-4DEA-86D9-B34654A20856}" type="pres">
      <dgm:prSet presAssocID="{3D39A727-DE84-4F9A-8E0C-5F0B4ED47BAA}" presName="Name0" presStyleCnt="0">
        <dgm:presLayoutVars>
          <dgm:dir/>
          <dgm:resizeHandles val="exact"/>
        </dgm:presLayoutVars>
      </dgm:prSet>
      <dgm:spPr/>
    </dgm:pt>
    <dgm:pt modelId="{8EAEBD0B-F922-46A5-9C4B-8806C40EFA81}" type="pres">
      <dgm:prSet presAssocID="{3D39A727-DE84-4F9A-8E0C-5F0B4ED47BAA}" presName="vNodes" presStyleCnt="0"/>
      <dgm:spPr/>
    </dgm:pt>
    <dgm:pt modelId="{7F352BEB-38B7-4E36-9FB5-CBF3CFAF05F3}" type="pres">
      <dgm:prSet presAssocID="{F47A6E4F-1505-4845-816E-580EF3333669}" presName="node" presStyleLbl="node1" presStyleIdx="0" presStyleCnt="3">
        <dgm:presLayoutVars>
          <dgm:bulletEnabled val="1"/>
        </dgm:presLayoutVars>
      </dgm:prSet>
      <dgm:spPr/>
      <dgm:t>
        <a:bodyPr/>
        <a:lstStyle/>
        <a:p>
          <a:endParaRPr lang="en-CA"/>
        </a:p>
      </dgm:t>
    </dgm:pt>
    <dgm:pt modelId="{3003EC35-CDDA-40BD-B22D-17F0BF61E6C5}" type="pres">
      <dgm:prSet presAssocID="{0EBE75C6-A0DA-48FB-BC6D-4D983CDB2461}" presName="spacerT" presStyleCnt="0"/>
      <dgm:spPr/>
    </dgm:pt>
    <dgm:pt modelId="{53911639-9E34-4645-A2EE-ABD7863C9095}" type="pres">
      <dgm:prSet presAssocID="{0EBE75C6-A0DA-48FB-BC6D-4D983CDB2461}" presName="sibTrans" presStyleLbl="sibTrans2D1" presStyleIdx="0" presStyleCnt="2"/>
      <dgm:spPr/>
      <dgm:t>
        <a:bodyPr/>
        <a:lstStyle/>
        <a:p>
          <a:endParaRPr lang="en-CA"/>
        </a:p>
      </dgm:t>
    </dgm:pt>
    <dgm:pt modelId="{55DB3786-BE0D-4348-A78D-395DDF294860}" type="pres">
      <dgm:prSet presAssocID="{0EBE75C6-A0DA-48FB-BC6D-4D983CDB2461}" presName="spacerB" presStyleCnt="0"/>
      <dgm:spPr/>
    </dgm:pt>
    <dgm:pt modelId="{E08B355F-EB4A-479D-8A1B-61558D706C54}" type="pres">
      <dgm:prSet presAssocID="{3C206BDC-1D68-4606-9D8A-1C5877097613}" presName="node" presStyleLbl="node1" presStyleIdx="1" presStyleCnt="3">
        <dgm:presLayoutVars>
          <dgm:bulletEnabled val="1"/>
        </dgm:presLayoutVars>
      </dgm:prSet>
      <dgm:spPr/>
      <dgm:t>
        <a:bodyPr/>
        <a:lstStyle/>
        <a:p>
          <a:endParaRPr lang="en-CA"/>
        </a:p>
      </dgm:t>
    </dgm:pt>
    <dgm:pt modelId="{6520C19E-B62C-4F92-92AF-3E543A2760CE}" type="pres">
      <dgm:prSet presAssocID="{3D39A727-DE84-4F9A-8E0C-5F0B4ED47BAA}" presName="sibTransLast" presStyleLbl="sibTrans2D1" presStyleIdx="1" presStyleCnt="2"/>
      <dgm:spPr/>
      <dgm:t>
        <a:bodyPr/>
        <a:lstStyle/>
        <a:p>
          <a:endParaRPr lang="en-CA"/>
        </a:p>
      </dgm:t>
    </dgm:pt>
    <dgm:pt modelId="{AC3B9143-D97E-46AB-AE1D-E6C402DC1A97}" type="pres">
      <dgm:prSet presAssocID="{3D39A727-DE84-4F9A-8E0C-5F0B4ED47BAA}" presName="connectorText" presStyleLbl="sibTrans2D1" presStyleIdx="1" presStyleCnt="2"/>
      <dgm:spPr/>
      <dgm:t>
        <a:bodyPr/>
        <a:lstStyle/>
        <a:p>
          <a:endParaRPr lang="en-CA"/>
        </a:p>
      </dgm:t>
    </dgm:pt>
    <dgm:pt modelId="{E1147F9D-E652-425A-B132-B6B0F5FDD41D}" type="pres">
      <dgm:prSet presAssocID="{3D39A727-DE84-4F9A-8E0C-5F0B4ED47BAA}" presName="lastNode" presStyleLbl="node1" presStyleIdx="2" presStyleCnt="3">
        <dgm:presLayoutVars>
          <dgm:bulletEnabled val="1"/>
        </dgm:presLayoutVars>
      </dgm:prSet>
      <dgm:spPr/>
      <dgm:t>
        <a:bodyPr/>
        <a:lstStyle/>
        <a:p>
          <a:endParaRPr lang="en-CA"/>
        </a:p>
      </dgm:t>
    </dgm:pt>
  </dgm:ptLst>
  <dgm:cxnLst>
    <dgm:cxn modelId="{21E16BB4-3439-4723-85CC-BDE5822ACABE}" srcId="{3D39A727-DE84-4F9A-8E0C-5F0B4ED47BAA}" destId="{3C206BDC-1D68-4606-9D8A-1C5877097613}" srcOrd="1" destOrd="0" parTransId="{A0B1FED8-8555-4DC7-B6C4-D696FDD61439}" sibTransId="{36148719-5212-46BE-851C-E106F27D06BC}"/>
    <dgm:cxn modelId="{7D59E019-78BF-4DE5-86B1-F25B36C7C006}" type="presOf" srcId="{36148719-5212-46BE-851C-E106F27D06BC}" destId="{AC3B9143-D97E-46AB-AE1D-E6C402DC1A97}" srcOrd="1" destOrd="0" presId="urn:microsoft.com/office/officeart/2005/8/layout/equation2"/>
    <dgm:cxn modelId="{F1C4195A-6FEF-43B1-A78F-1A88DC3621FC}" srcId="{3D39A727-DE84-4F9A-8E0C-5F0B4ED47BAA}" destId="{F47A6E4F-1505-4845-816E-580EF3333669}" srcOrd="0" destOrd="0" parTransId="{AF052570-3204-421A-AA65-B31872979A64}" sibTransId="{0EBE75C6-A0DA-48FB-BC6D-4D983CDB2461}"/>
    <dgm:cxn modelId="{D0B61537-FE93-4B16-9FE2-5BCE8D08B672}" type="presOf" srcId="{3D39A727-DE84-4F9A-8E0C-5F0B4ED47BAA}" destId="{67A8969E-BC9F-4DEA-86D9-B34654A20856}" srcOrd="0" destOrd="0" presId="urn:microsoft.com/office/officeart/2005/8/layout/equation2"/>
    <dgm:cxn modelId="{1D36002B-A0CE-42ED-9741-4DF3244013C0}" type="presOf" srcId="{36148719-5212-46BE-851C-E106F27D06BC}" destId="{6520C19E-B62C-4F92-92AF-3E543A2760CE}" srcOrd="0" destOrd="0" presId="urn:microsoft.com/office/officeart/2005/8/layout/equation2"/>
    <dgm:cxn modelId="{2D5F657B-83B4-44A3-9659-06B88B188FD9}" type="presOf" srcId="{3C206BDC-1D68-4606-9D8A-1C5877097613}" destId="{E08B355F-EB4A-479D-8A1B-61558D706C54}" srcOrd="0" destOrd="0" presId="urn:microsoft.com/office/officeart/2005/8/layout/equation2"/>
    <dgm:cxn modelId="{DA47B2A7-0121-47D6-8AE3-0B24E4A2DF20}" type="presOf" srcId="{C6D19FB1-7D3C-4D35-8599-4DC1D3E24A0C}" destId="{E1147F9D-E652-425A-B132-B6B0F5FDD41D}" srcOrd="0" destOrd="0" presId="urn:microsoft.com/office/officeart/2005/8/layout/equation2"/>
    <dgm:cxn modelId="{E4AB6ADF-7A6C-4D93-B37C-B717845F68F1}" srcId="{3D39A727-DE84-4F9A-8E0C-5F0B4ED47BAA}" destId="{C6D19FB1-7D3C-4D35-8599-4DC1D3E24A0C}" srcOrd="2" destOrd="0" parTransId="{440959D9-BE2D-4853-9DC2-A1FBB2E29F87}" sibTransId="{CD3EEE8A-63C6-4DA7-BEB8-CD78413DA7D7}"/>
    <dgm:cxn modelId="{D3AC8055-7A20-4F54-8305-406C6C0024C9}" type="presOf" srcId="{0EBE75C6-A0DA-48FB-BC6D-4D983CDB2461}" destId="{53911639-9E34-4645-A2EE-ABD7863C9095}" srcOrd="0" destOrd="0" presId="urn:microsoft.com/office/officeart/2005/8/layout/equation2"/>
    <dgm:cxn modelId="{F698E0D2-3FA6-4DC9-87C4-3593D6813E4E}" type="presOf" srcId="{F47A6E4F-1505-4845-816E-580EF3333669}" destId="{7F352BEB-38B7-4E36-9FB5-CBF3CFAF05F3}" srcOrd="0" destOrd="0" presId="urn:microsoft.com/office/officeart/2005/8/layout/equation2"/>
    <dgm:cxn modelId="{F37E82CB-14CD-4621-BB99-F260D9058316}" type="presParOf" srcId="{67A8969E-BC9F-4DEA-86D9-B34654A20856}" destId="{8EAEBD0B-F922-46A5-9C4B-8806C40EFA81}" srcOrd="0" destOrd="0" presId="urn:microsoft.com/office/officeart/2005/8/layout/equation2"/>
    <dgm:cxn modelId="{E3BEDC85-E2A6-42DD-B46F-6C15E633B204}" type="presParOf" srcId="{8EAEBD0B-F922-46A5-9C4B-8806C40EFA81}" destId="{7F352BEB-38B7-4E36-9FB5-CBF3CFAF05F3}" srcOrd="0" destOrd="0" presId="urn:microsoft.com/office/officeart/2005/8/layout/equation2"/>
    <dgm:cxn modelId="{65BD1F35-204A-4165-BAE1-1CEC3EFB35AC}" type="presParOf" srcId="{8EAEBD0B-F922-46A5-9C4B-8806C40EFA81}" destId="{3003EC35-CDDA-40BD-B22D-17F0BF61E6C5}" srcOrd="1" destOrd="0" presId="urn:microsoft.com/office/officeart/2005/8/layout/equation2"/>
    <dgm:cxn modelId="{8BF71322-5270-47A0-ACA5-E2AAB445870E}" type="presParOf" srcId="{8EAEBD0B-F922-46A5-9C4B-8806C40EFA81}" destId="{53911639-9E34-4645-A2EE-ABD7863C9095}" srcOrd="2" destOrd="0" presId="urn:microsoft.com/office/officeart/2005/8/layout/equation2"/>
    <dgm:cxn modelId="{487106DD-4DE4-48CD-96C7-FBB832123D2C}" type="presParOf" srcId="{8EAEBD0B-F922-46A5-9C4B-8806C40EFA81}" destId="{55DB3786-BE0D-4348-A78D-395DDF294860}" srcOrd="3" destOrd="0" presId="urn:microsoft.com/office/officeart/2005/8/layout/equation2"/>
    <dgm:cxn modelId="{FC571A84-E710-4D9C-91FF-A9167B6477B6}" type="presParOf" srcId="{8EAEBD0B-F922-46A5-9C4B-8806C40EFA81}" destId="{E08B355F-EB4A-479D-8A1B-61558D706C54}" srcOrd="4" destOrd="0" presId="urn:microsoft.com/office/officeart/2005/8/layout/equation2"/>
    <dgm:cxn modelId="{009A3DF7-4AC1-4A59-BE88-D2D09760556B}" type="presParOf" srcId="{67A8969E-BC9F-4DEA-86D9-B34654A20856}" destId="{6520C19E-B62C-4F92-92AF-3E543A2760CE}" srcOrd="1" destOrd="0" presId="urn:microsoft.com/office/officeart/2005/8/layout/equation2"/>
    <dgm:cxn modelId="{4EBE5D63-09BE-4303-8C82-71FD1C1B76BD}" type="presParOf" srcId="{6520C19E-B62C-4F92-92AF-3E543A2760CE}" destId="{AC3B9143-D97E-46AB-AE1D-E6C402DC1A97}" srcOrd="0" destOrd="0" presId="urn:microsoft.com/office/officeart/2005/8/layout/equation2"/>
    <dgm:cxn modelId="{EBBA31BA-D4C7-49DA-908B-20FA975B6E5D}" type="presParOf" srcId="{67A8969E-BC9F-4DEA-86D9-B34654A20856}" destId="{E1147F9D-E652-425A-B132-B6B0F5FDD41D}" srcOrd="2" destOrd="0" presId="urn:microsoft.com/office/officeart/2005/8/layout/equati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8DFAB1E-058C-40C6-A92D-6A3E92829672}"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CA"/>
        </a:p>
      </dgm:t>
    </dgm:pt>
    <dgm:pt modelId="{8080160A-70DD-4B4C-B165-70ADBA2E4FC8}">
      <dgm:prSet phldrT="[Text]"/>
      <dgm:spPr/>
      <dgm:t>
        <a:bodyPr/>
        <a:lstStyle/>
        <a:p>
          <a:r>
            <a:rPr lang="en-US" b="1" dirty="0" smtClean="0"/>
            <a:t>Professional</a:t>
          </a:r>
        </a:p>
        <a:p>
          <a:r>
            <a:rPr lang="en-US" b="1" dirty="0" smtClean="0"/>
            <a:t>Identity </a:t>
          </a:r>
          <a:endParaRPr lang="en-CA" b="1" dirty="0"/>
        </a:p>
      </dgm:t>
    </dgm:pt>
    <dgm:pt modelId="{9FF4C42E-B3D3-4192-8A2F-47FB951F84E7}" type="parTrans" cxnId="{3E6D5906-1838-430B-8FE1-306DA7A12F33}">
      <dgm:prSet/>
      <dgm:spPr/>
      <dgm:t>
        <a:bodyPr/>
        <a:lstStyle/>
        <a:p>
          <a:endParaRPr lang="en-CA"/>
        </a:p>
      </dgm:t>
    </dgm:pt>
    <dgm:pt modelId="{178665B9-2B40-441F-A893-BB28F1279C9C}" type="sibTrans" cxnId="{3E6D5906-1838-430B-8FE1-306DA7A12F33}">
      <dgm:prSet/>
      <dgm:spPr/>
      <dgm:t>
        <a:bodyPr/>
        <a:lstStyle/>
        <a:p>
          <a:endParaRPr lang="en-CA"/>
        </a:p>
      </dgm:t>
    </dgm:pt>
    <dgm:pt modelId="{1FC74076-4DFE-4096-997D-5E52BB9F62B6}">
      <dgm:prSet phldrT="[Text]"/>
      <dgm:spPr/>
      <dgm:t>
        <a:bodyPr/>
        <a:lstStyle/>
        <a:p>
          <a:r>
            <a:rPr lang="en-GB" dirty="0" smtClean="0"/>
            <a:t>Competencies are an integral part of the professional identity of evaluators </a:t>
          </a:r>
          <a:endParaRPr lang="en-CA" dirty="0"/>
        </a:p>
      </dgm:t>
    </dgm:pt>
    <dgm:pt modelId="{194026D8-E47C-4A53-A386-1919C85FBFE1}" type="parTrans" cxnId="{F5A3657F-18CC-4702-8B97-1ECFF31BEF88}">
      <dgm:prSet/>
      <dgm:spPr/>
      <dgm:t>
        <a:bodyPr/>
        <a:lstStyle/>
        <a:p>
          <a:endParaRPr lang="en-CA"/>
        </a:p>
      </dgm:t>
    </dgm:pt>
    <dgm:pt modelId="{87768F92-C03B-4566-BEB6-43C8101DA4F8}" type="sibTrans" cxnId="{F5A3657F-18CC-4702-8B97-1ECFF31BEF88}">
      <dgm:prSet/>
      <dgm:spPr/>
      <dgm:t>
        <a:bodyPr/>
        <a:lstStyle/>
        <a:p>
          <a:endParaRPr lang="en-CA"/>
        </a:p>
      </dgm:t>
    </dgm:pt>
    <dgm:pt modelId="{BD9F2BFE-7446-4127-8E91-3DD1D2D3F27D}">
      <dgm:prSet phldrT="[Text]"/>
      <dgm:spPr/>
      <dgm:t>
        <a:bodyPr/>
        <a:lstStyle/>
        <a:p>
          <a:r>
            <a:rPr lang="en-US" b="1" dirty="0" smtClean="0"/>
            <a:t>Trans-discipline</a:t>
          </a:r>
          <a:endParaRPr lang="en-CA" b="1" dirty="0"/>
        </a:p>
      </dgm:t>
    </dgm:pt>
    <dgm:pt modelId="{4B713894-1A22-4AA0-B93A-AA556F69FF44}" type="parTrans" cxnId="{7B3FB08F-F761-4D26-A072-0BD0208869A8}">
      <dgm:prSet/>
      <dgm:spPr/>
      <dgm:t>
        <a:bodyPr/>
        <a:lstStyle/>
        <a:p>
          <a:endParaRPr lang="en-CA"/>
        </a:p>
      </dgm:t>
    </dgm:pt>
    <dgm:pt modelId="{E87F2E60-20D0-4AD5-A412-33DF62C9AF84}" type="sibTrans" cxnId="{7B3FB08F-F761-4D26-A072-0BD0208869A8}">
      <dgm:prSet/>
      <dgm:spPr/>
      <dgm:t>
        <a:bodyPr/>
        <a:lstStyle/>
        <a:p>
          <a:endParaRPr lang="en-CA"/>
        </a:p>
      </dgm:t>
    </dgm:pt>
    <dgm:pt modelId="{A1AB07D2-4548-4123-9186-993F3916D274}">
      <dgm:prSet phldrT="[Text]"/>
      <dgm:spPr/>
      <dgm:t>
        <a:bodyPr/>
        <a:lstStyle/>
        <a:p>
          <a:r>
            <a:rPr lang="en-US" dirty="0" smtClean="0"/>
            <a:t>No one competency is exclusive to evaluation, instead framework should be exclusive form other professions</a:t>
          </a:r>
          <a:endParaRPr lang="en-CA" dirty="0"/>
        </a:p>
      </dgm:t>
    </dgm:pt>
    <dgm:pt modelId="{3562654A-AD87-4D6E-BA62-3AAC70C26617}" type="parTrans" cxnId="{B5C85860-D157-4B80-A018-EDF789398FD0}">
      <dgm:prSet/>
      <dgm:spPr/>
      <dgm:t>
        <a:bodyPr/>
        <a:lstStyle/>
        <a:p>
          <a:endParaRPr lang="en-CA"/>
        </a:p>
      </dgm:t>
    </dgm:pt>
    <dgm:pt modelId="{E3C27E41-D1E8-42D6-97D9-07B30AB8CF61}" type="sibTrans" cxnId="{B5C85860-D157-4B80-A018-EDF789398FD0}">
      <dgm:prSet/>
      <dgm:spPr/>
      <dgm:t>
        <a:bodyPr/>
        <a:lstStyle/>
        <a:p>
          <a:endParaRPr lang="en-CA"/>
        </a:p>
      </dgm:t>
    </dgm:pt>
    <dgm:pt modelId="{42064AB2-5AB9-4D71-BE22-79EA831B1B8F}">
      <dgm:prSet phldrT="[Text]"/>
      <dgm:spPr/>
      <dgm:t>
        <a:bodyPr/>
        <a:lstStyle/>
        <a:p>
          <a:r>
            <a:rPr lang="en-US" b="1" dirty="0" smtClean="0"/>
            <a:t>Professional Recognition</a:t>
          </a:r>
          <a:endParaRPr lang="en-CA" b="1" dirty="0"/>
        </a:p>
      </dgm:t>
    </dgm:pt>
    <dgm:pt modelId="{2BA497C6-4300-4568-B063-DD247D7332AB}" type="parTrans" cxnId="{3CBC7CF5-FC1E-49D2-B6AD-E69758AA6B30}">
      <dgm:prSet/>
      <dgm:spPr/>
      <dgm:t>
        <a:bodyPr/>
        <a:lstStyle/>
        <a:p>
          <a:endParaRPr lang="en-CA"/>
        </a:p>
      </dgm:t>
    </dgm:pt>
    <dgm:pt modelId="{8CD56C32-E8F2-47B0-B451-AF4418CDD692}" type="sibTrans" cxnId="{3CBC7CF5-FC1E-49D2-B6AD-E69758AA6B30}">
      <dgm:prSet/>
      <dgm:spPr/>
      <dgm:t>
        <a:bodyPr/>
        <a:lstStyle/>
        <a:p>
          <a:endParaRPr lang="en-CA"/>
        </a:p>
      </dgm:t>
    </dgm:pt>
    <dgm:pt modelId="{7134F719-9E0A-43DE-93A1-E2C0E32747BD}">
      <dgm:prSet phldrT="[Text]"/>
      <dgm:spPr/>
      <dgm:t>
        <a:bodyPr/>
        <a:lstStyle/>
        <a:p>
          <a:r>
            <a:rPr lang="en-GB" dirty="0" smtClean="0"/>
            <a:t>The extent of mastering core competencies</a:t>
          </a:r>
          <a:endParaRPr lang="en-CA" dirty="0"/>
        </a:p>
      </dgm:t>
    </dgm:pt>
    <dgm:pt modelId="{3902A373-21B3-4081-A461-B4C467847817}" type="parTrans" cxnId="{DEA529EA-B20D-4E97-9BC1-DA67C7DB4E37}">
      <dgm:prSet/>
      <dgm:spPr/>
      <dgm:t>
        <a:bodyPr/>
        <a:lstStyle/>
        <a:p>
          <a:endParaRPr lang="en-CA"/>
        </a:p>
      </dgm:t>
    </dgm:pt>
    <dgm:pt modelId="{769F1C93-5CF4-4BE0-81DC-72A01C5E76C6}" type="sibTrans" cxnId="{DEA529EA-B20D-4E97-9BC1-DA67C7DB4E37}">
      <dgm:prSet/>
      <dgm:spPr/>
      <dgm:t>
        <a:bodyPr/>
        <a:lstStyle/>
        <a:p>
          <a:endParaRPr lang="en-CA"/>
        </a:p>
      </dgm:t>
    </dgm:pt>
    <dgm:pt modelId="{664C9FB7-BAAE-4BDA-B927-BF5226B9EBDB}">
      <dgm:prSet/>
      <dgm:spPr/>
      <dgm:t>
        <a:bodyPr/>
        <a:lstStyle/>
        <a:p>
          <a:r>
            <a:rPr lang="en-GB" dirty="0" smtClean="0"/>
            <a:t>No distinctions based on level of expertise or experience</a:t>
          </a:r>
          <a:endParaRPr lang="en-US" dirty="0"/>
        </a:p>
      </dgm:t>
    </dgm:pt>
    <dgm:pt modelId="{2E18C74E-4C04-4B60-B2AB-05A74460AE80}" type="parTrans" cxnId="{7D616E4D-6D55-4B95-8377-266740F6C0F5}">
      <dgm:prSet/>
      <dgm:spPr/>
      <dgm:t>
        <a:bodyPr/>
        <a:lstStyle/>
        <a:p>
          <a:endParaRPr lang="en-CA"/>
        </a:p>
      </dgm:t>
    </dgm:pt>
    <dgm:pt modelId="{FA0A8747-7691-4875-854A-589335453B19}" type="sibTrans" cxnId="{7D616E4D-6D55-4B95-8377-266740F6C0F5}">
      <dgm:prSet/>
      <dgm:spPr/>
      <dgm:t>
        <a:bodyPr/>
        <a:lstStyle/>
        <a:p>
          <a:endParaRPr lang="en-CA"/>
        </a:p>
      </dgm:t>
    </dgm:pt>
    <dgm:pt modelId="{1092228B-46A3-4C96-8EC8-F86C64B3E4AB}" type="pres">
      <dgm:prSet presAssocID="{F8DFAB1E-058C-40C6-A92D-6A3E92829672}" presName="linearFlow" presStyleCnt="0">
        <dgm:presLayoutVars>
          <dgm:dir/>
          <dgm:animLvl val="lvl"/>
          <dgm:resizeHandles val="exact"/>
        </dgm:presLayoutVars>
      </dgm:prSet>
      <dgm:spPr/>
      <dgm:t>
        <a:bodyPr/>
        <a:lstStyle/>
        <a:p>
          <a:endParaRPr lang="en-CA"/>
        </a:p>
      </dgm:t>
    </dgm:pt>
    <dgm:pt modelId="{A6B41B56-974A-454C-B852-295D2389AD3A}" type="pres">
      <dgm:prSet presAssocID="{8080160A-70DD-4B4C-B165-70ADBA2E4FC8}" presName="composite" presStyleCnt="0"/>
      <dgm:spPr/>
    </dgm:pt>
    <dgm:pt modelId="{D3BCD03F-0783-473E-9FD5-B0855536655C}" type="pres">
      <dgm:prSet presAssocID="{8080160A-70DD-4B4C-B165-70ADBA2E4FC8}" presName="parentText" presStyleLbl="alignNode1" presStyleIdx="0" presStyleCnt="3">
        <dgm:presLayoutVars>
          <dgm:chMax val="1"/>
          <dgm:bulletEnabled val="1"/>
        </dgm:presLayoutVars>
      </dgm:prSet>
      <dgm:spPr/>
      <dgm:t>
        <a:bodyPr/>
        <a:lstStyle/>
        <a:p>
          <a:endParaRPr lang="en-CA"/>
        </a:p>
      </dgm:t>
    </dgm:pt>
    <dgm:pt modelId="{3543C7D6-1DB3-40C8-9D02-A37C1A31DEF0}" type="pres">
      <dgm:prSet presAssocID="{8080160A-70DD-4B4C-B165-70ADBA2E4FC8}" presName="descendantText" presStyleLbl="alignAcc1" presStyleIdx="0" presStyleCnt="3">
        <dgm:presLayoutVars>
          <dgm:bulletEnabled val="1"/>
        </dgm:presLayoutVars>
      </dgm:prSet>
      <dgm:spPr/>
      <dgm:t>
        <a:bodyPr/>
        <a:lstStyle/>
        <a:p>
          <a:endParaRPr lang="en-CA"/>
        </a:p>
      </dgm:t>
    </dgm:pt>
    <dgm:pt modelId="{04B97A2D-9104-4E4A-B1B6-A10B51A13047}" type="pres">
      <dgm:prSet presAssocID="{178665B9-2B40-441F-A893-BB28F1279C9C}" presName="sp" presStyleCnt="0"/>
      <dgm:spPr/>
    </dgm:pt>
    <dgm:pt modelId="{83F2AE6B-5C50-4875-BD59-A12268FE3195}" type="pres">
      <dgm:prSet presAssocID="{BD9F2BFE-7446-4127-8E91-3DD1D2D3F27D}" presName="composite" presStyleCnt="0"/>
      <dgm:spPr/>
    </dgm:pt>
    <dgm:pt modelId="{342DB2FB-FCB6-4F5A-B2E5-C7FC159A6D50}" type="pres">
      <dgm:prSet presAssocID="{BD9F2BFE-7446-4127-8E91-3DD1D2D3F27D}" presName="parentText" presStyleLbl="alignNode1" presStyleIdx="1" presStyleCnt="3">
        <dgm:presLayoutVars>
          <dgm:chMax val="1"/>
          <dgm:bulletEnabled val="1"/>
        </dgm:presLayoutVars>
      </dgm:prSet>
      <dgm:spPr/>
      <dgm:t>
        <a:bodyPr/>
        <a:lstStyle/>
        <a:p>
          <a:endParaRPr lang="en-CA"/>
        </a:p>
      </dgm:t>
    </dgm:pt>
    <dgm:pt modelId="{283B4050-582A-410B-9081-8C1F74D33137}" type="pres">
      <dgm:prSet presAssocID="{BD9F2BFE-7446-4127-8E91-3DD1D2D3F27D}" presName="descendantText" presStyleLbl="alignAcc1" presStyleIdx="1" presStyleCnt="3">
        <dgm:presLayoutVars>
          <dgm:bulletEnabled val="1"/>
        </dgm:presLayoutVars>
      </dgm:prSet>
      <dgm:spPr/>
      <dgm:t>
        <a:bodyPr/>
        <a:lstStyle/>
        <a:p>
          <a:endParaRPr lang="en-CA"/>
        </a:p>
      </dgm:t>
    </dgm:pt>
    <dgm:pt modelId="{BFCFECAF-DAEC-455A-9657-3557352A5292}" type="pres">
      <dgm:prSet presAssocID="{E87F2E60-20D0-4AD5-A412-33DF62C9AF84}" presName="sp" presStyleCnt="0"/>
      <dgm:spPr/>
    </dgm:pt>
    <dgm:pt modelId="{AE1E5262-67DF-43C6-98B0-02E786F2D9AE}" type="pres">
      <dgm:prSet presAssocID="{42064AB2-5AB9-4D71-BE22-79EA831B1B8F}" presName="composite" presStyleCnt="0"/>
      <dgm:spPr/>
    </dgm:pt>
    <dgm:pt modelId="{6D2E7826-F6C4-4E9E-8B26-9D1388D434FA}" type="pres">
      <dgm:prSet presAssocID="{42064AB2-5AB9-4D71-BE22-79EA831B1B8F}" presName="parentText" presStyleLbl="alignNode1" presStyleIdx="2" presStyleCnt="3">
        <dgm:presLayoutVars>
          <dgm:chMax val="1"/>
          <dgm:bulletEnabled val="1"/>
        </dgm:presLayoutVars>
      </dgm:prSet>
      <dgm:spPr/>
      <dgm:t>
        <a:bodyPr/>
        <a:lstStyle/>
        <a:p>
          <a:endParaRPr lang="en-CA"/>
        </a:p>
      </dgm:t>
    </dgm:pt>
    <dgm:pt modelId="{C4AC0B52-EC91-4120-BAE5-355FE796D03C}" type="pres">
      <dgm:prSet presAssocID="{42064AB2-5AB9-4D71-BE22-79EA831B1B8F}" presName="descendantText" presStyleLbl="alignAcc1" presStyleIdx="2" presStyleCnt="3">
        <dgm:presLayoutVars>
          <dgm:bulletEnabled val="1"/>
        </dgm:presLayoutVars>
      </dgm:prSet>
      <dgm:spPr/>
      <dgm:t>
        <a:bodyPr/>
        <a:lstStyle/>
        <a:p>
          <a:endParaRPr lang="en-CA"/>
        </a:p>
      </dgm:t>
    </dgm:pt>
  </dgm:ptLst>
  <dgm:cxnLst>
    <dgm:cxn modelId="{47B1B9EF-6083-48E5-B1DD-EC1FC695E656}" type="presOf" srcId="{42064AB2-5AB9-4D71-BE22-79EA831B1B8F}" destId="{6D2E7826-F6C4-4E9E-8B26-9D1388D434FA}" srcOrd="0" destOrd="0" presId="urn:microsoft.com/office/officeart/2005/8/layout/chevron2"/>
    <dgm:cxn modelId="{DEA529EA-B20D-4E97-9BC1-DA67C7DB4E37}" srcId="{42064AB2-5AB9-4D71-BE22-79EA831B1B8F}" destId="{7134F719-9E0A-43DE-93A1-E2C0E32747BD}" srcOrd="0" destOrd="0" parTransId="{3902A373-21B3-4081-A461-B4C467847817}" sibTransId="{769F1C93-5CF4-4BE0-81DC-72A01C5E76C6}"/>
    <dgm:cxn modelId="{46FAB1D4-1A56-4BE5-B411-4D9F6CA7D91E}" type="presOf" srcId="{F8DFAB1E-058C-40C6-A92D-6A3E92829672}" destId="{1092228B-46A3-4C96-8EC8-F86C64B3E4AB}" srcOrd="0" destOrd="0" presId="urn:microsoft.com/office/officeart/2005/8/layout/chevron2"/>
    <dgm:cxn modelId="{7B3FB08F-F761-4D26-A072-0BD0208869A8}" srcId="{F8DFAB1E-058C-40C6-A92D-6A3E92829672}" destId="{BD9F2BFE-7446-4127-8E91-3DD1D2D3F27D}" srcOrd="1" destOrd="0" parTransId="{4B713894-1A22-4AA0-B93A-AA556F69FF44}" sibTransId="{E87F2E60-20D0-4AD5-A412-33DF62C9AF84}"/>
    <dgm:cxn modelId="{AEFC7086-DF0C-4CD5-AD56-14D2CE8F59F2}" type="presOf" srcId="{8080160A-70DD-4B4C-B165-70ADBA2E4FC8}" destId="{D3BCD03F-0783-473E-9FD5-B0855536655C}" srcOrd="0" destOrd="0" presId="urn:microsoft.com/office/officeart/2005/8/layout/chevron2"/>
    <dgm:cxn modelId="{F5A3657F-18CC-4702-8B97-1ECFF31BEF88}" srcId="{8080160A-70DD-4B4C-B165-70ADBA2E4FC8}" destId="{1FC74076-4DFE-4096-997D-5E52BB9F62B6}" srcOrd="0" destOrd="0" parTransId="{194026D8-E47C-4A53-A386-1919C85FBFE1}" sibTransId="{87768F92-C03B-4566-BEB6-43C8101DA4F8}"/>
    <dgm:cxn modelId="{6F6EAE5E-D52D-4C23-85CA-CBDDE0817D19}" type="presOf" srcId="{664C9FB7-BAAE-4BDA-B927-BF5226B9EBDB}" destId="{C4AC0B52-EC91-4120-BAE5-355FE796D03C}" srcOrd="0" destOrd="1" presId="urn:microsoft.com/office/officeart/2005/8/layout/chevron2"/>
    <dgm:cxn modelId="{3CBC7CF5-FC1E-49D2-B6AD-E69758AA6B30}" srcId="{F8DFAB1E-058C-40C6-A92D-6A3E92829672}" destId="{42064AB2-5AB9-4D71-BE22-79EA831B1B8F}" srcOrd="2" destOrd="0" parTransId="{2BA497C6-4300-4568-B063-DD247D7332AB}" sibTransId="{8CD56C32-E8F2-47B0-B451-AF4418CDD692}"/>
    <dgm:cxn modelId="{7D616E4D-6D55-4B95-8377-266740F6C0F5}" srcId="{42064AB2-5AB9-4D71-BE22-79EA831B1B8F}" destId="{664C9FB7-BAAE-4BDA-B927-BF5226B9EBDB}" srcOrd="1" destOrd="0" parTransId="{2E18C74E-4C04-4B60-B2AB-05A74460AE80}" sibTransId="{FA0A8747-7691-4875-854A-589335453B19}"/>
    <dgm:cxn modelId="{07FFE92C-2317-4913-8919-4A8BB02E9322}" type="presOf" srcId="{7134F719-9E0A-43DE-93A1-E2C0E32747BD}" destId="{C4AC0B52-EC91-4120-BAE5-355FE796D03C}" srcOrd="0" destOrd="0" presId="urn:microsoft.com/office/officeart/2005/8/layout/chevron2"/>
    <dgm:cxn modelId="{F3DF0D1D-417D-447B-BDD7-423CDB6FEE4B}" type="presOf" srcId="{BD9F2BFE-7446-4127-8E91-3DD1D2D3F27D}" destId="{342DB2FB-FCB6-4F5A-B2E5-C7FC159A6D50}" srcOrd="0" destOrd="0" presId="urn:microsoft.com/office/officeart/2005/8/layout/chevron2"/>
    <dgm:cxn modelId="{3E6D5906-1838-430B-8FE1-306DA7A12F33}" srcId="{F8DFAB1E-058C-40C6-A92D-6A3E92829672}" destId="{8080160A-70DD-4B4C-B165-70ADBA2E4FC8}" srcOrd="0" destOrd="0" parTransId="{9FF4C42E-B3D3-4192-8A2F-47FB951F84E7}" sibTransId="{178665B9-2B40-441F-A893-BB28F1279C9C}"/>
    <dgm:cxn modelId="{0BEA8E5A-5525-40C7-91FD-FEA25BB8D25A}" type="presOf" srcId="{1FC74076-4DFE-4096-997D-5E52BB9F62B6}" destId="{3543C7D6-1DB3-40C8-9D02-A37C1A31DEF0}" srcOrd="0" destOrd="0" presId="urn:microsoft.com/office/officeart/2005/8/layout/chevron2"/>
    <dgm:cxn modelId="{B5C85860-D157-4B80-A018-EDF789398FD0}" srcId="{BD9F2BFE-7446-4127-8E91-3DD1D2D3F27D}" destId="{A1AB07D2-4548-4123-9186-993F3916D274}" srcOrd="0" destOrd="0" parTransId="{3562654A-AD87-4D6E-BA62-3AAC70C26617}" sibTransId="{E3C27E41-D1E8-42D6-97D9-07B30AB8CF61}"/>
    <dgm:cxn modelId="{1FFDA135-7CD4-4DAD-9220-68E5CEA7E278}" type="presOf" srcId="{A1AB07D2-4548-4123-9186-993F3916D274}" destId="{283B4050-582A-410B-9081-8C1F74D33137}" srcOrd="0" destOrd="0" presId="urn:microsoft.com/office/officeart/2005/8/layout/chevron2"/>
    <dgm:cxn modelId="{9B3C286E-228F-451D-B427-A2075A8EBCF1}" type="presParOf" srcId="{1092228B-46A3-4C96-8EC8-F86C64B3E4AB}" destId="{A6B41B56-974A-454C-B852-295D2389AD3A}" srcOrd="0" destOrd="0" presId="urn:microsoft.com/office/officeart/2005/8/layout/chevron2"/>
    <dgm:cxn modelId="{12CCBB32-81A0-434D-99C9-53B19C901EEA}" type="presParOf" srcId="{A6B41B56-974A-454C-B852-295D2389AD3A}" destId="{D3BCD03F-0783-473E-9FD5-B0855536655C}" srcOrd="0" destOrd="0" presId="urn:microsoft.com/office/officeart/2005/8/layout/chevron2"/>
    <dgm:cxn modelId="{B761BD61-2D47-41FC-87D5-6403F6E507ED}" type="presParOf" srcId="{A6B41B56-974A-454C-B852-295D2389AD3A}" destId="{3543C7D6-1DB3-40C8-9D02-A37C1A31DEF0}" srcOrd="1" destOrd="0" presId="urn:microsoft.com/office/officeart/2005/8/layout/chevron2"/>
    <dgm:cxn modelId="{1B3646B8-A3A1-47CA-837F-9E821216445F}" type="presParOf" srcId="{1092228B-46A3-4C96-8EC8-F86C64B3E4AB}" destId="{04B97A2D-9104-4E4A-B1B6-A10B51A13047}" srcOrd="1" destOrd="0" presId="urn:microsoft.com/office/officeart/2005/8/layout/chevron2"/>
    <dgm:cxn modelId="{CCFDF06E-0A89-40A7-BBA7-C60934FDFB0C}" type="presParOf" srcId="{1092228B-46A3-4C96-8EC8-F86C64B3E4AB}" destId="{83F2AE6B-5C50-4875-BD59-A12268FE3195}" srcOrd="2" destOrd="0" presId="urn:microsoft.com/office/officeart/2005/8/layout/chevron2"/>
    <dgm:cxn modelId="{9841A2FD-CD50-4EA3-8957-6887C27B0E58}" type="presParOf" srcId="{83F2AE6B-5C50-4875-BD59-A12268FE3195}" destId="{342DB2FB-FCB6-4F5A-B2E5-C7FC159A6D50}" srcOrd="0" destOrd="0" presId="urn:microsoft.com/office/officeart/2005/8/layout/chevron2"/>
    <dgm:cxn modelId="{3C13C0AE-DCEF-4714-A473-7AED7ADFC556}" type="presParOf" srcId="{83F2AE6B-5C50-4875-BD59-A12268FE3195}" destId="{283B4050-582A-410B-9081-8C1F74D33137}" srcOrd="1" destOrd="0" presId="urn:microsoft.com/office/officeart/2005/8/layout/chevron2"/>
    <dgm:cxn modelId="{3CDA3E30-7BD6-4A32-A18E-AF78EE834178}" type="presParOf" srcId="{1092228B-46A3-4C96-8EC8-F86C64B3E4AB}" destId="{BFCFECAF-DAEC-455A-9657-3557352A5292}" srcOrd="3" destOrd="0" presId="urn:microsoft.com/office/officeart/2005/8/layout/chevron2"/>
    <dgm:cxn modelId="{0237570B-9025-4284-A2C2-39E7EF71F39B}" type="presParOf" srcId="{1092228B-46A3-4C96-8EC8-F86C64B3E4AB}" destId="{AE1E5262-67DF-43C6-98B0-02E786F2D9AE}" srcOrd="4" destOrd="0" presId="urn:microsoft.com/office/officeart/2005/8/layout/chevron2"/>
    <dgm:cxn modelId="{21CE00A5-B535-4748-ACC1-83419E926FB4}" type="presParOf" srcId="{AE1E5262-67DF-43C6-98B0-02E786F2D9AE}" destId="{6D2E7826-F6C4-4E9E-8B26-9D1388D434FA}" srcOrd="0" destOrd="0" presId="urn:microsoft.com/office/officeart/2005/8/layout/chevron2"/>
    <dgm:cxn modelId="{0C3C2DCD-733B-467D-9AD6-4E20C9976C04}" type="presParOf" srcId="{AE1E5262-67DF-43C6-98B0-02E786F2D9AE}" destId="{C4AC0B52-EC91-4120-BAE5-355FE796D03C}"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EB0E752-4A8C-4496-B2AE-FC58554E9B6A}"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CA"/>
        </a:p>
      </dgm:t>
    </dgm:pt>
    <dgm:pt modelId="{B95B658B-61B0-496F-973A-E4AA64193F0E}">
      <dgm:prSet phldrT="[Text]"/>
      <dgm:spPr/>
      <dgm:t>
        <a:bodyPr/>
        <a:lstStyle/>
        <a:p>
          <a:r>
            <a:rPr lang="en-US" b="1" dirty="0" smtClean="0"/>
            <a:t>Survey</a:t>
          </a:r>
          <a:endParaRPr lang="en-CA" b="1" dirty="0"/>
        </a:p>
      </dgm:t>
    </dgm:pt>
    <dgm:pt modelId="{DF2F66FB-CB01-4CA7-827D-85B9393D55C0}" type="parTrans" cxnId="{334A349A-F582-46DA-A123-C422164CC869}">
      <dgm:prSet/>
      <dgm:spPr/>
      <dgm:t>
        <a:bodyPr/>
        <a:lstStyle/>
        <a:p>
          <a:endParaRPr lang="en-CA"/>
        </a:p>
      </dgm:t>
    </dgm:pt>
    <dgm:pt modelId="{417BDFF7-DB5E-4EE7-9710-8BD1956A0F58}" type="sibTrans" cxnId="{334A349A-F582-46DA-A123-C422164CC869}">
      <dgm:prSet/>
      <dgm:spPr/>
      <dgm:t>
        <a:bodyPr/>
        <a:lstStyle/>
        <a:p>
          <a:endParaRPr lang="en-CA"/>
        </a:p>
      </dgm:t>
    </dgm:pt>
    <dgm:pt modelId="{022CD1B7-0B04-4E13-BA1C-30C8A9654F71}">
      <dgm:prSet phldrT="[Text]" custT="1"/>
      <dgm:spPr/>
      <dgm:t>
        <a:bodyPr/>
        <a:lstStyle/>
        <a:p>
          <a:r>
            <a:rPr lang="en-US" sz="1400" dirty="0" smtClean="0"/>
            <a:t>Targeted UNEG individual membership </a:t>
          </a:r>
          <a:endParaRPr lang="en-CA" sz="1400" dirty="0"/>
        </a:p>
      </dgm:t>
    </dgm:pt>
    <dgm:pt modelId="{543117DD-2B44-4DEB-B671-1BBA0FA7A842}" type="parTrans" cxnId="{97408588-C30A-4646-B6E0-3FBD8CADE508}">
      <dgm:prSet/>
      <dgm:spPr/>
      <dgm:t>
        <a:bodyPr/>
        <a:lstStyle/>
        <a:p>
          <a:endParaRPr lang="en-CA"/>
        </a:p>
      </dgm:t>
    </dgm:pt>
    <dgm:pt modelId="{C787A897-973E-423D-8ACB-69CE281B02ED}" type="sibTrans" cxnId="{97408588-C30A-4646-B6E0-3FBD8CADE508}">
      <dgm:prSet/>
      <dgm:spPr/>
      <dgm:t>
        <a:bodyPr/>
        <a:lstStyle/>
        <a:p>
          <a:endParaRPr lang="en-CA"/>
        </a:p>
      </dgm:t>
    </dgm:pt>
    <dgm:pt modelId="{8E31C466-BB96-42B0-80E1-00749CCED55E}">
      <dgm:prSet phldrT="[Text]"/>
      <dgm:spPr/>
      <dgm:t>
        <a:bodyPr/>
        <a:lstStyle/>
        <a:p>
          <a:r>
            <a:rPr lang="en-US" b="1" dirty="0" smtClean="0"/>
            <a:t>Study</a:t>
          </a:r>
          <a:endParaRPr lang="en-CA" b="1" dirty="0"/>
        </a:p>
      </dgm:t>
    </dgm:pt>
    <dgm:pt modelId="{FDFC97AD-A581-495C-B113-7F5926164780}" type="parTrans" cxnId="{BEC83AA9-71B8-46AB-86F0-26C236513C1C}">
      <dgm:prSet/>
      <dgm:spPr/>
      <dgm:t>
        <a:bodyPr/>
        <a:lstStyle/>
        <a:p>
          <a:endParaRPr lang="en-CA"/>
        </a:p>
      </dgm:t>
    </dgm:pt>
    <dgm:pt modelId="{5B599BF3-F5F2-46A8-A0E7-B03064234250}" type="sibTrans" cxnId="{BEC83AA9-71B8-46AB-86F0-26C236513C1C}">
      <dgm:prSet/>
      <dgm:spPr/>
      <dgm:t>
        <a:bodyPr/>
        <a:lstStyle/>
        <a:p>
          <a:endParaRPr lang="en-CA"/>
        </a:p>
      </dgm:t>
    </dgm:pt>
    <dgm:pt modelId="{FA60B7A6-C01C-4A0B-8949-6ADC22DBA5D4}">
      <dgm:prSet phldrT="[Text]"/>
      <dgm:spPr/>
      <dgm:t>
        <a:bodyPr/>
        <a:lstStyle/>
        <a:p>
          <a:r>
            <a:rPr lang="en-US" dirty="0" smtClean="0"/>
            <a:t>Mapped </a:t>
          </a:r>
          <a:r>
            <a:rPr lang="en-US" dirty="0" err="1" smtClean="0"/>
            <a:t>professionalisation</a:t>
          </a:r>
          <a:r>
            <a:rPr lang="en-US" dirty="0" smtClean="0"/>
            <a:t> of evaluation</a:t>
          </a:r>
          <a:endParaRPr lang="en-CA" dirty="0"/>
        </a:p>
      </dgm:t>
    </dgm:pt>
    <dgm:pt modelId="{6E1F9BB7-25E2-4390-8120-0859F9CFF1C3}" type="parTrans" cxnId="{FC861FBA-F61E-40F6-A1EE-6014A5AF3F7F}">
      <dgm:prSet/>
      <dgm:spPr/>
      <dgm:t>
        <a:bodyPr/>
        <a:lstStyle/>
        <a:p>
          <a:endParaRPr lang="en-CA"/>
        </a:p>
      </dgm:t>
    </dgm:pt>
    <dgm:pt modelId="{44B5FF3A-611A-4972-A816-9CDFF3141747}" type="sibTrans" cxnId="{FC861FBA-F61E-40F6-A1EE-6014A5AF3F7F}">
      <dgm:prSet/>
      <dgm:spPr/>
      <dgm:t>
        <a:bodyPr/>
        <a:lstStyle/>
        <a:p>
          <a:endParaRPr lang="en-CA"/>
        </a:p>
      </dgm:t>
    </dgm:pt>
    <dgm:pt modelId="{1C5AC78B-DA2B-49AF-AA73-D8D2350BEDE0}">
      <dgm:prSet phldrT="[Text]"/>
      <dgm:spPr/>
      <dgm:t>
        <a:bodyPr/>
        <a:lstStyle/>
        <a:p>
          <a:r>
            <a:rPr lang="en-US" b="1" dirty="0" smtClean="0"/>
            <a:t>UNEG 2015</a:t>
          </a:r>
          <a:endParaRPr lang="en-CA" b="1" dirty="0"/>
        </a:p>
      </dgm:t>
    </dgm:pt>
    <dgm:pt modelId="{441664FB-8758-41AE-B2AE-B8EB62B88E02}" type="parTrans" cxnId="{849BAF3F-1D4C-4447-A883-FFAC1B645D33}">
      <dgm:prSet/>
      <dgm:spPr/>
      <dgm:t>
        <a:bodyPr/>
        <a:lstStyle/>
        <a:p>
          <a:endParaRPr lang="en-CA"/>
        </a:p>
      </dgm:t>
    </dgm:pt>
    <dgm:pt modelId="{BA47EB14-4538-4CD9-A512-1A7D32B212EC}" type="sibTrans" cxnId="{849BAF3F-1D4C-4447-A883-FFAC1B645D33}">
      <dgm:prSet/>
      <dgm:spPr/>
      <dgm:t>
        <a:bodyPr/>
        <a:lstStyle/>
        <a:p>
          <a:endParaRPr lang="en-CA"/>
        </a:p>
      </dgm:t>
    </dgm:pt>
    <dgm:pt modelId="{FCED2D41-9275-496F-BD13-0605F6D104C7}">
      <dgm:prSet phldrT="[Text]" custT="1"/>
      <dgm:spPr/>
      <dgm:t>
        <a:bodyPr/>
        <a:lstStyle/>
        <a:p>
          <a:r>
            <a:rPr lang="en-US" sz="1400" dirty="0" smtClean="0"/>
            <a:t>Consultations during UNEG 2015 EPE</a:t>
          </a:r>
          <a:endParaRPr lang="en-CA" sz="1400" dirty="0"/>
        </a:p>
      </dgm:t>
    </dgm:pt>
    <dgm:pt modelId="{64593255-99BA-40C0-8D64-116840F9F7AF}" type="parTrans" cxnId="{9A4D80D0-17F6-489A-959B-F931B2C361CC}">
      <dgm:prSet/>
      <dgm:spPr/>
      <dgm:t>
        <a:bodyPr/>
        <a:lstStyle/>
        <a:p>
          <a:endParaRPr lang="en-CA"/>
        </a:p>
      </dgm:t>
    </dgm:pt>
    <dgm:pt modelId="{30A4847D-C612-4D2F-9D4C-4ADA28642E82}" type="sibTrans" cxnId="{9A4D80D0-17F6-489A-959B-F931B2C361CC}">
      <dgm:prSet/>
      <dgm:spPr/>
      <dgm:t>
        <a:bodyPr/>
        <a:lstStyle/>
        <a:p>
          <a:endParaRPr lang="en-CA"/>
        </a:p>
      </dgm:t>
    </dgm:pt>
    <dgm:pt modelId="{F157016D-35AF-4790-988C-917A0996A29D}">
      <dgm:prSet phldrT="[Text]" custT="1"/>
      <dgm:spPr/>
      <dgm:t>
        <a:bodyPr/>
        <a:lstStyle/>
        <a:p>
          <a:r>
            <a:rPr lang="en-US" sz="1400" dirty="0" smtClean="0"/>
            <a:t>Focus Group</a:t>
          </a:r>
          <a:endParaRPr lang="en-CA" sz="1400" dirty="0"/>
        </a:p>
      </dgm:t>
    </dgm:pt>
    <dgm:pt modelId="{F1E9BC9C-9479-4B6B-B0A3-5D109EE20E3D}" type="parTrans" cxnId="{354C0952-3B3E-4952-ADE6-288478FC315E}">
      <dgm:prSet/>
      <dgm:spPr/>
      <dgm:t>
        <a:bodyPr/>
        <a:lstStyle/>
        <a:p>
          <a:endParaRPr lang="en-CA"/>
        </a:p>
      </dgm:t>
    </dgm:pt>
    <dgm:pt modelId="{8295839D-FF0E-4A84-AE57-0964F80C6BCD}" type="sibTrans" cxnId="{354C0952-3B3E-4952-ADE6-288478FC315E}">
      <dgm:prSet/>
      <dgm:spPr/>
      <dgm:t>
        <a:bodyPr/>
        <a:lstStyle/>
        <a:p>
          <a:endParaRPr lang="en-CA"/>
        </a:p>
      </dgm:t>
    </dgm:pt>
    <dgm:pt modelId="{5A1752FD-2E99-4B8B-ABE8-9A413D2FF4EB}">
      <dgm:prSet custT="1"/>
      <dgm:spPr/>
      <dgm:t>
        <a:bodyPr/>
        <a:lstStyle/>
        <a:p>
          <a:r>
            <a:rPr lang="en-US" sz="1400" dirty="0" smtClean="0"/>
            <a:t>Covered the CF (use of and revision input) and </a:t>
          </a:r>
          <a:r>
            <a:rPr lang="en-US" sz="1400" dirty="0" err="1" smtClean="0"/>
            <a:t>professionalisation</a:t>
          </a:r>
          <a:r>
            <a:rPr lang="en-US" sz="1400" dirty="0" smtClean="0"/>
            <a:t> options for UNEG</a:t>
          </a:r>
          <a:endParaRPr lang="en-CA" sz="1400" dirty="0" smtClean="0"/>
        </a:p>
      </dgm:t>
    </dgm:pt>
    <dgm:pt modelId="{6982AEF6-AC4F-4783-92F6-5F13FBF5A200}" type="parTrans" cxnId="{28C11B85-7B33-4A0B-9BEB-94C0B6D91563}">
      <dgm:prSet/>
      <dgm:spPr/>
      <dgm:t>
        <a:bodyPr/>
        <a:lstStyle/>
        <a:p>
          <a:endParaRPr lang="en-CA"/>
        </a:p>
      </dgm:t>
    </dgm:pt>
    <dgm:pt modelId="{B3C39199-8F35-402C-94C2-396F2B2178ED}" type="sibTrans" cxnId="{28C11B85-7B33-4A0B-9BEB-94C0B6D91563}">
      <dgm:prSet/>
      <dgm:spPr/>
      <dgm:t>
        <a:bodyPr/>
        <a:lstStyle/>
        <a:p>
          <a:endParaRPr lang="en-CA"/>
        </a:p>
      </dgm:t>
    </dgm:pt>
    <dgm:pt modelId="{7101B0CB-362D-4C14-AB89-DFF332680729}">
      <dgm:prSet custT="1"/>
      <dgm:spPr/>
      <dgm:t>
        <a:bodyPr/>
        <a:lstStyle/>
        <a:p>
          <a:r>
            <a:rPr lang="en-CA" sz="1400" dirty="0" smtClean="0"/>
            <a:t>Obtained 28,1% response rate (96 out of 342)</a:t>
          </a:r>
          <a:endParaRPr lang="en-US" sz="1400" dirty="0"/>
        </a:p>
      </dgm:t>
    </dgm:pt>
    <dgm:pt modelId="{BBB0547B-D622-43A2-9595-AFEE5834BE1F}" type="parTrans" cxnId="{4DD768EF-B44C-4330-9178-0D61D02C593B}">
      <dgm:prSet/>
      <dgm:spPr/>
      <dgm:t>
        <a:bodyPr/>
        <a:lstStyle/>
        <a:p>
          <a:endParaRPr lang="en-CA"/>
        </a:p>
      </dgm:t>
    </dgm:pt>
    <dgm:pt modelId="{627201FE-141E-41D8-88C4-6FFDAE02E2D5}" type="sibTrans" cxnId="{4DD768EF-B44C-4330-9178-0D61D02C593B}">
      <dgm:prSet/>
      <dgm:spPr/>
      <dgm:t>
        <a:bodyPr/>
        <a:lstStyle/>
        <a:p>
          <a:endParaRPr lang="en-CA"/>
        </a:p>
      </dgm:t>
    </dgm:pt>
    <dgm:pt modelId="{3E7039C1-5E3E-4E42-8B1F-2765D1CC422B}">
      <dgm:prSet/>
      <dgm:spPr/>
      <dgm:t>
        <a:bodyPr/>
        <a:lstStyle/>
        <a:p>
          <a:r>
            <a:rPr lang="en-US" dirty="0" smtClean="0"/>
            <a:t>Benchmarked recruitment practices</a:t>
          </a:r>
        </a:p>
      </dgm:t>
    </dgm:pt>
    <dgm:pt modelId="{C456F33C-A082-47F2-A047-9083A10AD677}" type="parTrans" cxnId="{4BAC91ED-434B-4467-AB21-14807DFFA5EC}">
      <dgm:prSet/>
      <dgm:spPr/>
      <dgm:t>
        <a:bodyPr/>
        <a:lstStyle/>
        <a:p>
          <a:endParaRPr lang="en-CA"/>
        </a:p>
      </dgm:t>
    </dgm:pt>
    <dgm:pt modelId="{1E9AEA27-BAAA-45F1-BAF6-A4E83C60B3B5}" type="sibTrans" cxnId="{4BAC91ED-434B-4467-AB21-14807DFFA5EC}">
      <dgm:prSet/>
      <dgm:spPr/>
      <dgm:t>
        <a:bodyPr/>
        <a:lstStyle/>
        <a:p>
          <a:endParaRPr lang="en-CA"/>
        </a:p>
      </dgm:t>
    </dgm:pt>
    <dgm:pt modelId="{0CF7F34E-93E6-4145-9AED-54407C693D4E}">
      <dgm:prSet/>
      <dgm:spPr/>
      <dgm:t>
        <a:bodyPr/>
        <a:lstStyle/>
        <a:p>
          <a:r>
            <a:rPr lang="en-US" dirty="0" smtClean="0"/>
            <a:t>Assessed Competency Framework</a:t>
          </a:r>
        </a:p>
      </dgm:t>
    </dgm:pt>
    <dgm:pt modelId="{D9FE3279-6D07-470C-8F6E-4208B4059D04}" type="parTrans" cxnId="{EEE9E0CE-6A94-4967-968D-A511C6DFFAE1}">
      <dgm:prSet/>
      <dgm:spPr/>
      <dgm:t>
        <a:bodyPr/>
        <a:lstStyle/>
        <a:p>
          <a:endParaRPr lang="en-CA"/>
        </a:p>
      </dgm:t>
    </dgm:pt>
    <dgm:pt modelId="{DB9EE505-9F9E-416E-9919-7B9F53E4425F}" type="sibTrans" cxnId="{EEE9E0CE-6A94-4967-968D-A511C6DFFAE1}">
      <dgm:prSet/>
      <dgm:spPr/>
      <dgm:t>
        <a:bodyPr/>
        <a:lstStyle/>
        <a:p>
          <a:endParaRPr lang="en-CA"/>
        </a:p>
      </dgm:t>
    </dgm:pt>
    <dgm:pt modelId="{A0F38F6A-D344-45A9-9102-9DD4466D36D8}">
      <dgm:prSet/>
      <dgm:spPr/>
      <dgm:t>
        <a:bodyPr/>
        <a:lstStyle/>
        <a:p>
          <a:r>
            <a:rPr lang="en-US" dirty="0" smtClean="0"/>
            <a:t>Provided policy options for </a:t>
          </a:r>
          <a:r>
            <a:rPr lang="en-US" dirty="0" err="1" smtClean="0"/>
            <a:t>professionalisation</a:t>
          </a:r>
          <a:endParaRPr lang="en-US" dirty="0" smtClean="0"/>
        </a:p>
      </dgm:t>
    </dgm:pt>
    <dgm:pt modelId="{B1F24FF5-4B52-44D0-95F1-F4C4297ADA6E}" type="parTrans" cxnId="{1A3B8B52-772A-458E-B908-13A2A5A49DF9}">
      <dgm:prSet/>
      <dgm:spPr/>
      <dgm:t>
        <a:bodyPr/>
        <a:lstStyle/>
        <a:p>
          <a:endParaRPr lang="en-CA"/>
        </a:p>
      </dgm:t>
    </dgm:pt>
    <dgm:pt modelId="{06C05B5B-A12F-45B7-A50F-013BDFE27D1D}" type="sibTrans" cxnId="{1A3B8B52-772A-458E-B908-13A2A5A49DF9}">
      <dgm:prSet/>
      <dgm:spPr/>
      <dgm:t>
        <a:bodyPr/>
        <a:lstStyle/>
        <a:p>
          <a:endParaRPr lang="en-CA"/>
        </a:p>
      </dgm:t>
    </dgm:pt>
    <dgm:pt modelId="{71B3E555-EEFD-4D55-9B18-F50F62CEEC5C}">
      <dgm:prSet/>
      <dgm:spPr/>
      <dgm:t>
        <a:bodyPr/>
        <a:lstStyle/>
        <a:p>
          <a:r>
            <a:rPr lang="en-US" dirty="0" smtClean="0"/>
            <a:t>Based on a desk review and interviews covering 26 individuals/institutions</a:t>
          </a:r>
        </a:p>
      </dgm:t>
    </dgm:pt>
    <dgm:pt modelId="{0317B06B-6861-4990-B1DB-B2C601F3A3CF}" type="parTrans" cxnId="{66B15359-3D7E-45B4-BA67-F3DA4CBCB33C}">
      <dgm:prSet/>
      <dgm:spPr/>
      <dgm:t>
        <a:bodyPr/>
        <a:lstStyle/>
        <a:p>
          <a:endParaRPr lang="en-CA"/>
        </a:p>
      </dgm:t>
    </dgm:pt>
    <dgm:pt modelId="{9BF707F7-8F43-4887-8390-32DE9891AF89}" type="sibTrans" cxnId="{66B15359-3D7E-45B4-BA67-F3DA4CBCB33C}">
      <dgm:prSet/>
      <dgm:spPr/>
      <dgm:t>
        <a:bodyPr/>
        <a:lstStyle/>
        <a:p>
          <a:endParaRPr lang="en-CA"/>
        </a:p>
      </dgm:t>
    </dgm:pt>
    <dgm:pt modelId="{CC371309-6310-4B98-BA56-622BFA813875}" type="pres">
      <dgm:prSet presAssocID="{0EB0E752-4A8C-4496-B2AE-FC58554E9B6A}" presName="linearFlow" presStyleCnt="0">
        <dgm:presLayoutVars>
          <dgm:dir/>
          <dgm:animLvl val="lvl"/>
          <dgm:resizeHandles val="exact"/>
        </dgm:presLayoutVars>
      </dgm:prSet>
      <dgm:spPr/>
      <dgm:t>
        <a:bodyPr/>
        <a:lstStyle/>
        <a:p>
          <a:endParaRPr lang="en-CA"/>
        </a:p>
      </dgm:t>
    </dgm:pt>
    <dgm:pt modelId="{93B26F1D-2186-4F53-93C7-B06507B3DD02}" type="pres">
      <dgm:prSet presAssocID="{B95B658B-61B0-496F-973A-E4AA64193F0E}" presName="composite" presStyleCnt="0"/>
      <dgm:spPr/>
    </dgm:pt>
    <dgm:pt modelId="{75E32F50-D3BB-4AC6-A802-8C7325BFB77C}" type="pres">
      <dgm:prSet presAssocID="{B95B658B-61B0-496F-973A-E4AA64193F0E}" presName="parentText" presStyleLbl="alignNode1" presStyleIdx="0" presStyleCnt="3">
        <dgm:presLayoutVars>
          <dgm:chMax val="1"/>
          <dgm:bulletEnabled val="1"/>
        </dgm:presLayoutVars>
      </dgm:prSet>
      <dgm:spPr/>
      <dgm:t>
        <a:bodyPr/>
        <a:lstStyle/>
        <a:p>
          <a:endParaRPr lang="en-CA"/>
        </a:p>
      </dgm:t>
    </dgm:pt>
    <dgm:pt modelId="{4D5CD735-E0CF-4036-BFA8-A548638D253A}" type="pres">
      <dgm:prSet presAssocID="{B95B658B-61B0-496F-973A-E4AA64193F0E}" presName="descendantText" presStyleLbl="alignAcc1" presStyleIdx="0" presStyleCnt="3">
        <dgm:presLayoutVars>
          <dgm:bulletEnabled val="1"/>
        </dgm:presLayoutVars>
      </dgm:prSet>
      <dgm:spPr/>
      <dgm:t>
        <a:bodyPr/>
        <a:lstStyle/>
        <a:p>
          <a:endParaRPr lang="en-CA"/>
        </a:p>
      </dgm:t>
    </dgm:pt>
    <dgm:pt modelId="{AB188321-CA03-4D87-96A4-29BEC947C50C}" type="pres">
      <dgm:prSet presAssocID="{417BDFF7-DB5E-4EE7-9710-8BD1956A0F58}" presName="sp" presStyleCnt="0"/>
      <dgm:spPr/>
    </dgm:pt>
    <dgm:pt modelId="{685BD732-1BA3-4715-B164-1F18562E6ED3}" type="pres">
      <dgm:prSet presAssocID="{8E31C466-BB96-42B0-80E1-00749CCED55E}" presName="composite" presStyleCnt="0"/>
      <dgm:spPr/>
    </dgm:pt>
    <dgm:pt modelId="{5464C234-FCD7-46D2-AEEC-1E0B25E6F7CA}" type="pres">
      <dgm:prSet presAssocID="{8E31C466-BB96-42B0-80E1-00749CCED55E}" presName="parentText" presStyleLbl="alignNode1" presStyleIdx="1" presStyleCnt="3">
        <dgm:presLayoutVars>
          <dgm:chMax val="1"/>
          <dgm:bulletEnabled val="1"/>
        </dgm:presLayoutVars>
      </dgm:prSet>
      <dgm:spPr/>
      <dgm:t>
        <a:bodyPr/>
        <a:lstStyle/>
        <a:p>
          <a:endParaRPr lang="en-CA"/>
        </a:p>
      </dgm:t>
    </dgm:pt>
    <dgm:pt modelId="{39E0F5E3-9861-4078-AB7D-C40711CB8D77}" type="pres">
      <dgm:prSet presAssocID="{8E31C466-BB96-42B0-80E1-00749CCED55E}" presName="descendantText" presStyleLbl="alignAcc1" presStyleIdx="1" presStyleCnt="3">
        <dgm:presLayoutVars>
          <dgm:bulletEnabled val="1"/>
        </dgm:presLayoutVars>
      </dgm:prSet>
      <dgm:spPr/>
      <dgm:t>
        <a:bodyPr/>
        <a:lstStyle/>
        <a:p>
          <a:endParaRPr lang="en-CA"/>
        </a:p>
      </dgm:t>
    </dgm:pt>
    <dgm:pt modelId="{250418AD-B70A-429D-9EE8-362B30A31CC9}" type="pres">
      <dgm:prSet presAssocID="{5B599BF3-F5F2-46A8-A0E7-B03064234250}" presName="sp" presStyleCnt="0"/>
      <dgm:spPr/>
    </dgm:pt>
    <dgm:pt modelId="{A46BF728-B853-4261-92F4-D70EE032BA4B}" type="pres">
      <dgm:prSet presAssocID="{1C5AC78B-DA2B-49AF-AA73-D8D2350BEDE0}" presName="composite" presStyleCnt="0"/>
      <dgm:spPr/>
    </dgm:pt>
    <dgm:pt modelId="{A3A35031-99F0-4E25-9309-9C1049B10924}" type="pres">
      <dgm:prSet presAssocID="{1C5AC78B-DA2B-49AF-AA73-D8D2350BEDE0}" presName="parentText" presStyleLbl="alignNode1" presStyleIdx="2" presStyleCnt="3">
        <dgm:presLayoutVars>
          <dgm:chMax val="1"/>
          <dgm:bulletEnabled val="1"/>
        </dgm:presLayoutVars>
      </dgm:prSet>
      <dgm:spPr/>
      <dgm:t>
        <a:bodyPr/>
        <a:lstStyle/>
        <a:p>
          <a:endParaRPr lang="en-CA"/>
        </a:p>
      </dgm:t>
    </dgm:pt>
    <dgm:pt modelId="{495ED82B-2A71-4E82-A664-48C34B74C1CC}" type="pres">
      <dgm:prSet presAssocID="{1C5AC78B-DA2B-49AF-AA73-D8D2350BEDE0}" presName="descendantText" presStyleLbl="alignAcc1" presStyleIdx="2" presStyleCnt="3">
        <dgm:presLayoutVars>
          <dgm:bulletEnabled val="1"/>
        </dgm:presLayoutVars>
      </dgm:prSet>
      <dgm:spPr/>
      <dgm:t>
        <a:bodyPr/>
        <a:lstStyle/>
        <a:p>
          <a:endParaRPr lang="en-CA"/>
        </a:p>
      </dgm:t>
    </dgm:pt>
  </dgm:ptLst>
  <dgm:cxnLst>
    <dgm:cxn modelId="{8CA7DCC9-357B-46C3-8AD1-D333AD5A60AF}" type="presOf" srcId="{A0F38F6A-D344-45A9-9102-9DD4466D36D8}" destId="{39E0F5E3-9861-4078-AB7D-C40711CB8D77}" srcOrd="0" destOrd="3" presId="urn:microsoft.com/office/officeart/2005/8/layout/chevron2"/>
    <dgm:cxn modelId="{4BAC91ED-434B-4467-AB21-14807DFFA5EC}" srcId="{8E31C466-BB96-42B0-80E1-00749CCED55E}" destId="{3E7039C1-5E3E-4E42-8B1F-2765D1CC422B}" srcOrd="1" destOrd="0" parTransId="{C456F33C-A082-47F2-A047-9083A10AD677}" sibTransId="{1E9AEA27-BAAA-45F1-BAF6-A4E83C60B3B5}"/>
    <dgm:cxn modelId="{66B15359-3D7E-45B4-BA67-F3DA4CBCB33C}" srcId="{8E31C466-BB96-42B0-80E1-00749CCED55E}" destId="{71B3E555-EEFD-4D55-9B18-F50F62CEEC5C}" srcOrd="4" destOrd="0" parTransId="{0317B06B-6861-4990-B1DB-B2C601F3A3CF}" sibTransId="{9BF707F7-8F43-4887-8390-32DE9891AF89}"/>
    <dgm:cxn modelId="{354C0952-3B3E-4952-ADE6-288478FC315E}" srcId="{1C5AC78B-DA2B-49AF-AA73-D8D2350BEDE0}" destId="{F157016D-35AF-4790-988C-917A0996A29D}" srcOrd="1" destOrd="0" parTransId="{F1E9BC9C-9479-4B6B-B0A3-5D109EE20E3D}" sibTransId="{8295839D-FF0E-4A84-AE57-0964F80C6BCD}"/>
    <dgm:cxn modelId="{6C2D39C0-A9CD-462A-9056-DC5F1ADAB267}" type="presOf" srcId="{022CD1B7-0B04-4E13-BA1C-30C8A9654F71}" destId="{4D5CD735-E0CF-4036-BFA8-A548638D253A}" srcOrd="0" destOrd="0" presId="urn:microsoft.com/office/officeart/2005/8/layout/chevron2"/>
    <dgm:cxn modelId="{BF683AE4-E44C-4EB6-8D0A-EB9A6F2AB294}" type="presOf" srcId="{1C5AC78B-DA2B-49AF-AA73-D8D2350BEDE0}" destId="{A3A35031-99F0-4E25-9309-9C1049B10924}" srcOrd="0" destOrd="0" presId="urn:microsoft.com/office/officeart/2005/8/layout/chevron2"/>
    <dgm:cxn modelId="{58A0E2BB-DEBA-4BB2-A75F-FE9AD6155EE0}" type="presOf" srcId="{0EB0E752-4A8C-4496-B2AE-FC58554E9B6A}" destId="{CC371309-6310-4B98-BA56-622BFA813875}" srcOrd="0" destOrd="0" presId="urn:microsoft.com/office/officeart/2005/8/layout/chevron2"/>
    <dgm:cxn modelId="{24A357DA-63FF-4FE8-8C3F-81B66A896F20}" type="presOf" srcId="{5A1752FD-2E99-4B8B-ABE8-9A413D2FF4EB}" destId="{4D5CD735-E0CF-4036-BFA8-A548638D253A}" srcOrd="0" destOrd="1" presId="urn:microsoft.com/office/officeart/2005/8/layout/chevron2"/>
    <dgm:cxn modelId="{AC2F6128-B17D-4B02-9B57-FA59BF97118C}" type="presOf" srcId="{F157016D-35AF-4790-988C-917A0996A29D}" destId="{495ED82B-2A71-4E82-A664-48C34B74C1CC}" srcOrd="0" destOrd="1" presId="urn:microsoft.com/office/officeart/2005/8/layout/chevron2"/>
    <dgm:cxn modelId="{EEE9E0CE-6A94-4967-968D-A511C6DFFAE1}" srcId="{8E31C466-BB96-42B0-80E1-00749CCED55E}" destId="{0CF7F34E-93E6-4145-9AED-54407C693D4E}" srcOrd="2" destOrd="0" parTransId="{D9FE3279-6D07-470C-8F6E-4208B4059D04}" sibTransId="{DB9EE505-9F9E-416E-9919-7B9F53E4425F}"/>
    <dgm:cxn modelId="{4DD768EF-B44C-4330-9178-0D61D02C593B}" srcId="{B95B658B-61B0-496F-973A-E4AA64193F0E}" destId="{7101B0CB-362D-4C14-AB89-DFF332680729}" srcOrd="2" destOrd="0" parTransId="{BBB0547B-D622-43A2-9595-AFEE5834BE1F}" sibTransId="{627201FE-141E-41D8-88C4-6FFDAE02E2D5}"/>
    <dgm:cxn modelId="{590BD3C2-A0C9-4E09-A742-2F3A05E2A7E0}" type="presOf" srcId="{0CF7F34E-93E6-4145-9AED-54407C693D4E}" destId="{39E0F5E3-9861-4078-AB7D-C40711CB8D77}" srcOrd="0" destOrd="2" presId="urn:microsoft.com/office/officeart/2005/8/layout/chevron2"/>
    <dgm:cxn modelId="{1A3B8B52-772A-458E-B908-13A2A5A49DF9}" srcId="{8E31C466-BB96-42B0-80E1-00749CCED55E}" destId="{A0F38F6A-D344-45A9-9102-9DD4466D36D8}" srcOrd="3" destOrd="0" parTransId="{B1F24FF5-4B52-44D0-95F1-F4C4297ADA6E}" sibTransId="{06C05B5B-A12F-45B7-A50F-013BDFE27D1D}"/>
    <dgm:cxn modelId="{68048195-A670-4C3C-9320-64D43E47E70C}" type="presOf" srcId="{71B3E555-EEFD-4D55-9B18-F50F62CEEC5C}" destId="{39E0F5E3-9861-4078-AB7D-C40711CB8D77}" srcOrd="0" destOrd="4" presId="urn:microsoft.com/office/officeart/2005/8/layout/chevron2"/>
    <dgm:cxn modelId="{0A87AE12-D80B-4776-8A6A-8BEDFD57D7C4}" type="presOf" srcId="{FCED2D41-9275-496F-BD13-0605F6D104C7}" destId="{495ED82B-2A71-4E82-A664-48C34B74C1CC}" srcOrd="0" destOrd="0" presId="urn:microsoft.com/office/officeart/2005/8/layout/chevron2"/>
    <dgm:cxn modelId="{BEC83AA9-71B8-46AB-86F0-26C236513C1C}" srcId="{0EB0E752-4A8C-4496-B2AE-FC58554E9B6A}" destId="{8E31C466-BB96-42B0-80E1-00749CCED55E}" srcOrd="1" destOrd="0" parTransId="{FDFC97AD-A581-495C-B113-7F5926164780}" sibTransId="{5B599BF3-F5F2-46A8-A0E7-B03064234250}"/>
    <dgm:cxn modelId="{9A4D80D0-17F6-489A-959B-F931B2C361CC}" srcId="{1C5AC78B-DA2B-49AF-AA73-D8D2350BEDE0}" destId="{FCED2D41-9275-496F-BD13-0605F6D104C7}" srcOrd="0" destOrd="0" parTransId="{64593255-99BA-40C0-8D64-116840F9F7AF}" sibTransId="{30A4847D-C612-4D2F-9D4C-4ADA28642E82}"/>
    <dgm:cxn modelId="{334A349A-F582-46DA-A123-C422164CC869}" srcId="{0EB0E752-4A8C-4496-B2AE-FC58554E9B6A}" destId="{B95B658B-61B0-496F-973A-E4AA64193F0E}" srcOrd="0" destOrd="0" parTransId="{DF2F66FB-CB01-4CA7-827D-85B9393D55C0}" sibTransId="{417BDFF7-DB5E-4EE7-9710-8BD1956A0F58}"/>
    <dgm:cxn modelId="{B3AEEC31-EC13-48F1-8007-B6249770826A}" type="presOf" srcId="{B95B658B-61B0-496F-973A-E4AA64193F0E}" destId="{75E32F50-D3BB-4AC6-A802-8C7325BFB77C}" srcOrd="0" destOrd="0" presId="urn:microsoft.com/office/officeart/2005/8/layout/chevron2"/>
    <dgm:cxn modelId="{28C11B85-7B33-4A0B-9BEB-94C0B6D91563}" srcId="{B95B658B-61B0-496F-973A-E4AA64193F0E}" destId="{5A1752FD-2E99-4B8B-ABE8-9A413D2FF4EB}" srcOrd="1" destOrd="0" parTransId="{6982AEF6-AC4F-4783-92F6-5F13FBF5A200}" sibTransId="{B3C39199-8F35-402C-94C2-396F2B2178ED}"/>
    <dgm:cxn modelId="{849BAF3F-1D4C-4447-A883-FFAC1B645D33}" srcId="{0EB0E752-4A8C-4496-B2AE-FC58554E9B6A}" destId="{1C5AC78B-DA2B-49AF-AA73-D8D2350BEDE0}" srcOrd="2" destOrd="0" parTransId="{441664FB-8758-41AE-B2AE-B8EB62B88E02}" sibTransId="{BA47EB14-4538-4CD9-A512-1A7D32B212EC}"/>
    <dgm:cxn modelId="{EA6CD975-10D3-46E5-B77B-766305A9FCE7}" type="presOf" srcId="{7101B0CB-362D-4C14-AB89-DFF332680729}" destId="{4D5CD735-E0CF-4036-BFA8-A548638D253A}" srcOrd="0" destOrd="2" presId="urn:microsoft.com/office/officeart/2005/8/layout/chevron2"/>
    <dgm:cxn modelId="{662F1024-1CC5-4CB8-B841-CED4127E4C3D}" type="presOf" srcId="{3E7039C1-5E3E-4E42-8B1F-2765D1CC422B}" destId="{39E0F5E3-9861-4078-AB7D-C40711CB8D77}" srcOrd="0" destOrd="1" presId="urn:microsoft.com/office/officeart/2005/8/layout/chevron2"/>
    <dgm:cxn modelId="{97408588-C30A-4646-B6E0-3FBD8CADE508}" srcId="{B95B658B-61B0-496F-973A-E4AA64193F0E}" destId="{022CD1B7-0B04-4E13-BA1C-30C8A9654F71}" srcOrd="0" destOrd="0" parTransId="{543117DD-2B44-4DEB-B671-1BBA0FA7A842}" sibTransId="{C787A897-973E-423D-8ACB-69CE281B02ED}"/>
    <dgm:cxn modelId="{FC861FBA-F61E-40F6-A1EE-6014A5AF3F7F}" srcId="{8E31C466-BB96-42B0-80E1-00749CCED55E}" destId="{FA60B7A6-C01C-4A0B-8949-6ADC22DBA5D4}" srcOrd="0" destOrd="0" parTransId="{6E1F9BB7-25E2-4390-8120-0859F9CFF1C3}" sibTransId="{44B5FF3A-611A-4972-A816-9CDFF3141747}"/>
    <dgm:cxn modelId="{125D845D-6FEF-499A-A32D-F9773D6AC17D}" type="presOf" srcId="{8E31C466-BB96-42B0-80E1-00749CCED55E}" destId="{5464C234-FCD7-46D2-AEEC-1E0B25E6F7CA}" srcOrd="0" destOrd="0" presId="urn:microsoft.com/office/officeart/2005/8/layout/chevron2"/>
    <dgm:cxn modelId="{876124C4-61BB-45A3-A85B-70081F7543DC}" type="presOf" srcId="{FA60B7A6-C01C-4A0B-8949-6ADC22DBA5D4}" destId="{39E0F5E3-9861-4078-AB7D-C40711CB8D77}" srcOrd="0" destOrd="0" presId="urn:microsoft.com/office/officeart/2005/8/layout/chevron2"/>
    <dgm:cxn modelId="{42A61D27-032C-46E9-A22A-33E42109F05E}" type="presParOf" srcId="{CC371309-6310-4B98-BA56-622BFA813875}" destId="{93B26F1D-2186-4F53-93C7-B06507B3DD02}" srcOrd="0" destOrd="0" presId="urn:microsoft.com/office/officeart/2005/8/layout/chevron2"/>
    <dgm:cxn modelId="{0075FAD6-247C-479E-B4C0-469A1F8FC7F1}" type="presParOf" srcId="{93B26F1D-2186-4F53-93C7-B06507B3DD02}" destId="{75E32F50-D3BB-4AC6-A802-8C7325BFB77C}" srcOrd="0" destOrd="0" presId="urn:microsoft.com/office/officeart/2005/8/layout/chevron2"/>
    <dgm:cxn modelId="{C907C28B-CB9B-4BA3-8275-F2DEB4237ECC}" type="presParOf" srcId="{93B26F1D-2186-4F53-93C7-B06507B3DD02}" destId="{4D5CD735-E0CF-4036-BFA8-A548638D253A}" srcOrd="1" destOrd="0" presId="urn:microsoft.com/office/officeart/2005/8/layout/chevron2"/>
    <dgm:cxn modelId="{8DAED35A-060B-4D1C-A0CC-EE2B7F2E271E}" type="presParOf" srcId="{CC371309-6310-4B98-BA56-622BFA813875}" destId="{AB188321-CA03-4D87-96A4-29BEC947C50C}" srcOrd="1" destOrd="0" presId="urn:microsoft.com/office/officeart/2005/8/layout/chevron2"/>
    <dgm:cxn modelId="{5B7A8367-279D-4EB6-93C8-0673AF772C3F}" type="presParOf" srcId="{CC371309-6310-4B98-BA56-622BFA813875}" destId="{685BD732-1BA3-4715-B164-1F18562E6ED3}" srcOrd="2" destOrd="0" presId="urn:microsoft.com/office/officeart/2005/8/layout/chevron2"/>
    <dgm:cxn modelId="{8E904133-900A-4274-975E-91B373A30958}" type="presParOf" srcId="{685BD732-1BA3-4715-B164-1F18562E6ED3}" destId="{5464C234-FCD7-46D2-AEEC-1E0B25E6F7CA}" srcOrd="0" destOrd="0" presId="urn:microsoft.com/office/officeart/2005/8/layout/chevron2"/>
    <dgm:cxn modelId="{4CFC6D1F-1E92-418A-98FE-CA5BA8B21060}" type="presParOf" srcId="{685BD732-1BA3-4715-B164-1F18562E6ED3}" destId="{39E0F5E3-9861-4078-AB7D-C40711CB8D77}" srcOrd="1" destOrd="0" presId="urn:microsoft.com/office/officeart/2005/8/layout/chevron2"/>
    <dgm:cxn modelId="{2641960A-A9DA-45F1-9346-FB9EBDD69C53}" type="presParOf" srcId="{CC371309-6310-4B98-BA56-622BFA813875}" destId="{250418AD-B70A-429D-9EE8-362B30A31CC9}" srcOrd="3" destOrd="0" presId="urn:microsoft.com/office/officeart/2005/8/layout/chevron2"/>
    <dgm:cxn modelId="{2025D27A-93B6-477E-BF0C-B2F22B88FB45}" type="presParOf" srcId="{CC371309-6310-4B98-BA56-622BFA813875}" destId="{A46BF728-B853-4261-92F4-D70EE032BA4B}" srcOrd="4" destOrd="0" presId="urn:microsoft.com/office/officeart/2005/8/layout/chevron2"/>
    <dgm:cxn modelId="{E4ADB232-0A3F-42E1-8674-8E6ED9382E0A}" type="presParOf" srcId="{A46BF728-B853-4261-92F4-D70EE032BA4B}" destId="{A3A35031-99F0-4E25-9309-9C1049B10924}" srcOrd="0" destOrd="0" presId="urn:microsoft.com/office/officeart/2005/8/layout/chevron2"/>
    <dgm:cxn modelId="{FA058A86-054D-44C1-8AA6-1858846E8DB0}" type="presParOf" srcId="{A46BF728-B853-4261-92F4-D70EE032BA4B}" destId="{495ED82B-2A71-4E82-A664-48C34B74C1CC}"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8D3E68E-51AF-4EBF-9BF4-60F5A56742CA}" type="doc">
      <dgm:prSet loTypeId="urn:microsoft.com/office/officeart/2009/layout/ReverseList" loCatId="relationship" qsTypeId="urn:microsoft.com/office/officeart/2005/8/quickstyle/3d1" qsCatId="3D" csTypeId="urn:microsoft.com/office/officeart/2005/8/colors/colorful1" csCatId="colorful" phldr="1"/>
      <dgm:spPr/>
      <dgm:t>
        <a:bodyPr/>
        <a:lstStyle/>
        <a:p>
          <a:endParaRPr lang="en-CA"/>
        </a:p>
      </dgm:t>
    </dgm:pt>
    <dgm:pt modelId="{9C49C0D9-14DD-4850-94C3-586E76C9B916}">
      <dgm:prSet phldrT="[Text]" custT="1"/>
      <dgm:spPr/>
      <dgm:t>
        <a:bodyPr/>
        <a:lstStyle/>
        <a:p>
          <a:r>
            <a:rPr lang="en-US" sz="2000" b="1" dirty="0" smtClean="0"/>
            <a:t>Common vocabulary, standards, policy, principles and methods of evaluation</a:t>
          </a:r>
          <a:endParaRPr lang="en-CA" sz="2000" b="1" dirty="0"/>
        </a:p>
      </dgm:t>
    </dgm:pt>
    <dgm:pt modelId="{42DC5753-5C46-437D-9800-C0E6E9E5963A}" type="parTrans" cxnId="{F3462D5D-41B3-4CEC-9056-219F9D51B198}">
      <dgm:prSet/>
      <dgm:spPr/>
      <dgm:t>
        <a:bodyPr/>
        <a:lstStyle/>
        <a:p>
          <a:endParaRPr lang="en-CA"/>
        </a:p>
      </dgm:t>
    </dgm:pt>
    <dgm:pt modelId="{35ABCF26-553C-4D81-BBED-A480399E0D1D}" type="sibTrans" cxnId="{F3462D5D-41B3-4CEC-9056-219F9D51B198}">
      <dgm:prSet/>
      <dgm:spPr/>
      <dgm:t>
        <a:bodyPr/>
        <a:lstStyle/>
        <a:p>
          <a:endParaRPr lang="en-CA"/>
        </a:p>
      </dgm:t>
    </dgm:pt>
    <dgm:pt modelId="{A456BBF9-5D10-4F55-92C7-496912CC4F85}">
      <dgm:prSet phldrT="[Text]" custT="1"/>
      <dgm:spPr/>
      <dgm:t>
        <a:bodyPr/>
        <a:lstStyle/>
        <a:p>
          <a:r>
            <a:rPr lang="en-US" sz="2000" b="1" dirty="0" smtClean="0"/>
            <a:t>Combination of core competency skills, education/knowledge combined with experience</a:t>
          </a:r>
          <a:endParaRPr lang="en-CA" sz="2000" b="1" dirty="0"/>
        </a:p>
      </dgm:t>
    </dgm:pt>
    <dgm:pt modelId="{A66018F7-6E19-4387-8D1A-D4AF20E9DCCD}" type="parTrans" cxnId="{19F1709C-A07A-4A66-9FD3-06E937F4CCC2}">
      <dgm:prSet/>
      <dgm:spPr/>
      <dgm:t>
        <a:bodyPr/>
        <a:lstStyle/>
        <a:p>
          <a:endParaRPr lang="en-CA"/>
        </a:p>
      </dgm:t>
    </dgm:pt>
    <dgm:pt modelId="{42FF53DD-10B1-4545-A98B-693391F13390}" type="sibTrans" cxnId="{19F1709C-A07A-4A66-9FD3-06E937F4CCC2}">
      <dgm:prSet/>
      <dgm:spPr/>
      <dgm:t>
        <a:bodyPr/>
        <a:lstStyle/>
        <a:p>
          <a:endParaRPr lang="en-CA"/>
        </a:p>
      </dgm:t>
    </dgm:pt>
    <dgm:pt modelId="{67C66A2C-BF63-486D-BE6D-5AC1155BEE66}" type="pres">
      <dgm:prSet presAssocID="{78D3E68E-51AF-4EBF-9BF4-60F5A56742CA}" presName="Name0" presStyleCnt="0">
        <dgm:presLayoutVars>
          <dgm:chMax val="2"/>
          <dgm:chPref val="2"/>
          <dgm:animLvl val="lvl"/>
        </dgm:presLayoutVars>
      </dgm:prSet>
      <dgm:spPr/>
      <dgm:t>
        <a:bodyPr/>
        <a:lstStyle/>
        <a:p>
          <a:endParaRPr lang="en-CA"/>
        </a:p>
      </dgm:t>
    </dgm:pt>
    <dgm:pt modelId="{925394F8-F3D5-4912-97B2-398CE1C3B421}" type="pres">
      <dgm:prSet presAssocID="{78D3E68E-51AF-4EBF-9BF4-60F5A56742CA}" presName="LeftText" presStyleLbl="revTx" presStyleIdx="0" presStyleCnt="0">
        <dgm:presLayoutVars>
          <dgm:bulletEnabled val="1"/>
        </dgm:presLayoutVars>
      </dgm:prSet>
      <dgm:spPr/>
      <dgm:t>
        <a:bodyPr/>
        <a:lstStyle/>
        <a:p>
          <a:endParaRPr lang="en-CA"/>
        </a:p>
      </dgm:t>
    </dgm:pt>
    <dgm:pt modelId="{FEBB073F-6A92-43DA-BEED-24190FF551C6}" type="pres">
      <dgm:prSet presAssocID="{78D3E68E-51AF-4EBF-9BF4-60F5A56742CA}" presName="LeftNode" presStyleLbl="bgImgPlace1" presStyleIdx="0" presStyleCnt="2">
        <dgm:presLayoutVars>
          <dgm:chMax val="2"/>
          <dgm:chPref val="2"/>
        </dgm:presLayoutVars>
      </dgm:prSet>
      <dgm:spPr/>
      <dgm:t>
        <a:bodyPr/>
        <a:lstStyle/>
        <a:p>
          <a:endParaRPr lang="en-CA"/>
        </a:p>
      </dgm:t>
    </dgm:pt>
    <dgm:pt modelId="{E7EBA6A1-7C3E-46A8-A44C-8A6184B425E5}" type="pres">
      <dgm:prSet presAssocID="{78D3E68E-51AF-4EBF-9BF4-60F5A56742CA}" presName="RightText" presStyleLbl="revTx" presStyleIdx="0" presStyleCnt="0">
        <dgm:presLayoutVars>
          <dgm:bulletEnabled val="1"/>
        </dgm:presLayoutVars>
      </dgm:prSet>
      <dgm:spPr/>
      <dgm:t>
        <a:bodyPr/>
        <a:lstStyle/>
        <a:p>
          <a:endParaRPr lang="en-CA"/>
        </a:p>
      </dgm:t>
    </dgm:pt>
    <dgm:pt modelId="{71ED5205-B11D-4F3C-8972-F36A559E33FB}" type="pres">
      <dgm:prSet presAssocID="{78D3E68E-51AF-4EBF-9BF4-60F5A56742CA}" presName="RightNode" presStyleLbl="bgImgPlace1" presStyleIdx="1" presStyleCnt="2">
        <dgm:presLayoutVars>
          <dgm:chMax val="0"/>
          <dgm:chPref val="0"/>
        </dgm:presLayoutVars>
      </dgm:prSet>
      <dgm:spPr/>
      <dgm:t>
        <a:bodyPr/>
        <a:lstStyle/>
        <a:p>
          <a:endParaRPr lang="en-CA"/>
        </a:p>
      </dgm:t>
    </dgm:pt>
    <dgm:pt modelId="{062179A8-6785-4F30-847C-AA98167EE295}" type="pres">
      <dgm:prSet presAssocID="{78D3E68E-51AF-4EBF-9BF4-60F5A56742CA}" presName="TopArrow" presStyleLbl="node1" presStyleIdx="0" presStyleCnt="2"/>
      <dgm:spPr/>
    </dgm:pt>
    <dgm:pt modelId="{340224E6-AD1A-4910-907B-91E484A885C3}" type="pres">
      <dgm:prSet presAssocID="{78D3E68E-51AF-4EBF-9BF4-60F5A56742CA}" presName="BottomArrow" presStyleLbl="node1" presStyleIdx="1" presStyleCnt="2"/>
      <dgm:spPr/>
    </dgm:pt>
  </dgm:ptLst>
  <dgm:cxnLst>
    <dgm:cxn modelId="{19F1709C-A07A-4A66-9FD3-06E937F4CCC2}" srcId="{78D3E68E-51AF-4EBF-9BF4-60F5A56742CA}" destId="{A456BBF9-5D10-4F55-92C7-496912CC4F85}" srcOrd="1" destOrd="0" parTransId="{A66018F7-6E19-4387-8D1A-D4AF20E9DCCD}" sibTransId="{42FF53DD-10B1-4545-A98B-693391F13390}"/>
    <dgm:cxn modelId="{F3462D5D-41B3-4CEC-9056-219F9D51B198}" srcId="{78D3E68E-51AF-4EBF-9BF4-60F5A56742CA}" destId="{9C49C0D9-14DD-4850-94C3-586E76C9B916}" srcOrd="0" destOrd="0" parTransId="{42DC5753-5C46-437D-9800-C0E6E9E5963A}" sibTransId="{35ABCF26-553C-4D81-BBED-A480399E0D1D}"/>
    <dgm:cxn modelId="{6A090CC3-1262-49F6-AA6C-888E90CA4A02}" type="presOf" srcId="{A456BBF9-5D10-4F55-92C7-496912CC4F85}" destId="{E7EBA6A1-7C3E-46A8-A44C-8A6184B425E5}" srcOrd="0" destOrd="0" presId="urn:microsoft.com/office/officeart/2009/layout/ReverseList"/>
    <dgm:cxn modelId="{F6238961-8924-4DD2-B6C3-520362C3D6D5}" type="presOf" srcId="{9C49C0D9-14DD-4850-94C3-586E76C9B916}" destId="{FEBB073F-6A92-43DA-BEED-24190FF551C6}" srcOrd="1" destOrd="0" presId="urn:microsoft.com/office/officeart/2009/layout/ReverseList"/>
    <dgm:cxn modelId="{9C0EE499-9561-475D-9312-3509FAED5CDF}" type="presOf" srcId="{78D3E68E-51AF-4EBF-9BF4-60F5A56742CA}" destId="{67C66A2C-BF63-486D-BE6D-5AC1155BEE66}" srcOrd="0" destOrd="0" presId="urn:microsoft.com/office/officeart/2009/layout/ReverseList"/>
    <dgm:cxn modelId="{94392FC5-9636-47E4-863C-C879D011CAC1}" type="presOf" srcId="{A456BBF9-5D10-4F55-92C7-496912CC4F85}" destId="{71ED5205-B11D-4F3C-8972-F36A559E33FB}" srcOrd="1" destOrd="0" presId="urn:microsoft.com/office/officeart/2009/layout/ReverseList"/>
    <dgm:cxn modelId="{BC12C514-D44A-48B7-939F-0430FD16597E}" type="presOf" srcId="{9C49C0D9-14DD-4850-94C3-586E76C9B916}" destId="{925394F8-F3D5-4912-97B2-398CE1C3B421}" srcOrd="0" destOrd="0" presId="urn:microsoft.com/office/officeart/2009/layout/ReverseList"/>
    <dgm:cxn modelId="{6D81E742-29A6-444D-ABB0-F36B6C0DF802}" type="presParOf" srcId="{67C66A2C-BF63-486D-BE6D-5AC1155BEE66}" destId="{925394F8-F3D5-4912-97B2-398CE1C3B421}" srcOrd="0" destOrd="0" presId="urn:microsoft.com/office/officeart/2009/layout/ReverseList"/>
    <dgm:cxn modelId="{96948D0D-8BDF-4675-B934-AF981CC80D80}" type="presParOf" srcId="{67C66A2C-BF63-486D-BE6D-5AC1155BEE66}" destId="{FEBB073F-6A92-43DA-BEED-24190FF551C6}" srcOrd="1" destOrd="0" presId="urn:microsoft.com/office/officeart/2009/layout/ReverseList"/>
    <dgm:cxn modelId="{95DE24DC-B005-4EF7-81E0-4089627349F2}" type="presParOf" srcId="{67C66A2C-BF63-486D-BE6D-5AC1155BEE66}" destId="{E7EBA6A1-7C3E-46A8-A44C-8A6184B425E5}" srcOrd="2" destOrd="0" presId="urn:microsoft.com/office/officeart/2009/layout/ReverseList"/>
    <dgm:cxn modelId="{608913D6-BB2C-49FC-9EFE-6B154977DEF2}" type="presParOf" srcId="{67C66A2C-BF63-486D-BE6D-5AC1155BEE66}" destId="{71ED5205-B11D-4F3C-8972-F36A559E33FB}" srcOrd="3" destOrd="0" presId="urn:microsoft.com/office/officeart/2009/layout/ReverseList"/>
    <dgm:cxn modelId="{77D2AA93-8EB7-4C0E-9738-075BA6DC4D39}" type="presParOf" srcId="{67C66A2C-BF63-486D-BE6D-5AC1155BEE66}" destId="{062179A8-6785-4F30-847C-AA98167EE295}" srcOrd="4" destOrd="0" presId="urn:microsoft.com/office/officeart/2009/layout/ReverseList"/>
    <dgm:cxn modelId="{AB63D4A2-45A3-49CD-B731-3790594B3498}" type="presParOf" srcId="{67C66A2C-BF63-486D-BE6D-5AC1155BEE66}" destId="{340224E6-AD1A-4910-907B-91E484A885C3}" srcOrd="5" destOrd="0" presId="urn:microsoft.com/office/officeart/2009/layout/Revers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8D3E68E-51AF-4EBF-9BF4-60F5A56742CA}" type="doc">
      <dgm:prSet loTypeId="urn:microsoft.com/office/officeart/2009/layout/ReverseList" loCatId="relationship" qsTypeId="urn:microsoft.com/office/officeart/2005/8/quickstyle/3d1" qsCatId="3D" csTypeId="urn:microsoft.com/office/officeart/2005/8/colors/colorful1" csCatId="colorful" phldr="1"/>
      <dgm:spPr/>
      <dgm:t>
        <a:bodyPr/>
        <a:lstStyle/>
        <a:p>
          <a:endParaRPr lang="en-CA"/>
        </a:p>
      </dgm:t>
    </dgm:pt>
    <dgm:pt modelId="{9C49C0D9-14DD-4850-94C3-586E76C9B916}">
      <dgm:prSet phldrT="[Text]" custT="1"/>
      <dgm:spPr/>
      <dgm:t>
        <a:bodyPr/>
        <a:lstStyle/>
        <a:p>
          <a:r>
            <a:rPr lang="en-US" sz="1800" b="1" dirty="0" smtClean="0"/>
            <a:t>Provision of training initiatives/resources, promoting the continuing professional development</a:t>
          </a:r>
          <a:endParaRPr lang="en-CA" sz="1800" b="1" dirty="0"/>
        </a:p>
      </dgm:t>
    </dgm:pt>
    <dgm:pt modelId="{42DC5753-5C46-437D-9800-C0E6E9E5963A}" type="parTrans" cxnId="{F3462D5D-41B3-4CEC-9056-219F9D51B198}">
      <dgm:prSet/>
      <dgm:spPr/>
      <dgm:t>
        <a:bodyPr/>
        <a:lstStyle/>
        <a:p>
          <a:endParaRPr lang="en-CA"/>
        </a:p>
      </dgm:t>
    </dgm:pt>
    <dgm:pt modelId="{35ABCF26-553C-4D81-BBED-A480399E0D1D}" type="sibTrans" cxnId="{F3462D5D-41B3-4CEC-9056-219F9D51B198}">
      <dgm:prSet/>
      <dgm:spPr/>
      <dgm:t>
        <a:bodyPr/>
        <a:lstStyle/>
        <a:p>
          <a:endParaRPr lang="en-CA"/>
        </a:p>
      </dgm:t>
    </dgm:pt>
    <dgm:pt modelId="{A456BBF9-5D10-4F55-92C7-496912CC4F85}">
      <dgm:prSet phldrT="[Text]" custT="1"/>
      <dgm:spPr/>
      <dgm:t>
        <a:bodyPr/>
        <a:lstStyle/>
        <a:p>
          <a:r>
            <a:rPr lang="en-US" sz="1800" b="1" dirty="0" smtClean="0"/>
            <a:t>Strengthening of the relevance and reliability of the profession</a:t>
          </a:r>
          <a:endParaRPr lang="en-CA" sz="1800" b="1" dirty="0"/>
        </a:p>
      </dgm:t>
    </dgm:pt>
    <dgm:pt modelId="{A66018F7-6E19-4387-8D1A-D4AF20E9DCCD}" type="parTrans" cxnId="{19F1709C-A07A-4A66-9FD3-06E937F4CCC2}">
      <dgm:prSet/>
      <dgm:spPr/>
      <dgm:t>
        <a:bodyPr/>
        <a:lstStyle/>
        <a:p>
          <a:endParaRPr lang="en-CA"/>
        </a:p>
      </dgm:t>
    </dgm:pt>
    <dgm:pt modelId="{42FF53DD-10B1-4545-A98B-693391F13390}" type="sibTrans" cxnId="{19F1709C-A07A-4A66-9FD3-06E937F4CCC2}">
      <dgm:prSet/>
      <dgm:spPr/>
      <dgm:t>
        <a:bodyPr/>
        <a:lstStyle/>
        <a:p>
          <a:endParaRPr lang="en-CA"/>
        </a:p>
      </dgm:t>
    </dgm:pt>
    <dgm:pt modelId="{67C66A2C-BF63-486D-BE6D-5AC1155BEE66}" type="pres">
      <dgm:prSet presAssocID="{78D3E68E-51AF-4EBF-9BF4-60F5A56742CA}" presName="Name0" presStyleCnt="0">
        <dgm:presLayoutVars>
          <dgm:chMax val="2"/>
          <dgm:chPref val="2"/>
          <dgm:animLvl val="lvl"/>
        </dgm:presLayoutVars>
      </dgm:prSet>
      <dgm:spPr/>
      <dgm:t>
        <a:bodyPr/>
        <a:lstStyle/>
        <a:p>
          <a:endParaRPr lang="en-CA"/>
        </a:p>
      </dgm:t>
    </dgm:pt>
    <dgm:pt modelId="{925394F8-F3D5-4912-97B2-398CE1C3B421}" type="pres">
      <dgm:prSet presAssocID="{78D3E68E-51AF-4EBF-9BF4-60F5A56742CA}" presName="LeftText" presStyleLbl="revTx" presStyleIdx="0" presStyleCnt="0">
        <dgm:presLayoutVars>
          <dgm:bulletEnabled val="1"/>
        </dgm:presLayoutVars>
      </dgm:prSet>
      <dgm:spPr/>
      <dgm:t>
        <a:bodyPr/>
        <a:lstStyle/>
        <a:p>
          <a:endParaRPr lang="en-CA"/>
        </a:p>
      </dgm:t>
    </dgm:pt>
    <dgm:pt modelId="{FEBB073F-6A92-43DA-BEED-24190FF551C6}" type="pres">
      <dgm:prSet presAssocID="{78D3E68E-51AF-4EBF-9BF4-60F5A56742CA}" presName="LeftNode" presStyleLbl="bgImgPlace1" presStyleIdx="0" presStyleCnt="2">
        <dgm:presLayoutVars>
          <dgm:chMax val="2"/>
          <dgm:chPref val="2"/>
        </dgm:presLayoutVars>
      </dgm:prSet>
      <dgm:spPr/>
      <dgm:t>
        <a:bodyPr/>
        <a:lstStyle/>
        <a:p>
          <a:endParaRPr lang="en-CA"/>
        </a:p>
      </dgm:t>
    </dgm:pt>
    <dgm:pt modelId="{E7EBA6A1-7C3E-46A8-A44C-8A6184B425E5}" type="pres">
      <dgm:prSet presAssocID="{78D3E68E-51AF-4EBF-9BF4-60F5A56742CA}" presName="RightText" presStyleLbl="revTx" presStyleIdx="0" presStyleCnt="0">
        <dgm:presLayoutVars>
          <dgm:bulletEnabled val="1"/>
        </dgm:presLayoutVars>
      </dgm:prSet>
      <dgm:spPr/>
      <dgm:t>
        <a:bodyPr/>
        <a:lstStyle/>
        <a:p>
          <a:endParaRPr lang="en-CA"/>
        </a:p>
      </dgm:t>
    </dgm:pt>
    <dgm:pt modelId="{71ED5205-B11D-4F3C-8972-F36A559E33FB}" type="pres">
      <dgm:prSet presAssocID="{78D3E68E-51AF-4EBF-9BF4-60F5A56742CA}" presName="RightNode" presStyleLbl="bgImgPlace1" presStyleIdx="1" presStyleCnt="2">
        <dgm:presLayoutVars>
          <dgm:chMax val="0"/>
          <dgm:chPref val="0"/>
        </dgm:presLayoutVars>
      </dgm:prSet>
      <dgm:spPr/>
      <dgm:t>
        <a:bodyPr/>
        <a:lstStyle/>
        <a:p>
          <a:endParaRPr lang="en-CA"/>
        </a:p>
      </dgm:t>
    </dgm:pt>
    <dgm:pt modelId="{062179A8-6785-4F30-847C-AA98167EE295}" type="pres">
      <dgm:prSet presAssocID="{78D3E68E-51AF-4EBF-9BF4-60F5A56742CA}" presName="TopArrow" presStyleLbl="node1" presStyleIdx="0" presStyleCnt="2"/>
      <dgm:spPr/>
    </dgm:pt>
    <dgm:pt modelId="{340224E6-AD1A-4910-907B-91E484A885C3}" type="pres">
      <dgm:prSet presAssocID="{78D3E68E-51AF-4EBF-9BF4-60F5A56742CA}" presName="BottomArrow" presStyleLbl="node1" presStyleIdx="1" presStyleCnt="2"/>
      <dgm:spPr/>
    </dgm:pt>
  </dgm:ptLst>
  <dgm:cxnLst>
    <dgm:cxn modelId="{3FE288B5-D88C-45BA-B577-17EBCCA17218}" type="presOf" srcId="{78D3E68E-51AF-4EBF-9BF4-60F5A56742CA}" destId="{67C66A2C-BF63-486D-BE6D-5AC1155BEE66}" srcOrd="0" destOrd="0" presId="urn:microsoft.com/office/officeart/2009/layout/ReverseList"/>
    <dgm:cxn modelId="{19F1709C-A07A-4A66-9FD3-06E937F4CCC2}" srcId="{78D3E68E-51AF-4EBF-9BF4-60F5A56742CA}" destId="{A456BBF9-5D10-4F55-92C7-496912CC4F85}" srcOrd="1" destOrd="0" parTransId="{A66018F7-6E19-4387-8D1A-D4AF20E9DCCD}" sibTransId="{42FF53DD-10B1-4545-A98B-693391F13390}"/>
    <dgm:cxn modelId="{2749FEAF-0795-4175-9548-2294DCA25044}" type="presOf" srcId="{9C49C0D9-14DD-4850-94C3-586E76C9B916}" destId="{FEBB073F-6A92-43DA-BEED-24190FF551C6}" srcOrd="1" destOrd="0" presId="urn:microsoft.com/office/officeart/2009/layout/ReverseList"/>
    <dgm:cxn modelId="{B966AA54-8B86-4349-B6C1-B011F7FA9B2B}" type="presOf" srcId="{A456BBF9-5D10-4F55-92C7-496912CC4F85}" destId="{71ED5205-B11D-4F3C-8972-F36A559E33FB}" srcOrd="1" destOrd="0" presId="urn:microsoft.com/office/officeart/2009/layout/ReverseList"/>
    <dgm:cxn modelId="{F3462D5D-41B3-4CEC-9056-219F9D51B198}" srcId="{78D3E68E-51AF-4EBF-9BF4-60F5A56742CA}" destId="{9C49C0D9-14DD-4850-94C3-586E76C9B916}" srcOrd="0" destOrd="0" parTransId="{42DC5753-5C46-437D-9800-C0E6E9E5963A}" sibTransId="{35ABCF26-553C-4D81-BBED-A480399E0D1D}"/>
    <dgm:cxn modelId="{9EA9829E-C9F0-49A2-A2AD-CF6616D8BBD6}" type="presOf" srcId="{9C49C0D9-14DD-4850-94C3-586E76C9B916}" destId="{925394F8-F3D5-4912-97B2-398CE1C3B421}" srcOrd="0" destOrd="0" presId="urn:microsoft.com/office/officeart/2009/layout/ReverseList"/>
    <dgm:cxn modelId="{661CA6E9-2DEF-4804-B3DF-819BFEAFDCCF}" type="presOf" srcId="{A456BBF9-5D10-4F55-92C7-496912CC4F85}" destId="{E7EBA6A1-7C3E-46A8-A44C-8A6184B425E5}" srcOrd="0" destOrd="0" presId="urn:microsoft.com/office/officeart/2009/layout/ReverseList"/>
    <dgm:cxn modelId="{8E093D02-C168-4B36-977E-04A24281D086}" type="presParOf" srcId="{67C66A2C-BF63-486D-BE6D-5AC1155BEE66}" destId="{925394F8-F3D5-4912-97B2-398CE1C3B421}" srcOrd="0" destOrd="0" presId="urn:microsoft.com/office/officeart/2009/layout/ReverseList"/>
    <dgm:cxn modelId="{6F05F222-58A0-4C1F-9001-A824B8D8A8A6}" type="presParOf" srcId="{67C66A2C-BF63-486D-BE6D-5AC1155BEE66}" destId="{FEBB073F-6A92-43DA-BEED-24190FF551C6}" srcOrd="1" destOrd="0" presId="urn:microsoft.com/office/officeart/2009/layout/ReverseList"/>
    <dgm:cxn modelId="{4557F8ED-2715-4643-8C05-14BAB9A39650}" type="presParOf" srcId="{67C66A2C-BF63-486D-BE6D-5AC1155BEE66}" destId="{E7EBA6A1-7C3E-46A8-A44C-8A6184B425E5}" srcOrd="2" destOrd="0" presId="urn:microsoft.com/office/officeart/2009/layout/ReverseList"/>
    <dgm:cxn modelId="{795F985C-610E-44D9-B5DA-C6A047090DB5}" type="presParOf" srcId="{67C66A2C-BF63-486D-BE6D-5AC1155BEE66}" destId="{71ED5205-B11D-4F3C-8972-F36A559E33FB}" srcOrd="3" destOrd="0" presId="urn:microsoft.com/office/officeart/2009/layout/ReverseList"/>
    <dgm:cxn modelId="{8FF647D8-2DF1-4D54-9AF2-103F51EB80A2}" type="presParOf" srcId="{67C66A2C-BF63-486D-BE6D-5AC1155BEE66}" destId="{062179A8-6785-4F30-847C-AA98167EE295}" srcOrd="4" destOrd="0" presId="urn:microsoft.com/office/officeart/2009/layout/ReverseList"/>
    <dgm:cxn modelId="{614D7251-5270-4545-A60F-C0D86DA07991}" type="presParOf" srcId="{67C66A2C-BF63-486D-BE6D-5AC1155BEE66}" destId="{340224E6-AD1A-4910-907B-91E484A885C3}" srcOrd="5" destOrd="0" presId="urn:microsoft.com/office/officeart/2009/layout/Revers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D4E63DC-D3D0-4DA9-93BC-7D6F3FEA3D9C}"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CA"/>
        </a:p>
      </dgm:t>
    </dgm:pt>
    <dgm:pt modelId="{CE456B71-1D5C-4EEC-AE80-07537279FFB6}">
      <dgm:prSet phldrT="[Text]"/>
      <dgm:spPr/>
      <dgm:t>
        <a:bodyPr/>
        <a:lstStyle/>
        <a:p>
          <a:r>
            <a:rPr lang="en-US" dirty="0" smtClean="0"/>
            <a:t>ILO</a:t>
          </a:r>
          <a:endParaRPr lang="en-CA" dirty="0"/>
        </a:p>
      </dgm:t>
    </dgm:pt>
    <dgm:pt modelId="{EE06C39D-991B-4C6B-9DC8-38B91379CD0C}" type="parTrans" cxnId="{367F029C-FE1F-4CA9-8E8B-68F57BC0E184}">
      <dgm:prSet/>
      <dgm:spPr/>
      <dgm:t>
        <a:bodyPr/>
        <a:lstStyle/>
        <a:p>
          <a:endParaRPr lang="en-CA"/>
        </a:p>
      </dgm:t>
    </dgm:pt>
    <dgm:pt modelId="{285C1030-2072-4245-B024-DA9485CC7E23}" type="sibTrans" cxnId="{367F029C-FE1F-4CA9-8E8B-68F57BC0E184}">
      <dgm:prSet/>
      <dgm:spPr/>
      <dgm:t>
        <a:bodyPr/>
        <a:lstStyle/>
        <a:p>
          <a:endParaRPr lang="en-CA"/>
        </a:p>
      </dgm:t>
    </dgm:pt>
    <dgm:pt modelId="{6163672A-21AB-4254-8A95-6F0E420C2351}">
      <dgm:prSet phldrT="[Text]"/>
      <dgm:spPr/>
      <dgm:t>
        <a:bodyPr/>
        <a:lstStyle/>
        <a:p>
          <a:r>
            <a:rPr lang="en-GB" dirty="0" smtClean="0"/>
            <a:t>Objective to move towards creation of a distinct job family for evaluators in the ILO.</a:t>
          </a:r>
          <a:endParaRPr lang="en-CA" dirty="0"/>
        </a:p>
      </dgm:t>
    </dgm:pt>
    <dgm:pt modelId="{70676D21-2B40-4545-B723-64CED4601750}" type="parTrans" cxnId="{37853E0B-BADD-4CAA-9172-BEEDC3A30876}">
      <dgm:prSet/>
      <dgm:spPr/>
      <dgm:t>
        <a:bodyPr/>
        <a:lstStyle/>
        <a:p>
          <a:endParaRPr lang="en-CA"/>
        </a:p>
      </dgm:t>
    </dgm:pt>
    <dgm:pt modelId="{CE6F5D13-9644-4CCB-91A1-7A514557E676}" type="sibTrans" cxnId="{37853E0B-BADD-4CAA-9172-BEEDC3A30876}">
      <dgm:prSet/>
      <dgm:spPr/>
      <dgm:t>
        <a:bodyPr/>
        <a:lstStyle/>
        <a:p>
          <a:endParaRPr lang="en-CA"/>
        </a:p>
      </dgm:t>
    </dgm:pt>
    <dgm:pt modelId="{5ABA12A5-0661-4951-A6E2-AAD7804308D0}">
      <dgm:prSet phldrT="[Text]"/>
      <dgm:spPr/>
      <dgm:t>
        <a:bodyPr/>
        <a:lstStyle/>
        <a:p>
          <a:r>
            <a:rPr lang="en-US" dirty="0" smtClean="0"/>
            <a:t>UN Women</a:t>
          </a:r>
          <a:endParaRPr lang="en-CA" dirty="0"/>
        </a:p>
      </dgm:t>
    </dgm:pt>
    <dgm:pt modelId="{03358F11-8F30-4D93-A9FB-19BD566D139B}" type="parTrans" cxnId="{774C84FE-FCF7-4D04-96DD-229C3E76836E}">
      <dgm:prSet/>
      <dgm:spPr/>
      <dgm:t>
        <a:bodyPr/>
        <a:lstStyle/>
        <a:p>
          <a:endParaRPr lang="en-CA"/>
        </a:p>
      </dgm:t>
    </dgm:pt>
    <dgm:pt modelId="{1D16DFF0-40EF-4BF7-999C-50DBDF410964}" type="sibTrans" cxnId="{774C84FE-FCF7-4D04-96DD-229C3E76836E}">
      <dgm:prSet/>
      <dgm:spPr/>
      <dgm:t>
        <a:bodyPr/>
        <a:lstStyle/>
        <a:p>
          <a:endParaRPr lang="en-CA"/>
        </a:p>
      </dgm:t>
    </dgm:pt>
    <dgm:pt modelId="{A017E453-79DD-4ABE-A669-E80485B3A79C}">
      <dgm:prSet phldrT="[Text]"/>
      <dgm:spPr/>
      <dgm:t>
        <a:bodyPr/>
        <a:lstStyle/>
        <a:p>
          <a:endParaRPr lang="en-CA" dirty="0"/>
        </a:p>
      </dgm:t>
    </dgm:pt>
    <dgm:pt modelId="{82E28CA4-4C0C-4A13-8BCF-76538FEA28C5}" type="parTrans" cxnId="{6E04161F-B39A-45AB-9E34-79C558711216}">
      <dgm:prSet/>
      <dgm:spPr/>
      <dgm:t>
        <a:bodyPr/>
        <a:lstStyle/>
        <a:p>
          <a:endParaRPr lang="en-CA"/>
        </a:p>
      </dgm:t>
    </dgm:pt>
    <dgm:pt modelId="{87B0D16A-875D-4950-80D3-4657646BA517}" type="sibTrans" cxnId="{6E04161F-B39A-45AB-9E34-79C558711216}">
      <dgm:prSet/>
      <dgm:spPr/>
      <dgm:t>
        <a:bodyPr/>
        <a:lstStyle/>
        <a:p>
          <a:endParaRPr lang="en-CA"/>
        </a:p>
      </dgm:t>
    </dgm:pt>
    <dgm:pt modelId="{E457960D-882F-441F-93FB-97D23575666A}">
      <dgm:prSet phldrT="[Text]"/>
      <dgm:spPr/>
      <dgm:t>
        <a:bodyPr/>
        <a:lstStyle/>
        <a:p>
          <a:r>
            <a:rPr lang="en-US" dirty="0" smtClean="0"/>
            <a:t>WFP</a:t>
          </a:r>
          <a:endParaRPr lang="en-CA" dirty="0"/>
        </a:p>
      </dgm:t>
    </dgm:pt>
    <dgm:pt modelId="{A32D44F1-C95E-40A2-9D3A-4F0860095C2B}" type="parTrans" cxnId="{4F559BAA-B51C-4DE0-812D-A2C6C15749DD}">
      <dgm:prSet/>
      <dgm:spPr/>
      <dgm:t>
        <a:bodyPr/>
        <a:lstStyle/>
        <a:p>
          <a:endParaRPr lang="en-CA"/>
        </a:p>
      </dgm:t>
    </dgm:pt>
    <dgm:pt modelId="{08EFE682-BA54-422E-8C05-2ED3260D07F7}" type="sibTrans" cxnId="{4F559BAA-B51C-4DE0-812D-A2C6C15749DD}">
      <dgm:prSet/>
      <dgm:spPr/>
      <dgm:t>
        <a:bodyPr/>
        <a:lstStyle/>
        <a:p>
          <a:endParaRPr lang="en-CA"/>
        </a:p>
      </dgm:t>
    </dgm:pt>
    <dgm:pt modelId="{73870DD9-65F4-4FFA-8A92-239CD426496B}">
      <dgm:prSet phldrT="[Tex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GB" dirty="0" smtClean="0"/>
            <a:t>WFP is establishing a decentralized evaluation function. UNEG competency frameworks are useful input to establishing standards.</a:t>
          </a:r>
          <a:endParaRPr lang="en-CA" dirty="0" smtClean="0"/>
        </a:p>
      </dgm:t>
    </dgm:pt>
    <dgm:pt modelId="{565B165C-8D55-4AD3-8440-1934F9AB54B7}" type="parTrans" cxnId="{459CDD68-42E9-4663-91C5-92147E98891E}">
      <dgm:prSet/>
      <dgm:spPr/>
      <dgm:t>
        <a:bodyPr/>
        <a:lstStyle/>
        <a:p>
          <a:endParaRPr lang="en-CA"/>
        </a:p>
      </dgm:t>
    </dgm:pt>
    <dgm:pt modelId="{7E49019A-C923-4DA2-BFCB-FD7CF2D09308}" type="sibTrans" cxnId="{459CDD68-42E9-4663-91C5-92147E98891E}">
      <dgm:prSet/>
      <dgm:spPr/>
      <dgm:t>
        <a:bodyPr/>
        <a:lstStyle/>
        <a:p>
          <a:endParaRPr lang="en-CA"/>
        </a:p>
      </dgm:t>
    </dgm:pt>
    <dgm:pt modelId="{18CF7131-5D5E-41C5-A670-5EA2FDF5F472}">
      <dgm:prSet phldrT="[Text]"/>
      <dgm:spPr/>
      <dgm:t>
        <a:bodyPr/>
        <a:lstStyle/>
        <a:p>
          <a:r>
            <a:rPr lang="en-GB" dirty="0" smtClean="0"/>
            <a:t>Job classification is a heavy process and it remains to be seen whether this can be done shortly.</a:t>
          </a:r>
          <a:endParaRPr lang="en-CA" dirty="0"/>
        </a:p>
      </dgm:t>
    </dgm:pt>
    <dgm:pt modelId="{34E9EF95-B718-42D8-B59C-591179D3A07F}" type="parTrans" cxnId="{3C0BBA59-1E75-4388-AC11-3EB5E533ADB9}">
      <dgm:prSet/>
      <dgm:spPr/>
      <dgm:t>
        <a:bodyPr/>
        <a:lstStyle/>
        <a:p>
          <a:endParaRPr lang="en-CA"/>
        </a:p>
      </dgm:t>
    </dgm:pt>
    <dgm:pt modelId="{10FC9D95-29BA-4E21-8C6D-C25B5AFD0642}" type="sibTrans" cxnId="{3C0BBA59-1E75-4388-AC11-3EB5E533ADB9}">
      <dgm:prSet/>
      <dgm:spPr/>
      <dgm:t>
        <a:bodyPr/>
        <a:lstStyle/>
        <a:p>
          <a:endParaRPr lang="en-CA"/>
        </a:p>
      </dgm:t>
    </dgm:pt>
    <dgm:pt modelId="{919F840A-831E-4793-ACE5-65B5C476DA1D}">
      <dgm:prSet phldrT="[Text]"/>
      <dgm:spPr/>
      <dgm:t>
        <a:bodyPr/>
        <a:lstStyle/>
        <a:p>
          <a:r>
            <a:rPr lang="en-GB" dirty="0" smtClean="0"/>
            <a:t>Through its International Training </a:t>
          </a:r>
          <a:r>
            <a:rPr lang="en-GB" dirty="0" err="1" smtClean="0"/>
            <a:t>Center</a:t>
          </a:r>
          <a:r>
            <a:rPr lang="en-GB" dirty="0" smtClean="0"/>
            <a:t> the ILO proposes an Evaluation Manager Certification Program</a:t>
          </a:r>
          <a:endParaRPr lang="en-CA" dirty="0"/>
        </a:p>
      </dgm:t>
    </dgm:pt>
    <dgm:pt modelId="{C5E26E81-A76A-435D-97BD-00A6DD6E2855}" type="parTrans" cxnId="{048E6453-4F1E-462A-A57B-BFCCF383F3E7}">
      <dgm:prSet/>
      <dgm:spPr/>
      <dgm:t>
        <a:bodyPr/>
        <a:lstStyle/>
        <a:p>
          <a:endParaRPr lang="en-CA"/>
        </a:p>
      </dgm:t>
    </dgm:pt>
    <dgm:pt modelId="{5C10DB65-97A5-40BC-8F2A-572BEE26CCFB}" type="sibTrans" cxnId="{048E6453-4F1E-462A-A57B-BFCCF383F3E7}">
      <dgm:prSet/>
      <dgm:spPr/>
      <dgm:t>
        <a:bodyPr/>
        <a:lstStyle/>
        <a:p>
          <a:endParaRPr lang="en-CA"/>
        </a:p>
      </dgm:t>
    </dgm:pt>
    <dgm:pt modelId="{3E490CDF-9E58-4D99-AB71-1639091C1808}">
      <dgm:prSet phldrT="[Tex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GB" dirty="0" smtClean="0"/>
            <a:t>Already somewhat used in defining the evaluation competencies for decentralized Monitoring &amp; Evaluation Officers, where the functions of monitoring and of evaluation are currently often combined in one job. </a:t>
          </a:r>
          <a:endParaRPr lang="en-CA" dirty="0" smtClean="0"/>
        </a:p>
      </dgm:t>
    </dgm:pt>
    <dgm:pt modelId="{CDE9541D-6BAA-4738-9C5D-8A9F644D02E9}" type="parTrans" cxnId="{B859B0D2-1FB6-4A26-89CA-63BFA71D8D79}">
      <dgm:prSet/>
      <dgm:spPr/>
      <dgm:t>
        <a:bodyPr/>
        <a:lstStyle/>
        <a:p>
          <a:endParaRPr lang="en-CA"/>
        </a:p>
      </dgm:t>
    </dgm:pt>
    <dgm:pt modelId="{705F0EDB-1873-4812-9F67-131A7A460629}" type="sibTrans" cxnId="{B859B0D2-1FB6-4A26-89CA-63BFA71D8D79}">
      <dgm:prSet/>
      <dgm:spPr/>
      <dgm:t>
        <a:bodyPr/>
        <a:lstStyle/>
        <a:p>
          <a:endParaRPr lang="en-CA"/>
        </a:p>
      </dgm:t>
    </dgm:pt>
    <dgm:pt modelId="{C2D5BE2C-9E72-40CA-9A7E-ED99D25CE220}">
      <dgm:prSet/>
      <dgm:spPr/>
      <dgm:t>
        <a:bodyPr/>
        <a:lstStyle/>
        <a:p>
          <a:r>
            <a:rPr lang="en-GB" dirty="0" smtClean="0"/>
            <a:t>Training courses on gender-responsive evaluation through UNEG and professionalization initiative - UNW intern</a:t>
          </a:r>
          <a:endParaRPr lang="en-CA" dirty="0"/>
        </a:p>
      </dgm:t>
    </dgm:pt>
    <dgm:pt modelId="{9C2BF6E8-2092-45B2-8BB2-46F91D91DB16}" type="parTrans" cxnId="{4CC1A1B5-E2BB-4B05-9E4F-90750E9BAC5D}">
      <dgm:prSet/>
      <dgm:spPr/>
      <dgm:t>
        <a:bodyPr/>
        <a:lstStyle/>
        <a:p>
          <a:endParaRPr lang="en-CA"/>
        </a:p>
      </dgm:t>
    </dgm:pt>
    <dgm:pt modelId="{042BF25D-A596-4721-AE21-2BC516010A70}" type="sibTrans" cxnId="{4CC1A1B5-E2BB-4B05-9E4F-90750E9BAC5D}">
      <dgm:prSet/>
      <dgm:spPr/>
      <dgm:t>
        <a:bodyPr/>
        <a:lstStyle/>
        <a:p>
          <a:endParaRPr lang="en-CA"/>
        </a:p>
      </dgm:t>
    </dgm:pt>
    <dgm:pt modelId="{83CFD045-82C0-4E29-BF9C-29595C658D9C}">
      <dgm:prSet/>
      <dgm:spPr/>
      <dgm:t>
        <a:bodyPr/>
        <a:lstStyle/>
        <a:p>
          <a:r>
            <a:rPr lang="en-GB" dirty="0" smtClean="0"/>
            <a:t>Need to update CF to include aspects of gender equality and human rights</a:t>
          </a:r>
          <a:endParaRPr lang="en-CA" dirty="0"/>
        </a:p>
      </dgm:t>
    </dgm:pt>
    <dgm:pt modelId="{31276B9B-8045-4D87-9504-FE0966D0BC49}" type="parTrans" cxnId="{D8E7BF3F-77C6-4B16-8DAD-789329C82FE1}">
      <dgm:prSet/>
      <dgm:spPr/>
    </dgm:pt>
    <dgm:pt modelId="{336A1D7A-E72D-4072-8BAD-57347AA3D160}" type="sibTrans" cxnId="{D8E7BF3F-77C6-4B16-8DAD-789329C82FE1}">
      <dgm:prSet/>
      <dgm:spPr/>
    </dgm:pt>
    <dgm:pt modelId="{08395A5A-95E8-4580-8573-719428DF7353}" type="pres">
      <dgm:prSet presAssocID="{ED4E63DC-D3D0-4DA9-93BC-7D6F3FEA3D9C}" presName="Name0" presStyleCnt="0">
        <dgm:presLayoutVars>
          <dgm:dir/>
          <dgm:animLvl val="lvl"/>
          <dgm:resizeHandles val="exact"/>
        </dgm:presLayoutVars>
      </dgm:prSet>
      <dgm:spPr/>
      <dgm:t>
        <a:bodyPr/>
        <a:lstStyle/>
        <a:p>
          <a:endParaRPr lang="en-GB"/>
        </a:p>
      </dgm:t>
    </dgm:pt>
    <dgm:pt modelId="{49493ACD-ADEA-4C86-BB6E-13253998D048}" type="pres">
      <dgm:prSet presAssocID="{CE456B71-1D5C-4EEC-AE80-07537279FFB6}" presName="composite" presStyleCnt="0"/>
      <dgm:spPr/>
    </dgm:pt>
    <dgm:pt modelId="{281B8B91-1EC4-491C-B15B-B5B17C6A40F1}" type="pres">
      <dgm:prSet presAssocID="{CE456B71-1D5C-4EEC-AE80-07537279FFB6}" presName="parTx" presStyleLbl="alignNode1" presStyleIdx="0" presStyleCnt="3">
        <dgm:presLayoutVars>
          <dgm:chMax val="0"/>
          <dgm:chPref val="0"/>
          <dgm:bulletEnabled val="1"/>
        </dgm:presLayoutVars>
      </dgm:prSet>
      <dgm:spPr/>
      <dgm:t>
        <a:bodyPr/>
        <a:lstStyle/>
        <a:p>
          <a:endParaRPr lang="en-GB"/>
        </a:p>
      </dgm:t>
    </dgm:pt>
    <dgm:pt modelId="{00856319-B1A3-4C33-9BCC-6BDDE4FD11AE}" type="pres">
      <dgm:prSet presAssocID="{CE456B71-1D5C-4EEC-AE80-07537279FFB6}" presName="desTx" presStyleLbl="alignAccFollowNode1" presStyleIdx="0" presStyleCnt="3">
        <dgm:presLayoutVars>
          <dgm:bulletEnabled val="1"/>
        </dgm:presLayoutVars>
      </dgm:prSet>
      <dgm:spPr/>
      <dgm:t>
        <a:bodyPr/>
        <a:lstStyle/>
        <a:p>
          <a:endParaRPr lang="en-CA"/>
        </a:p>
      </dgm:t>
    </dgm:pt>
    <dgm:pt modelId="{A802B889-B469-425A-A321-FE0C55BFD447}" type="pres">
      <dgm:prSet presAssocID="{285C1030-2072-4245-B024-DA9485CC7E23}" presName="space" presStyleCnt="0"/>
      <dgm:spPr/>
    </dgm:pt>
    <dgm:pt modelId="{1F691F31-C819-4FF5-8205-ABABF77B78F3}" type="pres">
      <dgm:prSet presAssocID="{5ABA12A5-0661-4951-A6E2-AAD7804308D0}" presName="composite" presStyleCnt="0"/>
      <dgm:spPr/>
    </dgm:pt>
    <dgm:pt modelId="{D114AC18-AB20-4712-A87D-FCAF29E36688}" type="pres">
      <dgm:prSet presAssocID="{5ABA12A5-0661-4951-A6E2-AAD7804308D0}" presName="parTx" presStyleLbl="alignNode1" presStyleIdx="1" presStyleCnt="3">
        <dgm:presLayoutVars>
          <dgm:chMax val="0"/>
          <dgm:chPref val="0"/>
          <dgm:bulletEnabled val="1"/>
        </dgm:presLayoutVars>
      </dgm:prSet>
      <dgm:spPr/>
      <dgm:t>
        <a:bodyPr/>
        <a:lstStyle/>
        <a:p>
          <a:endParaRPr lang="en-GB"/>
        </a:p>
      </dgm:t>
    </dgm:pt>
    <dgm:pt modelId="{A9D3E69F-9B82-412E-9690-3CFA26B5806F}" type="pres">
      <dgm:prSet presAssocID="{5ABA12A5-0661-4951-A6E2-AAD7804308D0}" presName="desTx" presStyleLbl="alignAccFollowNode1" presStyleIdx="1" presStyleCnt="3">
        <dgm:presLayoutVars>
          <dgm:bulletEnabled val="1"/>
        </dgm:presLayoutVars>
      </dgm:prSet>
      <dgm:spPr/>
      <dgm:t>
        <a:bodyPr/>
        <a:lstStyle/>
        <a:p>
          <a:endParaRPr lang="en-CA"/>
        </a:p>
      </dgm:t>
    </dgm:pt>
    <dgm:pt modelId="{6F074A11-2088-4F91-A967-9E8D7E66ED9C}" type="pres">
      <dgm:prSet presAssocID="{1D16DFF0-40EF-4BF7-999C-50DBDF410964}" presName="space" presStyleCnt="0"/>
      <dgm:spPr/>
    </dgm:pt>
    <dgm:pt modelId="{15D73CCA-1DE5-4D0D-BE4D-9C5AEF58349B}" type="pres">
      <dgm:prSet presAssocID="{E457960D-882F-441F-93FB-97D23575666A}" presName="composite" presStyleCnt="0"/>
      <dgm:spPr/>
    </dgm:pt>
    <dgm:pt modelId="{6FCC0D6B-5670-4E95-9BBD-698156C206F9}" type="pres">
      <dgm:prSet presAssocID="{E457960D-882F-441F-93FB-97D23575666A}" presName="parTx" presStyleLbl="alignNode1" presStyleIdx="2" presStyleCnt="3">
        <dgm:presLayoutVars>
          <dgm:chMax val="0"/>
          <dgm:chPref val="0"/>
          <dgm:bulletEnabled val="1"/>
        </dgm:presLayoutVars>
      </dgm:prSet>
      <dgm:spPr/>
      <dgm:t>
        <a:bodyPr/>
        <a:lstStyle/>
        <a:p>
          <a:endParaRPr lang="en-GB"/>
        </a:p>
      </dgm:t>
    </dgm:pt>
    <dgm:pt modelId="{F0B68F3D-EB33-4B75-B9FF-700E0206CBED}" type="pres">
      <dgm:prSet presAssocID="{E457960D-882F-441F-93FB-97D23575666A}" presName="desTx" presStyleLbl="alignAccFollowNode1" presStyleIdx="2" presStyleCnt="3">
        <dgm:presLayoutVars>
          <dgm:bulletEnabled val="1"/>
        </dgm:presLayoutVars>
      </dgm:prSet>
      <dgm:spPr/>
      <dgm:t>
        <a:bodyPr/>
        <a:lstStyle/>
        <a:p>
          <a:endParaRPr lang="en-CA"/>
        </a:p>
      </dgm:t>
    </dgm:pt>
  </dgm:ptLst>
  <dgm:cxnLst>
    <dgm:cxn modelId="{84250843-D5EC-45F8-A540-36F280BD6C03}" type="presOf" srcId="{5ABA12A5-0661-4951-A6E2-AAD7804308D0}" destId="{D114AC18-AB20-4712-A87D-FCAF29E36688}" srcOrd="0" destOrd="0" presId="urn:microsoft.com/office/officeart/2005/8/layout/hList1"/>
    <dgm:cxn modelId="{93F26D82-AB9A-4506-B33E-7081518A8D05}" type="presOf" srcId="{ED4E63DC-D3D0-4DA9-93BC-7D6F3FEA3D9C}" destId="{08395A5A-95E8-4580-8573-719428DF7353}" srcOrd="0" destOrd="0" presId="urn:microsoft.com/office/officeart/2005/8/layout/hList1"/>
    <dgm:cxn modelId="{79942011-275B-45B7-A73F-9E375A8D2D72}" type="presOf" srcId="{A017E453-79DD-4ABE-A669-E80485B3A79C}" destId="{A9D3E69F-9B82-412E-9690-3CFA26B5806F}" srcOrd="0" destOrd="0" presId="urn:microsoft.com/office/officeart/2005/8/layout/hList1"/>
    <dgm:cxn modelId="{030D56EE-E348-46B1-9D5B-B50DD5AE734E}" type="presOf" srcId="{919F840A-831E-4793-ACE5-65B5C476DA1D}" destId="{00856319-B1A3-4C33-9BCC-6BDDE4FD11AE}" srcOrd="0" destOrd="2" presId="urn:microsoft.com/office/officeart/2005/8/layout/hList1"/>
    <dgm:cxn modelId="{53CD635F-1EEA-4264-9384-F894DCA4A3B0}" type="presOf" srcId="{CE456B71-1D5C-4EEC-AE80-07537279FFB6}" destId="{281B8B91-1EC4-491C-B15B-B5B17C6A40F1}" srcOrd="0" destOrd="0" presId="urn:microsoft.com/office/officeart/2005/8/layout/hList1"/>
    <dgm:cxn modelId="{6E9A2A64-2A09-4DC5-B0AD-5B14FA73DBBB}" type="presOf" srcId="{18CF7131-5D5E-41C5-A670-5EA2FDF5F472}" destId="{00856319-B1A3-4C33-9BCC-6BDDE4FD11AE}" srcOrd="0" destOrd="1" presId="urn:microsoft.com/office/officeart/2005/8/layout/hList1"/>
    <dgm:cxn modelId="{3C0BBA59-1E75-4388-AC11-3EB5E533ADB9}" srcId="{CE456B71-1D5C-4EEC-AE80-07537279FFB6}" destId="{18CF7131-5D5E-41C5-A670-5EA2FDF5F472}" srcOrd="1" destOrd="0" parTransId="{34E9EF95-B718-42D8-B59C-591179D3A07F}" sibTransId="{10FC9D95-29BA-4E21-8C6D-C25B5AFD0642}"/>
    <dgm:cxn modelId="{367F029C-FE1F-4CA9-8E8B-68F57BC0E184}" srcId="{ED4E63DC-D3D0-4DA9-93BC-7D6F3FEA3D9C}" destId="{CE456B71-1D5C-4EEC-AE80-07537279FFB6}" srcOrd="0" destOrd="0" parTransId="{EE06C39D-991B-4C6B-9DC8-38B91379CD0C}" sibTransId="{285C1030-2072-4245-B024-DA9485CC7E23}"/>
    <dgm:cxn modelId="{CAB87237-09B9-4C01-8DF9-44CB3F323A93}" type="presOf" srcId="{83CFD045-82C0-4E29-BF9C-29595C658D9C}" destId="{A9D3E69F-9B82-412E-9690-3CFA26B5806F}" srcOrd="0" destOrd="2" presId="urn:microsoft.com/office/officeart/2005/8/layout/hList1"/>
    <dgm:cxn modelId="{37853E0B-BADD-4CAA-9172-BEEDC3A30876}" srcId="{CE456B71-1D5C-4EEC-AE80-07537279FFB6}" destId="{6163672A-21AB-4254-8A95-6F0E420C2351}" srcOrd="0" destOrd="0" parTransId="{70676D21-2B40-4545-B723-64CED4601750}" sibTransId="{CE6F5D13-9644-4CCB-91A1-7A514557E676}"/>
    <dgm:cxn modelId="{4CC1A1B5-E2BB-4B05-9E4F-90750E9BAC5D}" srcId="{5ABA12A5-0661-4951-A6E2-AAD7804308D0}" destId="{C2D5BE2C-9E72-40CA-9A7E-ED99D25CE220}" srcOrd="1" destOrd="0" parTransId="{9C2BF6E8-2092-45B2-8BB2-46F91D91DB16}" sibTransId="{042BF25D-A596-4721-AE21-2BC516010A70}"/>
    <dgm:cxn modelId="{DE1F8633-07FE-408C-BC6D-AD46D89190BF}" type="presOf" srcId="{3E490CDF-9E58-4D99-AB71-1639091C1808}" destId="{F0B68F3D-EB33-4B75-B9FF-700E0206CBED}" srcOrd="0" destOrd="1" presId="urn:microsoft.com/office/officeart/2005/8/layout/hList1"/>
    <dgm:cxn modelId="{6E04161F-B39A-45AB-9E34-79C558711216}" srcId="{5ABA12A5-0661-4951-A6E2-AAD7804308D0}" destId="{A017E453-79DD-4ABE-A669-E80485B3A79C}" srcOrd="0" destOrd="0" parTransId="{82E28CA4-4C0C-4A13-8BCF-76538FEA28C5}" sibTransId="{87B0D16A-875D-4950-80D3-4657646BA517}"/>
    <dgm:cxn modelId="{8F5B6AC9-036B-4FA2-94D0-E94B756AA38A}" type="presOf" srcId="{E457960D-882F-441F-93FB-97D23575666A}" destId="{6FCC0D6B-5670-4E95-9BBD-698156C206F9}" srcOrd="0" destOrd="0" presId="urn:microsoft.com/office/officeart/2005/8/layout/hList1"/>
    <dgm:cxn modelId="{DE485536-20A5-44B6-824E-3BB22E1A2CD8}" type="presOf" srcId="{C2D5BE2C-9E72-40CA-9A7E-ED99D25CE220}" destId="{A9D3E69F-9B82-412E-9690-3CFA26B5806F}" srcOrd="0" destOrd="1" presId="urn:microsoft.com/office/officeart/2005/8/layout/hList1"/>
    <dgm:cxn modelId="{774C84FE-FCF7-4D04-96DD-229C3E76836E}" srcId="{ED4E63DC-D3D0-4DA9-93BC-7D6F3FEA3D9C}" destId="{5ABA12A5-0661-4951-A6E2-AAD7804308D0}" srcOrd="1" destOrd="0" parTransId="{03358F11-8F30-4D93-A9FB-19BD566D139B}" sibTransId="{1D16DFF0-40EF-4BF7-999C-50DBDF410964}"/>
    <dgm:cxn modelId="{B859B0D2-1FB6-4A26-89CA-63BFA71D8D79}" srcId="{E457960D-882F-441F-93FB-97D23575666A}" destId="{3E490CDF-9E58-4D99-AB71-1639091C1808}" srcOrd="1" destOrd="0" parTransId="{CDE9541D-6BAA-4738-9C5D-8A9F644D02E9}" sibTransId="{705F0EDB-1873-4812-9F67-131A7A460629}"/>
    <dgm:cxn modelId="{048E6453-4F1E-462A-A57B-BFCCF383F3E7}" srcId="{CE456B71-1D5C-4EEC-AE80-07537279FFB6}" destId="{919F840A-831E-4793-ACE5-65B5C476DA1D}" srcOrd="2" destOrd="0" parTransId="{C5E26E81-A76A-435D-97BD-00A6DD6E2855}" sibTransId="{5C10DB65-97A5-40BC-8F2A-572BEE26CCFB}"/>
    <dgm:cxn modelId="{63901C03-AC9C-4F43-BC80-25601007EE3F}" type="presOf" srcId="{73870DD9-65F4-4FFA-8A92-239CD426496B}" destId="{F0B68F3D-EB33-4B75-B9FF-700E0206CBED}" srcOrd="0" destOrd="0" presId="urn:microsoft.com/office/officeart/2005/8/layout/hList1"/>
    <dgm:cxn modelId="{459CDD68-42E9-4663-91C5-92147E98891E}" srcId="{E457960D-882F-441F-93FB-97D23575666A}" destId="{73870DD9-65F4-4FFA-8A92-239CD426496B}" srcOrd="0" destOrd="0" parTransId="{565B165C-8D55-4AD3-8440-1934F9AB54B7}" sibTransId="{7E49019A-C923-4DA2-BFCB-FD7CF2D09308}"/>
    <dgm:cxn modelId="{D8E7BF3F-77C6-4B16-8DAD-789329C82FE1}" srcId="{5ABA12A5-0661-4951-A6E2-AAD7804308D0}" destId="{83CFD045-82C0-4E29-BF9C-29595C658D9C}" srcOrd="2" destOrd="0" parTransId="{31276B9B-8045-4D87-9504-FE0966D0BC49}" sibTransId="{336A1D7A-E72D-4072-8BAD-57347AA3D160}"/>
    <dgm:cxn modelId="{5154EEB8-4DBD-4E77-8FF8-551D30510172}" type="presOf" srcId="{6163672A-21AB-4254-8A95-6F0E420C2351}" destId="{00856319-B1A3-4C33-9BCC-6BDDE4FD11AE}" srcOrd="0" destOrd="0" presId="urn:microsoft.com/office/officeart/2005/8/layout/hList1"/>
    <dgm:cxn modelId="{4F559BAA-B51C-4DE0-812D-A2C6C15749DD}" srcId="{ED4E63DC-D3D0-4DA9-93BC-7D6F3FEA3D9C}" destId="{E457960D-882F-441F-93FB-97D23575666A}" srcOrd="2" destOrd="0" parTransId="{A32D44F1-C95E-40A2-9D3A-4F0860095C2B}" sibTransId="{08EFE682-BA54-422E-8C05-2ED3260D07F7}"/>
    <dgm:cxn modelId="{EB965E63-4368-48D1-A04B-1A9D40F6A6C0}" type="presParOf" srcId="{08395A5A-95E8-4580-8573-719428DF7353}" destId="{49493ACD-ADEA-4C86-BB6E-13253998D048}" srcOrd="0" destOrd="0" presId="urn:microsoft.com/office/officeart/2005/8/layout/hList1"/>
    <dgm:cxn modelId="{8E248189-9B29-4D12-9A2F-07AB85D7C193}" type="presParOf" srcId="{49493ACD-ADEA-4C86-BB6E-13253998D048}" destId="{281B8B91-1EC4-491C-B15B-B5B17C6A40F1}" srcOrd="0" destOrd="0" presId="urn:microsoft.com/office/officeart/2005/8/layout/hList1"/>
    <dgm:cxn modelId="{5F211166-8DBD-405F-85C4-CE1DCE264867}" type="presParOf" srcId="{49493ACD-ADEA-4C86-BB6E-13253998D048}" destId="{00856319-B1A3-4C33-9BCC-6BDDE4FD11AE}" srcOrd="1" destOrd="0" presId="urn:microsoft.com/office/officeart/2005/8/layout/hList1"/>
    <dgm:cxn modelId="{6120691E-1CA9-4F2A-A86A-C11B225D7988}" type="presParOf" srcId="{08395A5A-95E8-4580-8573-719428DF7353}" destId="{A802B889-B469-425A-A321-FE0C55BFD447}" srcOrd="1" destOrd="0" presId="urn:microsoft.com/office/officeart/2005/8/layout/hList1"/>
    <dgm:cxn modelId="{0EDF0C8D-C085-4E34-B631-CA4CD3B27A33}" type="presParOf" srcId="{08395A5A-95E8-4580-8573-719428DF7353}" destId="{1F691F31-C819-4FF5-8205-ABABF77B78F3}" srcOrd="2" destOrd="0" presId="urn:microsoft.com/office/officeart/2005/8/layout/hList1"/>
    <dgm:cxn modelId="{0A80C805-DBD8-4479-ACE8-98E3D9686979}" type="presParOf" srcId="{1F691F31-C819-4FF5-8205-ABABF77B78F3}" destId="{D114AC18-AB20-4712-A87D-FCAF29E36688}" srcOrd="0" destOrd="0" presId="urn:microsoft.com/office/officeart/2005/8/layout/hList1"/>
    <dgm:cxn modelId="{E6CEB350-DA7B-4E11-8A0C-6778099939DE}" type="presParOf" srcId="{1F691F31-C819-4FF5-8205-ABABF77B78F3}" destId="{A9D3E69F-9B82-412E-9690-3CFA26B5806F}" srcOrd="1" destOrd="0" presId="urn:microsoft.com/office/officeart/2005/8/layout/hList1"/>
    <dgm:cxn modelId="{1BC8D989-9F32-4A92-88AB-A239B3BFD363}" type="presParOf" srcId="{08395A5A-95E8-4580-8573-719428DF7353}" destId="{6F074A11-2088-4F91-A967-9E8D7E66ED9C}" srcOrd="3" destOrd="0" presId="urn:microsoft.com/office/officeart/2005/8/layout/hList1"/>
    <dgm:cxn modelId="{1C5BA5FB-E24E-43A7-B526-AE9CFD25D747}" type="presParOf" srcId="{08395A5A-95E8-4580-8573-719428DF7353}" destId="{15D73CCA-1DE5-4D0D-BE4D-9C5AEF58349B}" srcOrd="4" destOrd="0" presId="urn:microsoft.com/office/officeart/2005/8/layout/hList1"/>
    <dgm:cxn modelId="{F05DA057-49F6-4E1C-86ED-2772A7345796}" type="presParOf" srcId="{15D73CCA-1DE5-4D0D-BE4D-9C5AEF58349B}" destId="{6FCC0D6B-5670-4E95-9BBD-698156C206F9}" srcOrd="0" destOrd="0" presId="urn:microsoft.com/office/officeart/2005/8/layout/hList1"/>
    <dgm:cxn modelId="{A52FFB7D-9F9A-4940-99E1-20CDDEFB71A0}" type="presParOf" srcId="{15D73CCA-1DE5-4D0D-BE4D-9C5AEF58349B}" destId="{F0B68F3D-EB33-4B75-B9FF-700E0206CBED}"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D4E63DC-D3D0-4DA9-93BC-7D6F3FEA3D9C}"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CA"/>
        </a:p>
      </dgm:t>
    </dgm:pt>
    <dgm:pt modelId="{CE456B71-1D5C-4EEC-AE80-07537279FFB6}">
      <dgm:prSet phldrT="[Text]"/>
      <dgm:spPr/>
      <dgm:t>
        <a:bodyPr/>
        <a:lstStyle/>
        <a:p>
          <a:r>
            <a:rPr lang="en-US" dirty="0" smtClean="0"/>
            <a:t>CES</a:t>
          </a:r>
          <a:endParaRPr lang="en-CA" dirty="0"/>
        </a:p>
      </dgm:t>
    </dgm:pt>
    <dgm:pt modelId="{EE06C39D-991B-4C6B-9DC8-38B91379CD0C}" type="parTrans" cxnId="{367F029C-FE1F-4CA9-8E8B-68F57BC0E184}">
      <dgm:prSet/>
      <dgm:spPr/>
      <dgm:t>
        <a:bodyPr/>
        <a:lstStyle/>
        <a:p>
          <a:endParaRPr lang="en-CA"/>
        </a:p>
      </dgm:t>
    </dgm:pt>
    <dgm:pt modelId="{285C1030-2072-4245-B024-DA9485CC7E23}" type="sibTrans" cxnId="{367F029C-FE1F-4CA9-8E8B-68F57BC0E184}">
      <dgm:prSet/>
      <dgm:spPr/>
      <dgm:t>
        <a:bodyPr/>
        <a:lstStyle/>
        <a:p>
          <a:endParaRPr lang="en-CA"/>
        </a:p>
      </dgm:t>
    </dgm:pt>
    <dgm:pt modelId="{6163672A-21AB-4254-8A95-6F0E420C2351}">
      <dgm:prSet phldrT="[Text]"/>
      <dgm:spPr/>
      <dgm:t>
        <a:bodyPr/>
        <a:lstStyle/>
        <a:p>
          <a:r>
            <a:rPr lang="en-US" dirty="0" smtClean="0"/>
            <a:t>Professional Designation </a:t>
          </a:r>
          <a:r>
            <a:rPr lang="en-US" dirty="0" err="1" smtClean="0"/>
            <a:t>Programme</a:t>
          </a:r>
          <a:r>
            <a:rPr lang="en-US" dirty="0" smtClean="0"/>
            <a:t> </a:t>
          </a:r>
          <a:r>
            <a:rPr lang="en-US" dirty="0" smtClean="0">
              <a:sym typeface="Wingdings" pitchFamily="2" charset="2"/>
            </a:rPr>
            <a:t> </a:t>
          </a:r>
          <a:r>
            <a:rPr lang="en-US" dirty="0" smtClean="0"/>
            <a:t>CES Credentialed Evaluator (CE) designation</a:t>
          </a:r>
          <a:endParaRPr lang="en-CA" dirty="0"/>
        </a:p>
      </dgm:t>
    </dgm:pt>
    <dgm:pt modelId="{70676D21-2B40-4545-B723-64CED4601750}" type="parTrans" cxnId="{37853E0B-BADD-4CAA-9172-BEEDC3A30876}">
      <dgm:prSet/>
      <dgm:spPr/>
      <dgm:t>
        <a:bodyPr/>
        <a:lstStyle/>
        <a:p>
          <a:endParaRPr lang="en-CA"/>
        </a:p>
      </dgm:t>
    </dgm:pt>
    <dgm:pt modelId="{CE6F5D13-9644-4CCB-91A1-7A514557E676}" type="sibTrans" cxnId="{37853E0B-BADD-4CAA-9172-BEEDC3A30876}">
      <dgm:prSet/>
      <dgm:spPr/>
      <dgm:t>
        <a:bodyPr/>
        <a:lstStyle/>
        <a:p>
          <a:endParaRPr lang="en-CA"/>
        </a:p>
      </dgm:t>
    </dgm:pt>
    <dgm:pt modelId="{5ABA12A5-0661-4951-A6E2-AAD7804308D0}">
      <dgm:prSet phldrT="[Text]"/>
      <dgm:spPr/>
      <dgm:t>
        <a:bodyPr/>
        <a:lstStyle/>
        <a:p>
          <a:r>
            <a:rPr lang="en-US" dirty="0" smtClean="0"/>
            <a:t>DFID</a:t>
          </a:r>
          <a:endParaRPr lang="en-CA" dirty="0"/>
        </a:p>
      </dgm:t>
    </dgm:pt>
    <dgm:pt modelId="{03358F11-8F30-4D93-A9FB-19BD566D139B}" type="parTrans" cxnId="{774C84FE-FCF7-4D04-96DD-229C3E76836E}">
      <dgm:prSet/>
      <dgm:spPr/>
      <dgm:t>
        <a:bodyPr/>
        <a:lstStyle/>
        <a:p>
          <a:endParaRPr lang="en-CA"/>
        </a:p>
      </dgm:t>
    </dgm:pt>
    <dgm:pt modelId="{1D16DFF0-40EF-4BF7-999C-50DBDF410964}" type="sibTrans" cxnId="{774C84FE-FCF7-4D04-96DD-229C3E76836E}">
      <dgm:prSet/>
      <dgm:spPr/>
      <dgm:t>
        <a:bodyPr/>
        <a:lstStyle/>
        <a:p>
          <a:endParaRPr lang="en-CA"/>
        </a:p>
      </dgm:t>
    </dgm:pt>
    <dgm:pt modelId="{A017E453-79DD-4ABE-A669-E80485B3A79C}">
      <dgm:prSet phldrT="[Text]"/>
      <dgm:spPr/>
      <dgm:t>
        <a:bodyPr/>
        <a:lstStyle/>
        <a:p>
          <a:r>
            <a:rPr lang="en-US" dirty="0" smtClean="0"/>
            <a:t>Accreditation system certifying staff members’ level of evaluation competencies</a:t>
          </a:r>
          <a:endParaRPr lang="en-CA" dirty="0"/>
        </a:p>
      </dgm:t>
    </dgm:pt>
    <dgm:pt modelId="{82E28CA4-4C0C-4A13-8BCF-76538FEA28C5}" type="parTrans" cxnId="{6E04161F-B39A-45AB-9E34-79C558711216}">
      <dgm:prSet/>
      <dgm:spPr/>
      <dgm:t>
        <a:bodyPr/>
        <a:lstStyle/>
        <a:p>
          <a:endParaRPr lang="en-CA"/>
        </a:p>
      </dgm:t>
    </dgm:pt>
    <dgm:pt modelId="{87B0D16A-875D-4950-80D3-4657646BA517}" type="sibTrans" cxnId="{6E04161F-B39A-45AB-9E34-79C558711216}">
      <dgm:prSet/>
      <dgm:spPr/>
      <dgm:t>
        <a:bodyPr/>
        <a:lstStyle/>
        <a:p>
          <a:endParaRPr lang="en-CA"/>
        </a:p>
      </dgm:t>
    </dgm:pt>
    <dgm:pt modelId="{E457960D-882F-441F-93FB-97D23575666A}">
      <dgm:prSet phldrT="[Text]"/>
      <dgm:spPr/>
      <dgm:t>
        <a:bodyPr/>
        <a:lstStyle/>
        <a:p>
          <a:r>
            <a:rPr lang="en-US" dirty="0" smtClean="0"/>
            <a:t>WB &amp; IFC</a:t>
          </a:r>
          <a:endParaRPr lang="en-CA" dirty="0"/>
        </a:p>
      </dgm:t>
    </dgm:pt>
    <dgm:pt modelId="{A32D44F1-C95E-40A2-9D3A-4F0860095C2B}" type="parTrans" cxnId="{4F559BAA-B51C-4DE0-812D-A2C6C15749DD}">
      <dgm:prSet/>
      <dgm:spPr/>
      <dgm:t>
        <a:bodyPr/>
        <a:lstStyle/>
        <a:p>
          <a:endParaRPr lang="en-CA"/>
        </a:p>
      </dgm:t>
    </dgm:pt>
    <dgm:pt modelId="{08EFE682-BA54-422E-8C05-2ED3260D07F7}" type="sibTrans" cxnId="{4F559BAA-B51C-4DE0-812D-A2C6C15749DD}">
      <dgm:prSet/>
      <dgm:spPr/>
      <dgm:t>
        <a:bodyPr/>
        <a:lstStyle/>
        <a:p>
          <a:endParaRPr lang="en-CA"/>
        </a:p>
      </dgm:t>
    </dgm:pt>
    <dgm:pt modelId="{73870DD9-65F4-4FFA-8A92-239CD426496B}">
      <dgm:prSet phldrT="[Tex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dirty="0" smtClean="0"/>
            <a:t>Results measurement and evidence stream (RMES) </a:t>
          </a:r>
          <a:endParaRPr lang="en-CA" dirty="0" smtClean="0"/>
        </a:p>
      </dgm:t>
    </dgm:pt>
    <dgm:pt modelId="{565B165C-8D55-4AD3-8440-1934F9AB54B7}" type="parTrans" cxnId="{459CDD68-42E9-4663-91C5-92147E98891E}">
      <dgm:prSet/>
      <dgm:spPr/>
      <dgm:t>
        <a:bodyPr/>
        <a:lstStyle/>
        <a:p>
          <a:endParaRPr lang="en-CA"/>
        </a:p>
      </dgm:t>
    </dgm:pt>
    <dgm:pt modelId="{7E49019A-C923-4DA2-BFCB-FD7CF2D09308}" type="sibTrans" cxnId="{459CDD68-42E9-4663-91C5-92147E98891E}">
      <dgm:prSet/>
      <dgm:spPr/>
      <dgm:t>
        <a:bodyPr/>
        <a:lstStyle/>
        <a:p>
          <a:endParaRPr lang="en-CA"/>
        </a:p>
      </dgm:t>
    </dgm:pt>
    <dgm:pt modelId="{5E87CCD8-C9C2-4F3B-A792-8B5907129CF1}">
      <dgm:prSet phldrT="[Tex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dirty="0" smtClean="0"/>
            <a:t>EES &amp; UKES</a:t>
          </a:r>
          <a:endParaRPr lang="en-CA" dirty="0" smtClean="0"/>
        </a:p>
      </dgm:t>
    </dgm:pt>
    <dgm:pt modelId="{D891B054-A580-42E3-906F-DAF33769296E}" type="parTrans" cxnId="{4454D779-2073-49D2-959F-C07EFB160F55}">
      <dgm:prSet/>
      <dgm:spPr/>
      <dgm:t>
        <a:bodyPr/>
        <a:lstStyle/>
        <a:p>
          <a:endParaRPr lang="en-CA"/>
        </a:p>
      </dgm:t>
    </dgm:pt>
    <dgm:pt modelId="{3B00D14F-DD67-47FC-925E-37C8D0DD072B}" type="sibTrans" cxnId="{4454D779-2073-49D2-959F-C07EFB160F55}">
      <dgm:prSet/>
      <dgm:spPr/>
      <dgm:t>
        <a:bodyPr/>
        <a:lstStyle/>
        <a:p>
          <a:endParaRPr lang="en-CA"/>
        </a:p>
      </dgm:t>
    </dgm:pt>
    <dgm:pt modelId="{2A070784-4F68-4F42-A442-615658685879}">
      <dgm:prSet/>
      <dgm:spPr/>
      <dgm:t>
        <a:bodyPr/>
        <a:lstStyle/>
        <a:p>
          <a:r>
            <a:rPr lang="en-US" dirty="0" smtClean="0"/>
            <a:t>Voluntary Evaluator Peer Review (VEPR) System </a:t>
          </a:r>
          <a:endParaRPr lang="en-CA" dirty="0"/>
        </a:p>
      </dgm:t>
    </dgm:pt>
    <dgm:pt modelId="{C30F6583-EC2C-4220-B83B-36EBAFABC53D}" type="parTrans" cxnId="{2ED6BA4A-113D-4098-BA6A-BF0FEE78A763}">
      <dgm:prSet/>
      <dgm:spPr/>
      <dgm:t>
        <a:bodyPr/>
        <a:lstStyle/>
        <a:p>
          <a:endParaRPr lang="en-CA"/>
        </a:p>
      </dgm:t>
    </dgm:pt>
    <dgm:pt modelId="{83C97677-8E33-4744-AA5A-162BF4913680}" type="sibTrans" cxnId="{2ED6BA4A-113D-4098-BA6A-BF0FEE78A763}">
      <dgm:prSet/>
      <dgm:spPr/>
      <dgm:t>
        <a:bodyPr/>
        <a:lstStyle/>
        <a:p>
          <a:endParaRPr lang="en-CA"/>
        </a:p>
      </dgm:t>
    </dgm:pt>
    <dgm:pt modelId="{8AAE0BE6-7727-4A18-9F92-5DC2E40FAC84}">
      <dgm:prSet/>
      <dgm:spPr/>
      <dgm:t>
        <a:bodyPr/>
        <a:lstStyle/>
        <a:p>
          <a:r>
            <a:rPr lang="en-GB" dirty="0" smtClean="0"/>
            <a:t>Four levels: </a:t>
          </a:r>
          <a:r>
            <a:rPr lang="en-US" dirty="0" smtClean="0"/>
            <a:t>expert, skilled, competent, foundation</a:t>
          </a:r>
          <a:endParaRPr lang="en-GB" dirty="0"/>
        </a:p>
      </dgm:t>
    </dgm:pt>
    <dgm:pt modelId="{88345C24-9C54-4327-B27E-76B919312CFF}" type="parTrans" cxnId="{9F20F890-3277-4511-B997-26ACB307C65E}">
      <dgm:prSet/>
      <dgm:spPr/>
      <dgm:t>
        <a:bodyPr/>
        <a:lstStyle/>
        <a:p>
          <a:endParaRPr lang="en-CA"/>
        </a:p>
      </dgm:t>
    </dgm:pt>
    <dgm:pt modelId="{C3753322-1406-4956-8ADE-492BD273ADBF}" type="sibTrans" cxnId="{9F20F890-3277-4511-B997-26ACB307C65E}">
      <dgm:prSet/>
      <dgm:spPr/>
      <dgm:t>
        <a:bodyPr/>
        <a:lstStyle/>
        <a:p>
          <a:endParaRPr lang="en-CA"/>
        </a:p>
      </dgm:t>
    </dgm:pt>
    <dgm:pt modelId="{13583E27-2E3C-46B6-8211-C2D4045AA4D8}">
      <dgm:prSet/>
      <dgm:spPr/>
      <dgm:t>
        <a:bodyPr/>
        <a:lstStyle/>
        <a:p>
          <a:r>
            <a:rPr lang="en-GB" dirty="0" smtClean="0"/>
            <a:t>Strategic approach to training</a:t>
          </a:r>
          <a:endParaRPr lang="en-GB" dirty="0"/>
        </a:p>
      </dgm:t>
    </dgm:pt>
    <dgm:pt modelId="{B6995504-BECD-4436-9B11-90FEAF837E95}" type="parTrans" cxnId="{78ADB62E-7E5B-4208-B7B9-F4ADBBC22947}">
      <dgm:prSet/>
      <dgm:spPr/>
      <dgm:t>
        <a:bodyPr/>
        <a:lstStyle/>
        <a:p>
          <a:endParaRPr lang="en-CA"/>
        </a:p>
      </dgm:t>
    </dgm:pt>
    <dgm:pt modelId="{F165C2D9-2E30-49A9-8FBF-EFBCEB3E59ED}" type="sibTrans" cxnId="{78ADB62E-7E5B-4208-B7B9-F4ADBBC22947}">
      <dgm:prSet/>
      <dgm:spPr/>
      <dgm:t>
        <a:bodyPr/>
        <a:lstStyle/>
        <a:p>
          <a:endParaRPr lang="en-CA"/>
        </a:p>
      </dgm:t>
    </dgm:pt>
    <dgm:pt modelId="{E4C849AD-6A56-4697-9115-C954F5BD706F}">
      <dgm:prSet phldrT="[Tex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dirty="0" err="1" smtClean="0"/>
            <a:t>Professionalise</a:t>
          </a:r>
          <a:r>
            <a:rPr lang="en-US" dirty="0" smtClean="0"/>
            <a:t> staff</a:t>
          </a:r>
          <a:endParaRPr lang="en-CA" dirty="0" smtClean="0"/>
        </a:p>
      </dgm:t>
    </dgm:pt>
    <dgm:pt modelId="{6B44EF26-5577-4A7E-8049-9E50179D6DA3}" type="parTrans" cxnId="{0ABC725B-F78D-4B4A-B9F3-BEB8E9B3B8A4}">
      <dgm:prSet/>
      <dgm:spPr/>
      <dgm:t>
        <a:bodyPr/>
        <a:lstStyle/>
        <a:p>
          <a:endParaRPr lang="en-CA"/>
        </a:p>
      </dgm:t>
    </dgm:pt>
    <dgm:pt modelId="{8BBC97B1-2080-4E7F-BC3E-0F1417C83712}" type="sibTrans" cxnId="{0ABC725B-F78D-4B4A-B9F3-BEB8E9B3B8A4}">
      <dgm:prSet/>
      <dgm:spPr/>
      <dgm:t>
        <a:bodyPr/>
        <a:lstStyle/>
        <a:p>
          <a:endParaRPr lang="en-CA"/>
        </a:p>
      </dgm:t>
    </dgm:pt>
    <dgm:pt modelId="{4833085C-D2B1-4DB5-AF20-7D66DEA12701}">
      <dgm:prSet phldrT="[Tex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dirty="0" smtClean="0"/>
            <a:t> </a:t>
          </a:r>
          <a:r>
            <a:rPr lang="en-US" dirty="0" err="1" smtClean="0"/>
            <a:t>Harmonise</a:t>
          </a:r>
          <a:r>
            <a:rPr lang="en-US" dirty="0" smtClean="0"/>
            <a:t> </a:t>
          </a:r>
          <a:r>
            <a:rPr lang="en-GB" dirty="0" smtClean="0"/>
            <a:t>use of procedures, processes, techniques for measuring results and developing evidence</a:t>
          </a:r>
          <a:endParaRPr lang="en-CA" dirty="0" smtClean="0"/>
        </a:p>
      </dgm:t>
    </dgm:pt>
    <dgm:pt modelId="{C2FC1018-A3DB-496D-9EC3-4F541C4FEFF9}" type="parTrans" cxnId="{DAE8958F-78D8-4D36-898C-BA6F51CF6452}">
      <dgm:prSet/>
      <dgm:spPr/>
      <dgm:t>
        <a:bodyPr/>
        <a:lstStyle/>
        <a:p>
          <a:endParaRPr lang="en-CA"/>
        </a:p>
      </dgm:t>
    </dgm:pt>
    <dgm:pt modelId="{DB116BE3-961A-45D8-B386-22644FD10953}" type="sibTrans" cxnId="{DAE8958F-78D8-4D36-898C-BA6F51CF6452}">
      <dgm:prSet/>
      <dgm:spPr/>
      <dgm:t>
        <a:bodyPr/>
        <a:lstStyle/>
        <a:p>
          <a:endParaRPr lang="en-CA"/>
        </a:p>
      </dgm:t>
    </dgm:pt>
    <dgm:pt modelId="{B64BF514-5448-41ED-B8BE-7BF44CDAB800}">
      <dgm:prSet phldrT="[Tex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GB" dirty="0" smtClean="0"/>
            <a:t>Community of evaluators sharing and disseminating knowledge</a:t>
          </a:r>
          <a:endParaRPr lang="en-CA" dirty="0" smtClean="0"/>
        </a:p>
      </dgm:t>
    </dgm:pt>
    <dgm:pt modelId="{E5661A78-5BA2-47A4-997E-C9BFE8C18810}" type="parTrans" cxnId="{47F7EFC3-5C8B-494B-9315-3661E9209A9A}">
      <dgm:prSet/>
      <dgm:spPr/>
      <dgm:t>
        <a:bodyPr/>
        <a:lstStyle/>
        <a:p>
          <a:endParaRPr lang="en-CA"/>
        </a:p>
      </dgm:t>
    </dgm:pt>
    <dgm:pt modelId="{7FF120E6-4A2E-4CC8-A07B-DB75ED591C83}" type="sibTrans" cxnId="{47F7EFC3-5C8B-494B-9315-3661E9209A9A}">
      <dgm:prSet/>
      <dgm:spPr/>
      <dgm:t>
        <a:bodyPr/>
        <a:lstStyle/>
        <a:p>
          <a:endParaRPr lang="en-CA"/>
        </a:p>
      </dgm:t>
    </dgm:pt>
    <dgm:pt modelId="{48A20626-DEE1-42A5-82C8-D20C11AE28CE}">
      <dgm:prSet phldrT="[Text]"/>
      <dgm:spPr/>
      <dgm:t>
        <a:bodyPr/>
        <a:lstStyle/>
        <a:p>
          <a:r>
            <a:rPr lang="en-US" dirty="0" smtClean="0"/>
            <a:t>Education &amp; experience</a:t>
          </a:r>
          <a:endParaRPr lang="en-CA" dirty="0"/>
        </a:p>
      </dgm:t>
    </dgm:pt>
    <dgm:pt modelId="{479ED30D-F614-43CB-9732-494D02A79DDE}" type="parTrans" cxnId="{0D0D69CC-35C0-4F9B-B3D2-A29B4B3E0553}">
      <dgm:prSet/>
      <dgm:spPr/>
      <dgm:t>
        <a:bodyPr/>
        <a:lstStyle/>
        <a:p>
          <a:endParaRPr lang="en-CA"/>
        </a:p>
      </dgm:t>
    </dgm:pt>
    <dgm:pt modelId="{95F2A302-4B4E-4384-A580-6709B258F0A4}" type="sibTrans" cxnId="{0D0D69CC-35C0-4F9B-B3D2-A29B4B3E0553}">
      <dgm:prSet/>
      <dgm:spPr/>
      <dgm:t>
        <a:bodyPr/>
        <a:lstStyle/>
        <a:p>
          <a:endParaRPr lang="en-CA"/>
        </a:p>
      </dgm:t>
    </dgm:pt>
    <dgm:pt modelId="{E47D1CF9-E3AA-41C6-93C5-BF3C40434B98}">
      <dgm:prSet phldrT="[Text]"/>
      <dgm:spPr/>
      <dgm:t>
        <a:bodyPr/>
        <a:lstStyle/>
        <a:p>
          <a:endParaRPr lang="en-CA" dirty="0"/>
        </a:p>
      </dgm:t>
    </dgm:pt>
    <dgm:pt modelId="{F3EDD7B0-ABE6-40E6-90F1-2AAA1916F775}" type="parTrans" cxnId="{3CA0A71B-8326-481C-A7BD-1034B8E23023}">
      <dgm:prSet/>
      <dgm:spPr/>
      <dgm:t>
        <a:bodyPr/>
        <a:lstStyle/>
        <a:p>
          <a:endParaRPr lang="en-CA"/>
        </a:p>
      </dgm:t>
    </dgm:pt>
    <dgm:pt modelId="{D959B1E4-50A5-4B9E-ADCF-BB15E7646ED0}" type="sibTrans" cxnId="{3CA0A71B-8326-481C-A7BD-1034B8E23023}">
      <dgm:prSet/>
      <dgm:spPr/>
      <dgm:t>
        <a:bodyPr/>
        <a:lstStyle/>
        <a:p>
          <a:endParaRPr lang="en-CA"/>
        </a:p>
      </dgm:t>
    </dgm:pt>
    <dgm:pt modelId="{8A33F3D7-5AA7-41F7-B432-B15F6E3E4A96}">
      <dgm:prSet phldrT="[Text]"/>
      <dgm:spPr/>
      <dgm:t>
        <a:bodyPr/>
        <a:lstStyle/>
        <a:p>
          <a:r>
            <a:rPr lang="en-US" dirty="0" smtClean="0"/>
            <a:t>Ongoing Professional Development</a:t>
          </a:r>
          <a:endParaRPr lang="en-CA" dirty="0"/>
        </a:p>
      </dgm:t>
    </dgm:pt>
    <dgm:pt modelId="{1E63141B-E774-48F5-B16B-847BFF5527E8}" type="parTrans" cxnId="{0309485B-3A8B-4B24-B104-6CB01AE09A05}">
      <dgm:prSet/>
      <dgm:spPr/>
      <dgm:t>
        <a:bodyPr/>
        <a:lstStyle/>
        <a:p>
          <a:endParaRPr lang="en-CA"/>
        </a:p>
      </dgm:t>
    </dgm:pt>
    <dgm:pt modelId="{5B63A9F5-3545-4293-8F3A-3406AAD8EDA8}" type="sibTrans" cxnId="{0309485B-3A8B-4B24-B104-6CB01AE09A05}">
      <dgm:prSet/>
      <dgm:spPr/>
      <dgm:t>
        <a:bodyPr/>
        <a:lstStyle/>
        <a:p>
          <a:endParaRPr lang="en-CA"/>
        </a:p>
      </dgm:t>
    </dgm:pt>
    <dgm:pt modelId="{2F115D6B-F2B3-4943-B5A0-B6B1487F719A}">
      <dgm:prSet phldrT="[Text]"/>
      <dgm:spPr/>
      <dgm:t>
        <a:bodyPr/>
        <a:lstStyle/>
        <a:p>
          <a:r>
            <a:rPr lang="en-US" dirty="0" smtClean="0"/>
            <a:t>Credentialing</a:t>
          </a:r>
          <a:endParaRPr lang="en-CA" dirty="0"/>
        </a:p>
      </dgm:t>
    </dgm:pt>
    <dgm:pt modelId="{593042A5-B1EA-4268-987A-B2FB9199D038}" type="parTrans" cxnId="{FA27FE5C-D2EB-40E7-95FE-6961A1834C8A}">
      <dgm:prSet/>
      <dgm:spPr/>
      <dgm:t>
        <a:bodyPr/>
        <a:lstStyle/>
        <a:p>
          <a:endParaRPr lang="en-CA"/>
        </a:p>
      </dgm:t>
    </dgm:pt>
    <dgm:pt modelId="{E93D6485-63DD-4B60-8585-2989EE0B8FD3}" type="sibTrans" cxnId="{FA27FE5C-D2EB-40E7-95FE-6961A1834C8A}">
      <dgm:prSet/>
      <dgm:spPr/>
      <dgm:t>
        <a:bodyPr/>
        <a:lstStyle/>
        <a:p>
          <a:endParaRPr lang="en-CA"/>
        </a:p>
      </dgm:t>
    </dgm:pt>
    <dgm:pt modelId="{A9961F78-D001-4062-B446-AF09577E4AA8}">
      <dgm:prSet/>
      <dgm:spPr/>
      <dgm:t>
        <a:bodyPr/>
        <a:lstStyle/>
        <a:p>
          <a:r>
            <a:rPr lang="en-US" dirty="0" smtClean="0"/>
            <a:t>Accredited peer review</a:t>
          </a:r>
          <a:endParaRPr lang="en-CA" dirty="0"/>
        </a:p>
      </dgm:t>
    </dgm:pt>
    <dgm:pt modelId="{2546FF3A-6EFB-4A8C-BA7C-1F50732C9D5E}" type="parTrans" cxnId="{CE0E5EC9-D7A3-4F03-9728-D18DDC0EA052}">
      <dgm:prSet/>
      <dgm:spPr/>
      <dgm:t>
        <a:bodyPr/>
        <a:lstStyle/>
        <a:p>
          <a:endParaRPr lang="en-CA"/>
        </a:p>
      </dgm:t>
    </dgm:pt>
    <dgm:pt modelId="{C3691B1D-ED22-4023-9341-44F930903896}" type="sibTrans" cxnId="{CE0E5EC9-D7A3-4F03-9728-D18DDC0EA052}">
      <dgm:prSet/>
      <dgm:spPr/>
      <dgm:t>
        <a:bodyPr/>
        <a:lstStyle/>
        <a:p>
          <a:endParaRPr lang="en-CA"/>
        </a:p>
      </dgm:t>
    </dgm:pt>
    <dgm:pt modelId="{959A6AED-DFA2-4F62-B4CE-3B7F4C953063}">
      <dgm:prSet/>
      <dgm:spPr/>
      <dgm:t>
        <a:bodyPr/>
        <a:lstStyle/>
        <a:p>
          <a:r>
            <a:rPr lang="en-US" dirty="0" smtClean="0"/>
            <a:t>Professional learning &amp; accountability to profession</a:t>
          </a:r>
          <a:endParaRPr lang="en-CA" dirty="0"/>
        </a:p>
      </dgm:t>
    </dgm:pt>
    <dgm:pt modelId="{1392B954-68F3-4F8D-BE31-00A7E4B496CE}" type="parTrans" cxnId="{43211ADD-484E-498D-B568-5C47A2F1BA48}">
      <dgm:prSet/>
      <dgm:spPr/>
      <dgm:t>
        <a:bodyPr/>
        <a:lstStyle/>
        <a:p>
          <a:endParaRPr lang="en-CA"/>
        </a:p>
      </dgm:t>
    </dgm:pt>
    <dgm:pt modelId="{EC196DCA-0615-4B55-A769-948D067A0C3B}" type="sibTrans" cxnId="{43211ADD-484E-498D-B568-5C47A2F1BA48}">
      <dgm:prSet/>
      <dgm:spPr/>
      <dgm:t>
        <a:bodyPr/>
        <a:lstStyle/>
        <a:p>
          <a:endParaRPr lang="en-CA"/>
        </a:p>
      </dgm:t>
    </dgm:pt>
    <dgm:pt modelId="{E9280719-8A19-4B1E-B10C-AD1F4AB63D65}">
      <dgm:prSet/>
      <dgm:spPr/>
      <dgm:t>
        <a:bodyPr/>
        <a:lstStyle/>
        <a:p>
          <a:r>
            <a:rPr lang="en-US" dirty="0" smtClean="0"/>
            <a:t>Building evaluation capability &amp; capacity</a:t>
          </a:r>
          <a:endParaRPr lang="en-CA" dirty="0"/>
        </a:p>
      </dgm:t>
    </dgm:pt>
    <dgm:pt modelId="{98F69FF3-D387-4528-A79B-06416B413790}" type="parTrans" cxnId="{0B359C24-9082-4ADF-B9A7-94F0DF999B2B}">
      <dgm:prSet/>
      <dgm:spPr/>
      <dgm:t>
        <a:bodyPr/>
        <a:lstStyle/>
        <a:p>
          <a:endParaRPr lang="en-CA"/>
        </a:p>
      </dgm:t>
    </dgm:pt>
    <dgm:pt modelId="{43BF973E-439F-46E1-9178-2C1DB179BECA}" type="sibTrans" cxnId="{0B359C24-9082-4ADF-B9A7-94F0DF999B2B}">
      <dgm:prSet/>
      <dgm:spPr/>
      <dgm:t>
        <a:bodyPr/>
        <a:lstStyle/>
        <a:p>
          <a:endParaRPr lang="en-CA"/>
        </a:p>
      </dgm:t>
    </dgm:pt>
    <dgm:pt modelId="{1EC660DF-F6CE-48F9-996C-0B024586A802}">
      <dgm:prSet/>
      <dgm:spPr/>
      <dgm:t>
        <a:bodyPr/>
        <a:lstStyle/>
        <a:p>
          <a:r>
            <a:rPr lang="en-US" dirty="0" smtClean="0"/>
            <a:t>In pilot phase</a:t>
          </a:r>
          <a:endParaRPr lang="en-CA" dirty="0"/>
        </a:p>
      </dgm:t>
    </dgm:pt>
    <dgm:pt modelId="{259C3282-7625-4679-87D3-A66EB768D890}" type="parTrans" cxnId="{FE438DA1-5745-4CF4-B098-B7A8EA5781C1}">
      <dgm:prSet/>
      <dgm:spPr/>
      <dgm:t>
        <a:bodyPr/>
        <a:lstStyle/>
        <a:p>
          <a:endParaRPr lang="en-CA"/>
        </a:p>
      </dgm:t>
    </dgm:pt>
    <dgm:pt modelId="{799345BF-8DB1-4F65-94A2-B96ED278AD4A}" type="sibTrans" cxnId="{FE438DA1-5745-4CF4-B098-B7A8EA5781C1}">
      <dgm:prSet/>
      <dgm:spPr/>
      <dgm:t>
        <a:bodyPr/>
        <a:lstStyle/>
        <a:p>
          <a:endParaRPr lang="en-CA"/>
        </a:p>
      </dgm:t>
    </dgm:pt>
    <dgm:pt modelId="{8440A40C-1FFF-494E-A371-97FA045BEF2D}">
      <dgm:prSet phldrT="[Tex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dirty="0" smtClean="0"/>
            <a:t>In pilot phase</a:t>
          </a:r>
          <a:endParaRPr lang="en-CA" dirty="0" smtClean="0"/>
        </a:p>
      </dgm:t>
    </dgm:pt>
    <dgm:pt modelId="{487DAE03-D682-4F71-BBB3-5F5D6FC24780}" type="parTrans" cxnId="{96636585-D7DC-4402-914F-6382A1018D31}">
      <dgm:prSet/>
      <dgm:spPr/>
      <dgm:t>
        <a:bodyPr/>
        <a:lstStyle/>
        <a:p>
          <a:endParaRPr lang="en-CA"/>
        </a:p>
      </dgm:t>
    </dgm:pt>
    <dgm:pt modelId="{A88A2353-9BE0-4E7B-9783-CD4938EB97BD}" type="sibTrans" cxnId="{96636585-D7DC-4402-914F-6382A1018D31}">
      <dgm:prSet/>
      <dgm:spPr/>
      <dgm:t>
        <a:bodyPr/>
        <a:lstStyle/>
        <a:p>
          <a:endParaRPr lang="en-CA"/>
        </a:p>
      </dgm:t>
    </dgm:pt>
    <dgm:pt modelId="{AEA9FDBB-0939-4084-BE93-B4129C9ADBE9}">
      <dgm:prSet/>
      <dgm:spPr/>
      <dgm:t>
        <a:bodyPr/>
        <a:lstStyle/>
        <a:p>
          <a:r>
            <a:rPr lang="en-GB" dirty="0" smtClean="0"/>
            <a:t>Second iteration</a:t>
          </a:r>
          <a:endParaRPr lang="en-GB" dirty="0"/>
        </a:p>
      </dgm:t>
    </dgm:pt>
    <dgm:pt modelId="{8F67E638-7B8C-429F-9B88-AD624E30162F}" type="parTrans" cxnId="{899AE85E-1028-4BFF-8271-0C0781E1453E}">
      <dgm:prSet/>
      <dgm:spPr/>
      <dgm:t>
        <a:bodyPr/>
        <a:lstStyle/>
        <a:p>
          <a:endParaRPr lang="en-CA"/>
        </a:p>
      </dgm:t>
    </dgm:pt>
    <dgm:pt modelId="{96D001EC-0B44-4E4A-AF9F-1BAAF6085DB2}" type="sibTrans" cxnId="{899AE85E-1028-4BFF-8271-0C0781E1453E}">
      <dgm:prSet/>
      <dgm:spPr/>
      <dgm:t>
        <a:bodyPr/>
        <a:lstStyle/>
        <a:p>
          <a:endParaRPr lang="en-CA"/>
        </a:p>
      </dgm:t>
    </dgm:pt>
    <dgm:pt modelId="{46A83CA6-ACBC-4E70-99E9-9323B1F757A0}">
      <dgm:prSet phldrT="[Text]"/>
      <dgm:spPr/>
      <dgm:t>
        <a:bodyPr/>
        <a:lstStyle/>
        <a:p>
          <a:r>
            <a:rPr lang="en-US" dirty="0" smtClean="0"/>
            <a:t>Established since 2010, currently the </a:t>
          </a:r>
          <a:r>
            <a:rPr lang="en-US" dirty="0" err="1" smtClean="0"/>
            <a:t>programme</a:t>
          </a:r>
          <a:r>
            <a:rPr lang="en-US" dirty="0" smtClean="0"/>
            <a:t> is being evaluated</a:t>
          </a:r>
          <a:endParaRPr lang="en-CA" dirty="0"/>
        </a:p>
      </dgm:t>
    </dgm:pt>
    <dgm:pt modelId="{ED12274F-6BCA-4B53-B9A9-C0D1AF542F2A}" type="parTrans" cxnId="{2D56DEE4-5B59-4362-9065-CC5D6A82DCE4}">
      <dgm:prSet/>
      <dgm:spPr/>
      <dgm:t>
        <a:bodyPr/>
        <a:lstStyle/>
        <a:p>
          <a:endParaRPr lang="en-CA"/>
        </a:p>
      </dgm:t>
    </dgm:pt>
    <dgm:pt modelId="{70CB5833-C965-4376-A21B-2773DE5D45AE}" type="sibTrans" cxnId="{2D56DEE4-5B59-4362-9065-CC5D6A82DCE4}">
      <dgm:prSet/>
      <dgm:spPr/>
      <dgm:t>
        <a:bodyPr/>
        <a:lstStyle/>
        <a:p>
          <a:endParaRPr lang="en-CA"/>
        </a:p>
      </dgm:t>
    </dgm:pt>
    <dgm:pt modelId="{08395A5A-95E8-4580-8573-719428DF7353}" type="pres">
      <dgm:prSet presAssocID="{ED4E63DC-D3D0-4DA9-93BC-7D6F3FEA3D9C}" presName="Name0" presStyleCnt="0">
        <dgm:presLayoutVars>
          <dgm:dir/>
          <dgm:animLvl val="lvl"/>
          <dgm:resizeHandles val="exact"/>
        </dgm:presLayoutVars>
      </dgm:prSet>
      <dgm:spPr/>
      <dgm:t>
        <a:bodyPr/>
        <a:lstStyle/>
        <a:p>
          <a:endParaRPr lang="en-GB"/>
        </a:p>
      </dgm:t>
    </dgm:pt>
    <dgm:pt modelId="{49493ACD-ADEA-4C86-BB6E-13253998D048}" type="pres">
      <dgm:prSet presAssocID="{CE456B71-1D5C-4EEC-AE80-07537279FFB6}" presName="composite" presStyleCnt="0"/>
      <dgm:spPr/>
    </dgm:pt>
    <dgm:pt modelId="{281B8B91-1EC4-491C-B15B-B5B17C6A40F1}" type="pres">
      <dgm:prSet presAssocID="{CE456B71-1D5C-4EEC-AE80-07537279FFB6}" presName="parTx" presStyleLbl="alignNode1" presStyleIdx="0" presStyleCnt="4">
        <dgm:presLayoutVars>
          <dgm:chMax val="0"/>
          <dgm:chPref val="0"/>
          <dgm:bulletEnabled val="1"/>
        </dgm:presLayoutVars>
      </dgm:prSet>
      <dgm:spPr/>
      <dgm:t>
        <a:bodyPr/>
        <a:lstStyle/>
        <a:p>
          <a:endParaRPr lang="en-GB"/>
        </a:p>
      </dgm:t>
    </dgm:pt>
    <dgm:pt modelId="{00856319-B1A3-4C33-9BCC-6BDDE4FD11AE}" type="pres">
      <dgm:prSet presAssocID="{CE456B71-1D5C-4EEC-AE80-07537279FFB6}" presName="desTx" presStyleLbl="alignAccFollowNode1" presStyleIdx="0" presStyleCnt="4">
        <dgm:presLayoutVars>
          <dgm:bulletEnabled val="1"/>
        </dgm:presLayoutVars>
      </dgm:prSet>
      <dgm:spPr/>
      <dgm:t>
        <a:bodyPr/>
        <a:lstStyle/>
        <a:p>
          <a:endParaRPr lang="en-CA"/>
        </a:p>
      </dgm:t>
    </dgm:pt>
    <dgm:pt modelId="{A802B889-B469-425A-A321-FE0C55BFD447}" type="pres">
      <dgm:prSet presAssocID="{285C1030-2072-4245-B024-DA9485CC7E23}" presName="space" presStyleCnt="0"/>
      <dgm:spPr/>
    </dgm:pt>
    <dgm:pt modelId="{1F691F31-C819-4FF5-8205-ABABF77B78F3}" type="pres">
      <dgm:prSet presAssocID="{5ABA12A5-0661-4951-A6E2-AAD7804308D0}" presName="composite" presStyleCnt="0"/>
      <dgm:spPr/>
    </dgm:pt>
    <dgm:pt modelId="{D114AC18-AB20-4712-A87D-FCAF29E36688}" type="pres">
      <dgm:prSet presAssocID="{5ABA12A5-0661-4951-A6E2-AAD7804308D0}" presName="parTx" presStyleLbl="alignNode1" presStyleIdx="1" presStyleCnt="4">
        <dgm:presLayoutVars>
          <dgm:chMax val="0"/>
          <dgm:chPref val="0"/>
          <dgm:bulletEnabled val="1"/>
        </dgm:presLayoutVars>
      </dgm:prSet>
      <dgm:spPr/>
      <dgm:t>
        <a:bodyPr/>
        <a:lstStyle/>
        <a:p>
          <a:endParaRPr lang="en-GB"/>
        </a:p>
      </dgm:t>
    </dgm:pt>
    <dgm:pt modelId="{A9D3E69F-9B82-412E-9690-3CFA26B5806F}" type="pres">
      <dgm:prSet presAssocID="{5ABA12A5-0661-4951-A6E2-AAD7804308D0}" presName="desTx" presStyleLbl="alignAccFollowNode1" presStyleIdx="1" presStyleCnt="4">
        <dgm:presLayoutVars>
          <dgm:bulletEnabled val="1"/>
        </dgm:presLayoutVars>
      </dgm:prSet>
      <dgm:spPr/>
      <dgm:t>
        <a:bodyPr/>
        <a:lstStyle/>
        <a:p>
          <a:endParaRPr lang="en-CA"/>
        </a:p>
      </dgm:t>
    </dgm:pt>
    <dgm:pt modelId="{6F074A11-2088-4F91-A967-9E8D7E66ED9C}" type="pres">
      <dgm:prSet presAssocID="{1D16DFF0-40EF-4BF7-999C-50DBDF410964}" presName="space" presStyleCnt="0"/>
      <dgm:spPr/>
    </dgm:pt>
    <dgm:pt modelId="{15D73CCA-1DE5-4D0D-BE4D-9C5AEF58349B}" type="pres">
      <dgm:prSet presAssocID="{E457960D-882F-441F-93FB-97D23575666A}" presName="composite" presStyleCnt="0"/>
      <dgm:spPr/>
    </dgm:pt>
    <dgm:pt modelId="{6FCC0D6B-5670-4E95-9BBD-698156C206F9}" type="pres">
      <dgm:prSet presAssocID="{E457960D-882F-441F-93FB-97D23575666A}" presName="parTx" presStyleLbl="alignNode1" presStyleIdx="2" presStyleCnt="4">
        <dgm:presLayoutVars>
          <dgm:chMax val="0"/>
          <dgm:chPref val="0"/>
          <dgm:bulletEnabled val="1"/>
        </dgm:presLayoutVars>
      </dgm:prSet>
      <dgm:spPr/>
      <dgm:t>
        <a:bodyPr/>
        <a:lstStyle/>
        <a:p>
          <a:endParaRPr lang="en-GB"/>
        </a:p>
      </dgm:t>
    </dgm:pt>
    <dgm:pt modelId="{F0B68F3D-EB33-4B75-B9FF-700E0206CBED}" type="pres">
      <dgm:prSet presAssocID="{E457960D-882F-441F-93FB-97D23575666A}" presName="desTx" presStyleLbl="alignAccFollowNode1" presStyleIdx="2" presStyleCnt="4">
        <dgm:presLayoutVars>
          <dgm:bulletEnabled val="1"/>
        </dgm:presLayoutVars>
      </dgm:prSet>
      <dgm:spPr/>
      <dgm:t>
        <a:bodyPr/>
        <a:lstStyle/>
        <a:p>
          <a:endParaRPr lang="en-CA"/>
        </a:p>
      </dgm:t>
    </dgm:pt>
    <dgm:pt modelId="{EE98EE78-5669-44FF-905A-732B5550A868}" type="pres">
      <dgm:prSet presAssocID="{08EFE682-BA54-422E-8C05-2ED3260D07F7}" presName="space" presStyleCnt="0"/>
      <dgm:spPr/>
    </dgm:pt>
    <dgm:pt modelId="{CDE2A142-8BA3-4179-81D7-5DF3CDA0F946}" type="pres">
      <dgm:prSet presAssocID="{5E87CCD8-C9C2-4F3B-A792-8B5907129CF1}" presName="composite" presStyleCnt="0"/>
      <dgm:spPr/>
    </dgm:pt>
    <dgm:pt modelId="{4B42A3B5-4655-400F-AB15-69A6F848C793}" type="pres">
      <dgm:prSet presAssocID="{5E87CCD8-C9C2-4F3B-A792-8B5907129CF1}" presName="parTx" presStyleLbl="alignNode1" presStyleIdx="3" presStyleCnt="4">
        <dgm:presLayoutVars>
          <dgm:chMax val="0"/>
          <dgm:chPref val="0"/>
          <dgm:bulletEnabled val="1"/>
        </dgm:presLayoutVars>
      </dgm:prSet>
      <dgm:spPr/>
      <dgm:t>
        <a:bodyPr/>
        <a:lstStyle/>
        <a:p>
          <a:endParaRPr lang="en-CA"/>
        </a:p>
      </dgm:t>
    </dgm:pt>
    <dgm:pt modelId="{BF12DEFC-A87A-48C7-B4CC-D85433D3BF8A}" type="pres">
      <dgm:prSet presAssocID="{5E87CCD8-C9C2-4F3B-A792-8B5907129CF1}" presName="desTx" presStyleLbl="alignAccFollowNode1" presStyleIdx="3" presStyleCnt="4">
        <dgm:presLayoutVars>
          <dgm:bulletEnabled val="1"/>
        </dgm:presLayoutVars>
      </dgm:prSet>
      <dgm:spPr/>
      <dgm:t>
        <a:bodyPr/>
        <a:lstStyle/>
        <a:p>
          <a:endParaRPr lang="en-CA"/>
        </a:p>
      </dgm:t>
    </dgm:pt>
  </dgm:ptLst>
  <dgm:cxnLst>
    <dgm:cxn modelId="{2D86A403-F00E-4718-8EAA-67EEDA53F132}" type="presOf" srcId="{2F115D6B-F2B3-4943-B5A0-B6B1487F719A}" destId="{00856319-B1A3-4C33-9BCC-6BDDE4FD11AE}" srcOrd="0" destOrd="3" presId="urn:microsoft.com/office/officeart/2005/8/layout/hList1"/>
    <dgm:cxn modelId="{774C84FE-FCF7-4D04-96DD-229C3E76836E}" srcId="{ED4E63DC-D3D0-4DA9-93BC-7D6F3FEA3D9C}" destId="{5ABA12A5-0661-4951-A6E2-AAD7804308D0}" srcOrd="1" destOrd="0" parTransId="{03358F11-8F30-4D93-A9FB-19BD566D139B}" sibTransId="{1D16DFF0-40EF-4BF7-999C-50DBDF410964}"/>
    <dgm:cxn modelId="{8A6728A7-E27D-4DE8-8FFC-F64FF78C1152}" type="presOf" srcId="{E47D1CF9-E3AA-41C6-93C5-BF3C40434B98}" destId="{00856319-B1A3-4C33-9BCC-6BDDE4FD11AE}" srcOrd="0" destOrd="5" presId="urn:microsoft.com/office/officeart/2005/8/layout/hList1"/>
    <dgm:cxn modelId="{3DABC828-1717-41C7-BF60-ADAD66D5AC0F}" type="presOf" srcId="{48A20626-DEE1-42A5-82C8-D20C11AE28CE}" destId="{00856319-B1A3-4C33-9BCC-6BDDE4FD11AE}" srcOrd="0" destOrd="1" presId="urn:microsoft.com/office/officeart/2005/8/layout/hList1"/>
    <dgm:cxn modelId="{0ABC725B-F78D-4B4A-B9F3-BEB8E9B3B8A4}" srcId="{E457960D-882F-441F-93FB-97D23575666A}" destId="{E4C849AD-6A56-4697-9115-C954F5BD706F}" srcOrd="1" destOrd="0" parTransId="{6B44EF26-5577-4A7E-8049-9E50179D6DA3}" sibTransId="{8BBC97B1-2080-4E7F-BC3E-0F1417C83712}"/>
    <dgm:cxn modelId="{2FF1A2DB-5EFD-44B4-8DD8-D2418833BA77}" type="presOf" srcId="{A017E453-79DD-4ABE-A669-E80485B3A79C}" destId="{A9D3E69F-9B82-412E-9690-3CFA26B5806F}" srcOrd="0" destOrd="0" presId="urn:microsoft.com/office/officeart/2005/8/layout/hList1"/>
    <dgm:cxn modelId="{6E04161F-B39A-45AB-9E34-79C558711216}" srcId="{5ABA12A5-0661-4951-A6E2-AAD7804308D0}" destId="{A017E453-79DD-4ABE-A669-E80485B3A79C}" srcOrd="0" destOrd="0" parTransId="{82E28CA4-4C0C-4A13-8BCF-76538FEA28C5}" sibTransId="{87B0D16A-875D-4950-80D3-4657646BA517}"/>
    <dgm:cxn modelId="{899AE85E-1028-4BFF-8271-0C0781E1453E}" srcId="{5ABA12A5-0661-4951-A6E2-AAD7804308D0}" destId="{AEA9FDBB-0939-4084-BE93-B4129C9ADBE9}" srcOrd="3" destOrd="0" parTransId="{8F67E638-7B8C-429F-9B88-AD624E30162F}" sibTransId="{96D001EC-0B44-4E4A-AF9F-1BAAF6085DB2}"/>
    <dgm:cxn modelId="{CA1521CE-3E42-4E65-B7CD-FEEC959C12D3}" type="presOf" srcId="{1EC660DF-F6CE-48F9-996C-0B024586A802}" destId="{BF12DEFC-A87A-48C7-B4CC-D85433D3BF8A}" srcOrd="0" destOrd="4" presId="urn:microsoft.com/office/officeart/2005/8/layout/hList1"/>
    <dgm:cxn modelId="{367F029C-FE1F-4CA9-8E8B-68F57BC0E184}" srcId="{ED4E63DC-D3D0-4DA9-93BC-7D6F3FEA3D9C}" destId="{CE456B71-1D5C-4EEC-AE80-07537279FFB6}" srcOrd="0" destOrd="0" parTransId="{EE06C39D-991B-4C6B-9DC8-38B91379CD0C}" sibTransId="{285C1030-2072-4245-B024-DA9485CC7E23}"/>
    <dgm:cxn modelId="{01A8330E-A1AC-4FA2-BDED-93BA5FD09B85}" type="presOf" srcId="{2A070784-4F68-4F42-A442-615658685879}" destId="{BF12DEFC-A87A-48C7-B4CC-D85433D3BF8A}" srcOrd="0" destOrd="0" presId="urn:microsoft.com/office/officeart/2005/8/layout/hList1"/>
    <dgm:cxn modelId="{DAE8958F-78D8-4D36-898C-BA6F51CF6452}" srcId="{E457960D-882F-441F-93FB-97D23575666A}" destId="{4833085C-D2B1-4DB5-AF20-7D66DEA12701}" srcOrd="2" destOrd="0" parTransId="{C2FC1018-A3DB-496D-9EC3-4F541C4FEFF9}" sibTransId="{DB116BE3-961A-45D8-B386-22644FD10953}"/>
    <dgm:cxn modelId="{4F559BAA-B51C-4DE0-812D-A2C6C15749DD}" srcId="{ED4E63DC-D3D0-4DA9-93BC-7D6F3FEA3D9C}" destId="{E457960D-882F-441F-93FB-97D23575666A}" srcOrd="2" destOrd="0" parTransId="{A32D44F1-C95E-40A2-9D3A-4F0860095C2B}" sibTransId="{08EFE682-BA54-422E-8C05-2ED3260D07F7}"/>
    <dgm:cxn modelId="{3CA0A71B-8326-481C-A7BD-1034B8E23023}" srcId="{CE456B71-1D5C-4EEC-AE80-07537279FFB6}" destId="{E47D1CF9-E3AA-41C6-93C5-BF3C40434B98}" srcOrd="5" destOrd="0" parTransId="{F3EDD7B0-ABE6-40E6-90F1-2AAA1916F775}" sibTransId="{D959B1E4-50A5-4B9E-ADCF-BB15E7646ED0}"/>
    <dgm:cxn modelId="{FF2EBFDE-C486-48D1-8EB9-B1B4DDD4824E}" type="presOf" srcId="{E9280719-8A19-4B1E-B10C-AD1F4AB63D65}" destId="{BF12DEFC-A87A-48C7-B4CC-D85433D3BF8A}" srcOrd="0" destOrd="3" presId="urn:microsoft.com/office/officeart/2005/8/layout/hList1"/>
    <dgm:cxn modelId="{78ADB62E-7E5B-4208-B7B9-F4ADBBC22947}" srcId="{5ABA12A5-0661-4951-A6E2-AAD7804308D0}" destId="{13583E27-2E3C-46B6-8211-C2D4045AA4D8}" srcOrd="2" destOrd="0" parTransId="{B6995504-BECD-4436-9B11-90FEAF837E95}" sibTransId="{F165C2D9-2E30-49A9-8FBF-EFBCEB3E59ED}"/>
    <dgm:cxn modelId="{CE0E5EC9-D7A3-4F03-9728-D18DDC0EA052}" srcId="{5E87CCD8-C9C2-4F3B-A792-8B5907129CF1}" destId="{A9961F78-D001-4062-B446-AF09577E4AA8}" srcOrd="1" destOrd="0" parTransId="{2546FF3A-6EFB-4A8C-BA7C-1F50732C9D5E}" sibTransId="{C3691B1D-ED22-4023-9341-44F930903896}"/>
    <dgm:cxn modelId="{4454D779-2073-49D2-959F-C07EFB160F55}" srcId="{ED4E63DC-D3D0-4DA9-93BC-7D6F3FEA3D9C}" destId="{5E87CCD8-C9C2-4F3B-A792-8B5907129CF1}" srcOrd="3" destOrd="0" parTransId="{D891B054-A580-42E3-906F-DAF33769296E}" sibTransId="{3B00D14F-DD67-47FC-925E-37C8D0DD072B}"/>
    <dgm:cxn modelId="{FA27FE5C-D2EB-40E7-95FE-6961A1834C8A}" srcId="{CE456B71-1D5C-4EEC-AE80-07537279FFB6}" destId="{2F115D6B-F2B3-4943-B5A0-B6B1487F719A}" srcOrd="3" destOrd="0" parTransId="{593042A5-B1EA-4268-987A-B2FB9199D038}" sibTransId="{E93D6485-63DD-4B60-8585-2989EE0B8FD3}"/>
    <dgm:cxn modelId="{148CD9CF-5557-43EC-A52E-85A0E67338E8}" type="presOf" srcId="{ED4E63DC-D3D0-4DA9-93BC-7D6F3FEA3D9C}" destId="{08395A5A-95E8-4580-8573-719428DF7353}" srcOrd="0" destOrd="0" presId="urn:microsoft.com/office/officeart/2005/8/layout/hList1"/>
    <dgm:cxn modelId="{0FF5ECA1-FEEC-4D42-899D-A8EFF0CE2C6D}" type="presOf" srcId="{CE456B71-1D5C-4EEC-AE80-07537279FFB6}" destId="{281B8B91-1EC4-491C-B15B-B5B17C6A40F1}" srcOrd="0" destOrd="0" presId="urn:microsoft.com/office/officeart/2005/8/layout/hList1"/>
    <dgm:cxn modelId="{7FEB0DCB-A901-40A5-8B73-BB5522EB6CB5}" type="presOf" srcId="{B64BF514-5448-41ED-B8BE-7BF44CDAB800}" destId="{F0B68F3D-EB33-4B75-B9FF-700E0206CBED}" srcOrd="0" destOrd="3" presId="urn:microsoft.com/office/officeart/2005/8/layout/hList1"/>
    <dgm:cxn modelId="{84B486E1-A065-418E-895B-FF32B8739893}" type="presOf" srcId="{E457960D-882F-441F-93FB-97D23575666A}" destId="{6FCC0D6B-5670-4E95-9BBD-698156C206F9}" srcOrd="0" destOrd="0" presId="urn:microsoft.com/office/officeart/2005/8/layout/hList1"/>
    <dgm:cxn modelId="{427BE9E0-EED9-479A-A79F-0AF800DD5E41}" type="presOf" srcId="{13583E27-2E3C-46B6-8211-C2D4045AA4D8}" destId="{A9D3E69F-9B82-412E-9690-3CFA26B5806F}" srcOrd="0" destOrd="2" presId="urn:microsoft.com/office/officeart/2005/8/layout/hList1"/>
    <dgm:cxn modelId="{33F128B8-27B6-4F47-AF7B-3B93387D63BD}" type="presOf" srcId="{46A83CA6-ACBC-4E70-99E9-9323B1F757A0}" destId="{00856319-B1A3-4C33-9BCC-6BDDE4FD11AE}" srcOrd="0" destOrd="4" presId="urn:microsoft.com/office/officeart/2005/8/layout/hList1"/>
    <dgm:cxn modelId="{2D56DEE4-5B59-4362-9065-CC5D6A82DCE4}" srcId="{CE456B71-1D5C-4EEC-AE80-07537279FFB6}" destId="{46A83CA6-ACBC-4E70-99E9-9323B1F757A0}" srcOrd="4" destOrd="0" parTransId="{ED12274F-6BCA-4B53-B9A9-C0D1AF542F2A}" sibTransId="{70CB5833-C965-4376-A21B-2773DE5D45AE}"/>
    <dgm:cxn modelId="{56604D8E-B4FF-422F-8C4C-F51A70A2409D}" type="presOf" srcId="{73870DD9-65F4-4FFA-8A92-239CD426496B}" destId="{F0B68F3D-EB33-4B75-B9FF-700E0206CBED}" srcOrd="0" destOrd="0" presId="urn:microsoft.com/office/officeart/2005/8/layout/hList1"/>
    <dgm:cxn modelId="{69A53604-8390-4477-A652-7DFB6C939A9D}" type="presOf" srcId="{959A6AED-DFA2-4F62-B4CE-3B7F4C953063}" destId="{BF12DEFC-A87A-48C7-B4CC-D85433D3BF8A}" srcOrd="0" destOrd="2" presId="urn:microsoft.com/office/officeart/2005/8/layout/hList1"/>
    <dgm:cxn modelId="{2ED6BA4A-113D-4098-BA6A-BF0FEE78A763}" srcId="{5E87CCD8-C9C2-4F3B-A792-8B5907129CF1}" destId="{2A070784-4F68-4F42-A442-615658685879}" srcOrd="0" destOrd="0" parTransId="{C30F6583-EC2C-4220-B83B-36EBAFABC53D}" sibTransId="{83C97677-8E33-4744-AA5A-162BF4913680}"/>
    <dgm:cxn modelId="{9F20F890-3277-4511-B997-26ACB307C65E}" srcId="{5ABA12A5-0661-4951-A6E2-AAD7804308D0}" destId="{8AAE0BE6-7727-4A18-9F92-5DC2E40FAC84}" srcOrd="1" destOrd="0" parTransId="{88345C24-9C54-4327-B27E-76B919312CFF}" sibTransId="{C3753322-1406-4956-8ADE-492BD273ADBF}"/>
    <dgm:cxn modelId="{1600914B-9DC3-4F02-84E6-DBFE77AEC928}" type="presOf" srcId="{6163672A-21AB-4254-8A95-6F0E420C2351}" destId="{00856319-B1A3-4C33-9BCC-6BDDE4FD11AE}" srcOrd="0" destOrd="0" presId="urn:microsoft.com/office/officeart/2005/8/layout/hList1"/>
    <dgm:cxn modelId="{96636585-D7DC-4402-914F-6382A1018D31}" srcId="{E457960D-882F-441F-93FB-97D23575666A}" destId="{8440A40C-1FFF-494E-A371-97FA045BEF2D}" srcOrd="4" destOrd="0" parTransId="{487DAE03-D682-4F71-BBB3-5F5D6FC24780}" sibTransId="{A88A2353-9BE0-4E7B-9783-CD4938EB97BD}"/>
    <dgm:cxn modelId="{37853E0B-BADD-4CAA-9172-BEEDC3A30876}" srcId="{CE456B71-1D5C-4EEC-AE80-07537279FFB6}" destId="{6163672A-21AB-4254-8A95-6F0E420C2351}" srcOrd="0" destOrd="0" parTransId="{70676D21-2B40-4545-B723-64CED4601750}" sibTransId="{CE6F5D13-9644-4CCB-91A1-7A514557E676}"/>
    <dgm:cxn modelId="{0309485B-3A8B-4B24-B104-6CB01AE09A05}" srcId="{CE456B71-1D5C-4EEC-AE80-07537279FFB6}" destId="{8A33F3D7-5AA7-41F7-B432-B15F6E3E4A96}" srcOrd="2" destOrd="0" parTransId="{1E63141B-E774-48F5-B16B-847BFF5527E8}" sibTransId="{5B63A9F5-3545-4293-8F3A-3406AAD8EDA8}"/>
    <dgm:cxn modelId="{D3FAA40A-F229-4995-B7A8-148F14D77E52}" type="presOf" srcId="{8AAE0BE6-7727-4A18-9F92-5DC2E40FAC84}" destId="{A9D3E69F-9B82-412E-9690-3CFA26B5806F}" srcOrd="0" destOrd="1" presId="urn:microsoft.com/office/officeart/2005/8/layout/hList1"/>
    <dgm:cxn modelId="{07FABC3D-9B6B-4C7E-996A-886D994522F3}" type="presOf" srcId="{5ABA12A5-0661-4951-A6E2-AAD7804308D0}" destId="{D114AC18-AB20-4712-A87D-FCAF29E36688}" srcOrd="0" destOrd="0" presId="urn:microsoft.com/office/officeart/2005/8/layout/hList1"/>
    <dgm:cxn modelId="{85E67CAC-8D00-48AE-ADC5-778CFCF03816}" type="presOf" srcId="{8440A40C-1FFF-494E-A371-97FA045BEF2D}" destId="{F0B68F3D-EB33-4B75-B9FF-700E0206CBED}" srcOrd="0" destOrd="4" presId="urn:microsoft.com/office/officeart/2005/8/layout/hList1"/>
    <dgm:cxn modelId="{0D0D69CC-35C0-4F9B-B3D2-A29B4B3E0553}" srcId="{CE456B71-1D5C-4EEC-AE80-07537279FFB6}" destId="{48A20626-DEE1-42A5-82C8-D20C11AE28CE}" srcOrd="1" destOrd="0" parTransId="{479ED30D-F614-43CB-9732-494D02A79DDE}" sibTransId="{95F2A302-4B4E-4384-A580-6709B258F0A4}"/>
    <dgm:cxn modelId="{832391D9-37EB-40DB-BA96-7006C48F2A38}" type="presOf" srcId="{E4C849AD-6A56-4697-9115-C954F5BD706F}" destId="{F0B68F3D-EB33-4B75-B9FF-700E0206CBED}" srcOrd="0" destOrd="1" presId="urn:microsoft.com/office/officeart/2005/8/layout/hList1"/>
    <dgm:cxn modelId="{C0D833C9-5F4F-4E40-9BB5-6F2D2520D00F}" type="presOf" srcId="{5E87CCD8-C9C2-4F3B-A792-8B5907129CF1}" destId="{4B42A3B5-4655-400F-AB15-69A6F848C793}" srcOrd="0" destOrd="0" presId="urn:microsoft.com/office/officeart/2005/8/layout/hList1"/>
    <dgm:cxn modelId="{0B359C24-9082-4ADF-B9A7-94F0DF999B2B}" srcId="{5E87CCD8-C9C2-4F3B-A792-8B5907129CF1}" destId="{E9280719-8A19-4B1E-B10C-AD1F4AB63D65}" srcOrd="3" destOrd="0" parTransId="{98F69FF3-D387-4528-A79B-06416B413790}" sibTransId="{43BF973E-439F-46E1-9178-2C1DB179BECA}"/>
    <dgm:cxn modelId="{FE438DA1-5745-4CF4-B098-B7A8EA5781C1}" srcId="{5E87CCD8-C9C2-4F3B-A792-8B5907129CF1}" destId="{1EC660DF-F6CE-48F9-996C-0B024586A802}" srcOrd="4" destOrd="0" parTransId="{259C3282-7625-4679-87D3-A66EB768D890}" sibTransId="{799345BF-8DB1-4F65-94A2-B96ED278AD4A}"/>
    <dgm:cxn modelId="{43211ADD-484E-498D-B568-5C47A2F1BA48}" srcId="{5E87CCD8-C9C2-4F3B-A792-8B5907129CF1}" destId="{959A6AED-DFA2-4F62-B4CE-3B7F4C953063}" srcOrd="2" destOrd="0" parTransId="{1392B954-68F3-4F8D-BE31-00A7E4B496CE}" sibTransId="{EC196DCA-0615-4B55-A769-948D067A0C3B}"/>
    <dgm:cxn modelId="{47F7EFC3-5C8B-494B-9315-3661E9209A9A}" srcId="{E457960D-882F-441F-93FB-97D23575666A}" destId="{B64BF514-5448-41ED-B8BE-7BF44CDAB800}" srcOrd="3" destOrd="0" parTransId="{E5661A78-5BA2-47A4-997E-C9BFE8C18810}" sibTransId="{7FF120E6-4A2E-4CC8-A07B-DB75ED591C83}"/>
    <dgm:cxn modelId="{208D2FBB-AD7B-4C8D-BF54-D025197CB5DE}" type="presOf" srcId="{A9961F78-D001-4062-B446-AF09577E4AA8}" destId="{BF12DEFC-A87A-48C7-B4CC-D85433D3BF8A}" srcOrd="0" destOrd="1" presId="urn:microsoft.com/office/officeart/2005/8/layout/hList1"/>
    <dgm:cxn modelId="{891DAB26-8934-46C4-A087-3EB75F137475}" type="presOf" srcId="{AEA9FDBB-0939-4084-BE93-B4129C9ADBE9}" destId="{A9D3E69F-9B82-412E-9690-3CFA26B5806F}" srcOrd="0" destOrd="3" presId="urn:microsoft.com/office/officeart/2005/8/layout/hList1"/>
    <dgm:cxn modelId="{459CDD68-42E9-4663-91C5-92147E98891E}" srcId="{E457960D-882F-441F-93FB-97D23575666A}" destId="{73870DD9-65F4-4FFA-8A92-239CD426496B}" srcOrd="0" destOrd="0" parTransId="{565B165C-8D55-4AD3-8440-1934F9AB54B7}" sibTransId="{7E49019A-C923-4DA2-BFCB-FD7CF2D09308}"/>
    <dgm:cxn modelId="{F3F2D4E8-32F6-4E7B-93DD-6114C88F5235}" type="presOf" srcId="{4833085C-D2B1-4DB5-AF20-7D66DEA12701}" destId="{F0B68F3D-EB33-4B75-B9FF-700E0206CBED}" srcOrd="0" destOrd="2" presId="urn:microsoft.com/office/officeart/2005/8/layout/hList1"/>
    <dgm:cxn modelId="{05394B50-0F93-4DE9-8C82-95635C3BFEC1}" type="presOf" srcId="{8A33F3D7-5AA7-41F7-B432-B15F6E3E4A96}" destId="{00856319-B1A3-4C33-9BCC-6BDDE4FD11AE}" srcOrd="0" destOrd="2" presId="urn:microsoft.com/office/officeart/2005/8/layout/hList1"/>
    <dgm:cxn modelId="{7C4B178B-8889-4993-B5B6-1BCFD5DF8C95}" type="presParOf" srcId="{08395A5A-95E8-4580-8573-719428DF7353}" destId="{49493ACD-ADEA-4C86-BB6E-13253998D048}" srcOrd="0" destOrd="0" presId="urn:microsoft.com/office/officeart/2005/8/layout/hList1"/>
    <dgm:cxn modelId="{B8ED06A5-DE46-428A-9BE2-F693A8C91D93}" type="presParOf" srcId="{49493ACD-ADEA-4C86-BB6E-13253998D048}" destId="{281B8B91-1EC4-491C-B15B-B5B17C6A40F1}" srcOrd="0" destOrd="0" presId="urn:microsoft.com/office/officeart/2005/8/layout/hList1"/>
    <dgm:cxn modelId="{EBDE1EA2-C00E-4236-BFB7-3AB9EFB98E63}" type="presParOf" srcId="{49493ACD-ADEA-4C86-BB6E-13253998D048}" destId="{00856319-B1A3-4C33-9BCC-6BDDE4FD11AE}" srcOrd="1" destOrd="0" presId="urn:microsoft.com/office/officeart/2005/8/layout/hList1"/>
    <dgm:cxn modelId="{9EFE8037-4105-4DF8-ACF9-12DCCF8DFD67}" type="presParOf" srcId="{08395A5A-95E8-4580-8573-719428DF7353}" destId="{A802B889-B469-425A-A321-FE0C55BFD447}" srcOrd="1" destOrd="0" presId="urn:microsoft.com/office/officeart/2005/8/layout/hList1"/>
    <dgm:cxn modelId="{D57C097A-E5D5-4A08-8B09-E19FEE991A0F}" type="presParOf" srcId="{08395A5A-95E8-4580-8573-719428DF7353}" destId="{1F691F31-C819-4FF5-8205-ABABF77B78F3}" srcOrd="2" destOrd="0" presId="urn:microsoft.com/office/officeart/2005/8/layout/hList1"/>
    <dgm:cxn modelId="{D42B1472-A57B-451E-A425-C4BB8E5BB7D9}" type="presParOf" srcId="{1F691F31-C819-4FF5-8205-ABABF77B78F3}" destId="{D114AC18-AB20-4712-A87D-FCAF29E36688}" srcOrd="0" destOrd="0" presId="urn:microsoft.com/office/officeart/2005/8/layout/hList1"/>
    <dgm:cxn modelId="{B9592374-A4DD-4C19-B2AB-C66AF4AB6F37}" type="presParOf" srcId="{1F691F31-C819-4FF5-8205-ABABF77B78F3}" destId="{A9D3E69F-9B82-412E-9690-3CFA26B5806F}" srcOrd="1" destOrd="0" presId="urn:microsoft.com/office/officeart/2005/8/layout/hList1"/>
    <dgm:cxn modelId="{7E68B674-059D-40DD-8E54-BA905AD40705}" type="presParOf" srcId="{08395A5A-95E8-4580-8573-719428DF7353}" destId="{6F074A11-2088-4F91-A967-9E8D7E66ED9C}" srcOrd="3" destOrd="0" presId="urn:microsoft.com/office/officeart/2005/8/layout/hList1"/>
    <dgm:cxn modelId="{010BDA79-D567-4880-B108-FA9AE3B2C24C}" type="presParOf" srcId="{08395A5A-95E8-4580-8573-719428DF7353}" destId="{15D73CCA-1DE5-4D0D-BE4D-9C5AEF58349B}" srcOrd="4" destOrd="0" presId="urn:microsoft.com/office/officeart/2005/8/layout/hList1"/>
    <dgm:cxn modelId="{510555FF-C4E7-4F2A-9555-E5EC26D3F09B}" type="presParOf" srcId="{15D73CCA-1DE5-4D0D-BE4D-9C5AEF58349B}" destId="{6FCC0D6B-5670-4E95-9BBD-698156C206F9}" srcOrd="0" destOrd="0" presId="urn:microsoft.com/office/officeart/2005/8/layout/hList1"/>
    <dgm:cxn modelId="{6A24A2A5-F489-4287-A679-E8F967D0035A}" type="presParOf" srcId="{15D73CCA-1DE5-4D0D-BE4D-9C5AEF58349B}" destId="{F0B68F3D-EB33-4B75-B9FF-700E0206CBED}" srcOrd="1" destOrd="0" presId="urn:microsoft.com/office/officeart/2005/8/layout/hList1"/>
    <dgm:cxn modelId="{CC56E179-96E0-4073-8FBC-5A05911002F3}" type="presParOf" srcId="{08395A5A-95E8-4580-8573-719428DF7353}" destId="{EE98EE78-5669-44FF-905A-732B5550A868}" srcOrd="5" destOrd="0" presId="urn:microsoft.com/office/officeart/2005/8/layout/hList1"/>
    <dgm:cxn modelId="{E1B24159-22FD-4097-AC3F-E55A256ADBCE}" type="presParOf" srcId="{08395A5A-95E8-4580-8573-719428DF7353}" destId="{CDE2A142-8BA3-4179-81D7-5DF3CDA0F946}" srcOrd="6" destOrd="0" presId="urn:microsoft.com/office/officeart/2005/8/layout/hList1"/>
    <dgm:cxn modelId="{D15646CA-F48A-4602-9A31-483D86B0FF36}" type="presParOf" srcId="{CDE2A142-8BA3-4179-81D7-5DF3CDA0F946}" destId="{4B42A3B5-4655-400F-AB15-69A6F848C793}" srcOrd="0" destOrd="0" presId="urn:microsoft.com/office/officeart/2005/8/layout/hList1"/>
    <dgm:cxn modelId="{77031C53-1CAF-457D-947A-83F01B9B06DB}" type="presParOf" srcId="{CDE2A142-8BA3-4179-81D7-5DF3CDA0F946}" destId="{BF12DEFC-A87A-48C7-B4CC-D85433D3BF8A}"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DE19202-5484-4694-9C70-40FF216D6593}"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CA"/>
        </a:p>
      </dgm:t>
    </dgm:pt>
    <dgm:pt modelId="{EDFD08A2-671B-4159-8410-536242172045}">
      <dgm:prSet phldrT="[Text]"/>
      <dgm:spPr/>
      <dgm:t>
        <a:bodyPr/>
        <a:lstStyle/>
        <a:p>
          <a:r>
            <a:rPr lang="en-US" b="1" dirty="0" smtClean="0"/>
            <a:t>Job Descriptions</a:t>
          </a:r>
          <a:endParaRPr lang="en-CA" b="1" dirty="0"/>
        </a:p>
      </dgm:t>
    </dgm:pt>
    <dgm:pt modelId="{452DBA5D-8EFB-452E-AD7C-C976F32C058F}" type="parTrans" cxnId="{41EC4F48-8109-447A-9E03-73815CC48401}">
      <dgm:prSet/>
      <dgm:spPr/>
      <dgm:t>
        <a:bodyPr/>
        <a:lstStyle/>
        <a:p>
          <a:endParaRPr lang="en-CA"/>
        </a:p>
      </dgm:t>
    </dgm:pt>
    <dgm:pt modelId="{BB919944-5A09-49C8-9969-887A742CBD65}" type="sibTrans" cxnId="{41EC4F48-8109-447A-9E03-73815CC48401}">
      <dgm:prSet/>
      <dgm:spPr/>
      <dgm:t>
        <a:bodyPr/>
        <a:lstStyle/>
        <a:p>
          <a:endParaRPr lang="en-CA"/>
        </a:p>
      </dgm:t>
    </dgm:pt>
    <dgm:pt modelId="{58A3401D-B1C1-4AC5-9F5A-575D1E64A15E}">
      <dgm:prSet phldrT="[Text]"/>
      <dgm:spPr/>
      <dgm:t>
        <a:bodyPr/>
        <a:lstStyle/>
        <a:p>
          <a:r>
            <a:rPr lang="en-GB" dirty="0" smtClean="0"/>
            <a:t>Weak systematic use and application of UNEG job descriptions (JDs)</a:t>
          </a:r>
          <a:endParaRPr lang="en-CA" dirty="0"/>
        </a:p>
      </dgm:t>
    </dgm:pt>
    <dgm:pt modelId="{46AB1D34-0252-4A9F-A126-42CD9F7BCD59}" type="parTrans" cxnId="{D64413BC-8D8C-4325-9EE6-6093E0718A76}">
      <dgm:prSet/>
      <dgm:spPr/>
      <dgm:t>
        <a:bodyPr/>
        <a:lstStyle/>
        <a:p>
          <a:endParaRPr lang="en-CA"/>
        </a:p>
      </dgm:t>
    </dgm:pt>
    <dgm:pt modelId="{810E54E0-498C-48C2-A8DC-04118A1F86E0}" type="sibTrans" cxnId="{D64413BC-8D8C-4325-9EE6-6093E0718A76}">
      <dgm:prSet/>
      <dgm:spPr/>
      <dgm:t>
        <a:bodyPr/>
        <a:lstStyle/>
        <a:p>
          <a:endParaRPr lang="en-CA"/>
        </a:p>
      </dgm:t>
    </dgm:pt>
    <dgm:pt modelId="{A9EC4169-6B03-4629-AE4F-63585139FC58}">
      <dgm:prSet phldrT="[Text]"/>
      <dgm:spPr/>
      <dgm:t>
        <a:bodyPr/>
        <a:lstStyle/>
        <a:p>
          <a:r>
            <a:rPr lang="en-US" b="1" dirty="0" smtClean="0"/>
            <a:t>Heads</a:t>
          </a:r>
          <a:endParaRPr lang="en-CA" b="1" dirty="0"/>
        </a:p>
      </dgm:t>
    </dgm:pt>
    <dgm:pt modelId="{6B264C33-9A9B-4B4A-BFE0-42E0059D8B36}" type="parTrans" cxnId="{46E67920-8EE9-4DF1-BF08-017A3C5782B1}">
      <dgm:prSet/>
      <dgm:spPr/>
      <dgm:t>
        <a:bodyPr/>
        <a:lstStyle/>
        <a:p>
          <a:endParaRPr lang="en-CA"/>
        </a:p>
      </dgm:t>
    </dgm:pt>
    <dgm:pt modelId="{3423BAAD-65FA-4F3B-AAD9-74E2796D85D7}" type="sibTrans" cxnId="{46E67920-8EE9-4DF1-BF08-017A3C5782B1}">
      <dgm:prSet/>
      <dgm:spPr/>
      <dgm:t>
        <a:bodyPr/>
        <a:lstStyle/>
        <a:p>
          <a:endParaRPr lang="en-CA"/>
        </a:p>
      </dgm:t>
    </dgm:pt>
    <dgm:pt modelId="{24559533-B6DD-41AF-B510-1F4637DA4ABD}">
      <dgm:prSet phldrT="[Text]"/>
      <dgm:spPr/>
      <dgm:t>
        <a:bodyPr/>
        <a:lstStyle/>
        <a:p>
          <a:r>
            <a:rPr lang="en-GB" dirty="0" smtClean="0"/>
            <a:t>Focus is stronger on management skills</a:t>
          </a:r>
          <a:endParaRPr lang="en-CA" dirty="0"/>
        </a:p>
      </dgm:t>
    </dgm:pt>
    <dgm:pt modelId="{B55A2BEE-8CEC-4AE1-B15F-06C248555F2B}" type="parTrans" cxnId="{1076231E-4413-4EDF-AC0B-1A515F8FCA15}">
      <dgm:prSet/>
      <dgm:spPr/>
      <dgm:t>
        <a:bodyPr/>
        <a:lstStyle/>
        <a:p>
          <a:endParaRPr lang="en-CA"/>
        </a:p>
      </dgm:t>
    </dgm:pt>
    <dgm:pt modelId="{47C60F3D-915D-4B26-B0EB-3F6C292A0112}" type="sibTrans" cxnId="{1076231E-4413-4EDF-AC0B-1A515F8FCA15}">
      <dgm:prSet/>
      <dgm:spPr/>
      <dgm:t>
        <a:bodyPr/>
        <a:lstStyle/>
        <a:p>
          <a:endParaRPr lang="en-CA"/>
        </a:p>
      </dgm:t>
    </dgm:pt>
    <dgm:pt modelId="{7901ED52-6E70-49BC-A29D-9BADD0FD61F7}">
      <dgm:prSet phldrT="[Text]"/>
      <dgm:spPr/>
      <dgm:t>
        <a:bodyPr/>
        <a:lstStyle/>
        <a:p>
          <a:r>
            <a:rPr lang="en-US" b="1" dirty="0" smtClean="0"/>
            <a:t>Context</a:t>
          </a:r>
          <a:endParaRPr lang="en-CA" b="1" dirty="0"/>
        </a:p>
      </dgm:t>
    </dgm:pt>
    <dgm:pt modelId="{347BF9BF-0736-43CB-BEC0-CAB51C0A6D33}" type="parTrans" cxnId="{46582210-E619-4468-8BF4-E2BD75FB74F9}">
      <dgm:prSet/>
      <dgm:spPr/>
      <dgm:t>
        <a:bodyPr/>
        <a:lstStyle/>
        <a:p>
          <a:endParaRPr lang="en-CA"/>
        </a:p>
      </dgm:t>
    </dgm:pt>
    <dgm:pt modelId="{5F6FC64B-54CE-4A55-AB25-2C6FF671B506}" type="sibTrans" cxnId="{46582210-E619-4468-8BF4-E2BD75FB74F9}">
      <dgm:prSet/>
      <dgm:spPr/>
      <dgm:t>
        <a:bodyPr/>
        <a:lstStyle/>
        <a:p>
          <a:endParaRPr lang="en-CA"/>
        </a:p>
      </dgm:t>
    </dgm:pt>
    <dgm:pt modelId="{FC91A614-3855-4DAC-9859-C667CA077EE4}">
      <dgm:prSet phldrT="[Text]"/>
      <dgm:spPr/>
      <dgm:t>
        <a:bodyPr/>
        <a:lstStyle/>
        <a:p>
          <a:r>
            <a:rPr lang="en-GB" dirty="0" smtClean="0"/>
            <a:t>Focus on </a:t>
          </a:r>
          <a:r>
            <a:rPr lang="en-GB" dirty="0" smtClean="0">
              <a:cs typeface="Geneva" charset="-128"/>
            </a:rPr>
            <a:t>organizations' mandate, field exposure and having experience in different settings </a:t>
          </a:r>
          <a:endParaRPr lang="en-CA" dirty="0"/>
        </a:p>
      </dgm:t>
    </dgm:pt>
    <dgm:pt modelId="{E82EBD08-7373-4721-A9D8-0CA70E8BE87A}" type="parTrans" cxnId="{E6F07DF6-D17A-43E9-B23F-A4B22FF82D05}">
      <dgm:prSet/>
      <dgm:spPr/>
      <dgm:t>
        <a:bodyPr/>
        <a:lstStyle/>
        <a:p>
          <a:endParaRPr lang="en-CA"/>
        </a:p>
      </dgm:t>
    </dgm:pt>
    <dgm:pt modelId="{FA8AD152-ED94-4E72-9A5C-1C07A9F4632E}" type="sibTrans" cxnId="{E6F07DF6-D17A-43E9-B23F-A4B22FF82D05}">
      <dgm:prSet/>
      <dgm:spPr/>
      <dgm:t>
        <a:bodyPr/>
        <a:lstStyle/>
        <a:p>
          <a:endParaRPr lang="en-CA"/>
        </a:p>
      </dgm:t>
    </dgm:pt>
    <dgm:pt modelId="{E82E55A9-35C3-481C-B4DF-D97762766674}">
      <dgm:prSet phldrT="[Text]"/>
      <dgm:spPr/>
      <dgm:t>
        <a:bodyPr/>
        <a:lstStyle/>
        <a:p>
          <a:r>
            <a:rPr lang="en-US" b="1" dirty="0" smtClean="0"/>
            <a:t>Explanation?</a:t>
          </a:r>
          <a:endParaRPr lang="en-CA" b="1" dirty="0"/>
        </a:p>
      </dgm:t>
    </dgm:pt>
    <dgm:pt modelId="{31414111-B5CC-49CD-9C24-5856A11068F9}" type="parTrans" cxnId="{2EFBC73F-3A35-434C-BDCC-94104979CCA9}">
      <dgm:prSet/>
      <dgm:spPr/>
      <dgm:t>
        <a:bodyPr/>
        <a:lstStyle/>
        <a:p>
          <a:endParaRPr lang="en-CA"/>
        </a:p>
      </dgm:t>
    </dgm:pt>
    <dgm:pt modelId="{C8AD8EDD-258C-4931-8714-4B4ACA0726F8}" type="sibTrans" cxnId="{2EFBC73F-3A35-434C-BDCC-94104979CCA9}">
      <dgm:prSet/>
      <dgm:spPr/>
      <dgm:t>
        <a:bodyPr/>
        <a:lstStyle/>
        <a:p>
          <a:endParaRPr lang="en-CA"/>
        </a:p>
      </dgm:t>
    </dgm:pt>
    <dgm:pt modelId="{C0702391-AA09-4B84-B5A9-13EC9F20069C}">
      <dgm:prSet/>
      <dgm:spPr/>
      <dgm:t>
        <a:bodyPr/>
        <a:lstStyle/>
        <a:p>
          <a:r>
            <a:rPr lang="en-GB" dirty="0" smtClean="0"/>
            <a:t>Benchmarking analysis contrasts interview findings</a:t>
          </a:r>
          <a:endParaRPr lang="en-CA" dirty="0"/>
        </a:p>
      </dgm:t>
    </dgm:pt>
    <dgm:pt modelId="{AED184C1-2B0F-4AE1-B948-32C3A76459F4}" type="parTrans" cxnId="{71216D85-410C-4475-A543-EEF830022B90}">
      <dgm:prSet/>
      <dgm:spPr/>
      <dgm:t>
        <a:bodyPr/>
        <a:lstStyle/>
        <a:p>
          <a:endParaRPr lang="en-CA"/>
        </a:p>
      </dgm:t>
    </dgm:pt>
    <dgm:pt modelId="{7091BE2F-E951-4455-821C-70B11B2C3A1B}" type="sibTrans" cxnId="{71216D85-410C-4475-A543-EEF830022B90}">
      <dgm:prSet/>
      <dgm:spPr/>
      <dgm:t>
        <a:bodyPr/>
        <a:lstStyle/>
        <a:p>
          <a:endParaRPr lang="en-CA"/>
        </a:p>
      </dgm:t>
    </dgm:pt>
    <dgm:pt modelId="{52B7FDF1-FBD7-46F7-ABDE-BB1643440E6B}" type="pres">
      <dgm:prSet presAssocID="{9DE19202-5484-4694-9C70-40FF216D6593}" presName="linearFlow" presStyleCnt="0">
        <dgm:presLayoutVars>
          <dgm:dir/>
          <dgm:animLvl val="lvl"/>
          <dgm:resizeHandles val="exact"/>
        </dgm:presLayoutVars>
      </dgm:prSet>
      <dgm:spPr/>
      <dgm:t>
        <a:bodyPr/>
        <a:lstStyle/>
        <a:p>
          <a:endParaRPr lang="en-CA"/>
        </a:p>
      </dgm:t>
    </dgm:pt>
    <dgm:pt modelId="{0F75D41D-B82F-47B0-B30D-988F1CDC39D6}" type="pres">
      <dgm:prSet presAssocID="{EDFD08A2-671B-4159-8410-536242172045}" presName="composite" presStyleCnt="0"/>
      <dgm:spPr/>
    </dgm:pt>
    <dgm:pt modelId="{D95E035F-AF23-4A19-B369-8D376A101D4B}" type="pres">
      <dgm:prSet presAssocID="{EDFD08A2-671B-4159-8410-536242172045}" presName="parentText" presStyleLbl="alignNode1" presStyleIdx="0" presStyleCnt="4">
        <dgm:presLayoutVars>
          <dgm:chMax val="1"/>
          <dgm:bulletEnabled val="1"/>
        </dgm:presLayoutVars>
      </dgm:prSet>
      <dgm:spPr/>
      <dgm:t>
        <a:bodyPr/>
        <a:lstStyle/>
        <a:p>
          <a:endParaRPr lang="en-CA"/>
        </a:p>
      </dgm:t>
    </dgm:pt>
    <dgm:pt modelId="{F124BE77-243D-4047-B1BC-4AB58D2C3EB9}" type="pres">
      <dgm:prSet presAssocID="{EDFD08A2-671B-4159-8410-536242172045}" presName="descendantText" presStyleLbl="alignAcc1" presStyleIdx="0" presStyleCnt="4">
        <dgm:presLayoutVars>
          <dgm:bulletEnabled val="1"/>
        </dgm:presLayoutVars>
      </dgm:prSet>
      <dgm:spPr/>
      <dgm:t>
        <a:bodyPr/>
        <a:lstStyle/>
        <a:p>
          <a:endParaRPr lang="en-CA"/>
        </a:p>
      </dgm:t>
    </dgm:pt>
    <dgm:pt modelId="{1FB6F6C6-7132-4241-B9DD-8699752E34C1}" type="pres">
      <dgm:prSet presAssocID="{BB919944-5A09-49C8-9969-887A742CBD65}" presName="sp" presStyleCnt="0"/>
      <dgm:spPr/>
    </dgm:pt>
    <dgm:pt modelId="{FE999F9E-E42B-4547-BB81-66FCADC545EC}" type="pres">
      <dgm:prSet presAssocID="{A9EC4169-6B03-4629-AE4F-63585139FC58}" presName="composite" presStyleCnt="0"/>
      <dgm:spPr/>
    </dgm:pt>
    <dgm:pt modelId="{ACCBC6A4-B569-407B-95C9-3001DF1020FB}" type="pres">
      <dgm:prSet presAssocID="{A9EC4169-6B03-4629-AE4F-63585139FC58}" presName="parentText" presStyleLbl="alignNode1" presStyleIdx="1" presStyleCnt="4">
        <dgm:presLayoutVars>
          <dgm:chMax val="1"/>
          <dgm:bulletEnabled val="1"/>
        </dgm:presLayoutVars>
      </dgm:prSet>
      <dgm:spPr/>
      <dgm:t>
        <a:bodyPr/>
        <a:lstStyle/>
        <a:p>
          <a:endParaRPr lang="en-CA"/>
        </a:p>
      </dgm:t>
    </dgm:pt>
    <dgm:pt modelId="{949BFA0E-CF32-4890-BB19-B6E1A8E69037}" type="pres">
      <dgm:prSet presAssocID="{A9EC4169-6B03-4629-AE4F-63585139FC58}" presName="descendantText" presStyleLbl="alignAcc1" presStyleIdx="1" presStyleCnt="4">
        <dgm:presLayoutVars>
          <dgm:bulletEnabled val="1"/>
        </dgm:presLayoutVars>
      </dgm:prSet>
      <dgm:spPr/>
      <dgm:t>
        <a:bodyPr/>
        <a:lstStyle/>
        <a:p>
          <a:endParaRPr lang="en-CA"/>
        </a:p>
      </dgm:t>
    </dgm:pt>
    <dgm:pt modelId="{CA2871AF-8F4C-4737-8273-55E1DF531B51}" type="pres">
      <dgm:prSet presAssocID="{3423BAAD-65FA-4F3B-AAD9-74E2796D85D7}" presName="sp" presStyleCnt="0"/>
      <dgm:spPr/>
    </dgm:pt>
    <dgm:pt modelId="{616FC004-6924-49ED-BC29-275EEBEC7FD0}" type="pres">
      <dgm:prSet presAssocID="{7901ED52-6E70-49BC-A29D-9BADD0FD61F7}" presName="composite" presStyleCnt="0"/>
      <dgm:spPr/>
    </dgm:pt>
    <dgm:pt modelId="{98F0CAB3-388C-4302-AA20-43097C84F666}" type="pres">
      <dgm:prSet presAssocID="{7901ED52-6E70-49BC-A29D-9BADD0FD61F7}" presName="parentText" presStyleLbl="alignNode1" presStyleIdx="2" presStyleCnt="4">
        <dgm:presLayoutVars>
          <dgm:chMax val="1"/>
          <dgm:bulletEnabled val="1"/>
        </dgm:presLayoutVars>
      </dgm:prSet>
      <dgm:spPr/>
      <dgm:t>
        <a:bodyPr/>
        <a:lstStyle/>
        <a:p>
          <a:endParaRPr lang="en-CA"/>
        </a:p>
      </dgm:t>
    </dgm:pt>
    <dgm:pt modelId="{2EF51C31-EC87-4C53-BB06-331B240D9110}" type="pres">
      <dgm:prSet presAssocID="{7901ED52-6E70-49BC-A29D-9BADD0FD61F7}" presName="descendantText" presStyleLbl="alignAcc1" presStyleIdx="2" presStyleCnt="4">
        <dgm:presLayoutVars>
          <dgm:bulletEnabled val="1"/>
        </dgm:presLayoutVars>
      </dgm:prSet>
      <dgm:spPr/>
      <dgm:t>
        <a:bodyPr/>
        <a:lstStyle/>
        <a:p>
          <a:endParaRPr lang="en-CA"/>
        </a:p>
      </dgm:t>
    </dgm:pt>
    <dgm:pt modelId="{72F4AA11-891E-4915-A34E-3D9B4E71F413}" type="pres">
      <dgm:prSet presAssocID="{5F6FC64B-54CE-4A55-AB25-2C6FF671B506}" presName="sp" presStyleCnt="0"/>
      <dgm:spPr/>
    </dgm:pt>
    <dgm:pt modelId="{3B5BC7DA-6509-4759-8526-5771663F1C47}" type="pres">
      <dgm:prSet presAssocID="{E82E55A9-35C3-481C-B4DF-D97762766674}" presName="composite" presStyleCnt="0"/>
      <dgm:spPr/>
    </dgm:pt>
    <dgm:pt modelId="{86DCE487-47A0-44BA-AC35-50CB54233552}" type="pres">
      <dgm:prSet presAssocID="{E82E55A9-35C3-481C-B4DF-D97762766674}" presName="parentText" presStyleLbl="alignNode1" presStyleIdx="3" presStyleCnt="4">
        <dgm:presLayoutVars>
          <dgm:chMax val="1"/>
          <dgm:bulletEnabled val="1"/>
        </dgm:presLayoutVars>
      </dgm:prSet>
      <dgm:spPr/>
      <dgm:t>
        <a:bodyPr/>
        <a:lstStyle/>
        <a:p>
          <a:endParaRPr lang="en-CA"/>
        </a:p>
      </dgm:t>
    </dgm:pt>
    <dgm:pt modelId="{D9050A22-EFF6-4510-8257-63C04375D31D}" type="pres">
      <dgm:prSet presAssocID="{E82E55A9-35C3-481C-B4DF-D97762766674}" presName="descendantText" presStyleLbl="alignAcc1" presStyleIdx="3" presStyleCnt="4">
        <dgm:presLayoutVars>
          <dgm:bulletEnabled val="1"/>
        </dgm:presLayoutVars>
      </dgm:prSet>
      <dgm:spPr/>
      <dgm:t>
        <a:bodyPr/>
        <a:lstStyle/>
        <a:p>
          <a:endParaRPr lang="en-CA"/>
        </a:p>
      </dgm:t>
    </dgm:pt>
  </dgm:ptLst>
  <dgm:cxnLst>
    <dgm:cxn modelId="{D64413BC-8D8C-4325-9EE6-6093E0718A76}" srcId="{EDFD08A2-671B-4159-8410-536242172045}" destId="{58A3401D-B1C1-4AC5-9F5A-575D1E64A15E}" srcOrd="0" destOrd="0" parTransId="{46AB1D34-0252-4A9F-A126-42CD9F7BCD59}" sibTransId="{810E54E0-498C-48C2-A8DC-04118A1F86E0}"/>
    <dgm:cxn modelId="{2EFBC73F-3A35-434C-BDCC-94104979CCA9}" srcId="{9DE19202-5484-4694-9C70-40FF216D6593}" destId="{E82E55A9-35C3-481C-B4DF-D97762766674}" srcOrd="3" destOrd="0" parTransId="{31414111-B5CC-49CD-9C24-5856A11068F9}" sibTransId="{C8AD8EDD-258C-4931-8714-4B4ACA0726F8}"/>
    <dgm:cxn modelId="{FA332266-EB5C-4FF9-ACA0-9DA3E907FD60}" type="presOf" srcId="{A9EC4169-6B03-4629-AE4F-63585139FC58}" destId="{ACCBC6A4-B569-407B-95C9-3001DF1020FB}" srcOrd="0" destOrd="0" presId="urn:microsoft.com/office/officeart/2005/8/layout/chevron2"/>
    <dgm:cxn modelId="{01AE7C78-8CEE-4F4D-806E-139DCC700A9B}" type="presOf" srcId="{C0702391-AA09-4B84-B5A9-13EC9F20069C}" destId="{D9050A22-EFF6-4510-8257-63C04375D31D}" srcOrd="0" destOrd="0" presId="urn:microsoft.com/office/officeart/2005/8/layout/chevron2"/>
    <dgm:cxn modelId="{71216D85-410C-4475-A543-EEF830022B90}" srcId="{E82E55A9-35C3-481C-B4DF-D97762766674}" destId="{C0702391-AA09-4B84-B5A9-13EC9F20069C}" srcOrd="0" destOrd="0" parTransId="{AED184C1-2B0F-4AE1-B948-32C3A76459F4}" sibTransId="{7091BE2F-E951-4455-821C-70B11B2C3A1B}"/>
    <dgm:cxn modelId="{1076231E-4413-4EDF-AC0B-1A515F8FCA15}" srcId="{A9EC4169-6B03-4629-AE4F-63585139FC58}" destId="{24559533-B6DD-41AF-B510-1F4637DA4ABD}" srcOrd="0" destOrd="0" parTransId="{B55A2BEE-8CEC-4AE1-B15F-06C248555F2B}" sibTransId="{47C60F3D-915D-4B26-B0EB-3F6C292A0112}"/>
    <dgm:cxn modelId="{21A07420-FF73-4D25-998A-8086C52883A7}" type="presOf" srcId="{EDFD08A2-671B-4159-8410-536242172045}" destId="{D95E035F-AF23-4A19-B369-8D376A101D4B}" srcOrd="0" destOrd="0" presId="urn:microsoft.com/office/officeart/2005/8/layout/chevron2"/>
    <dgm:cxn modelId="{3A2A359A-4763-4C70-BF29-E76B53CFFCE1}" type="presOf" srcId="{58A3401D-B1C1-4AC5-9F5A-575D1E64A15E}" destId="{F124BE77-243D-4047-B1BC-4AB58D2C3EB9}" srcOrd="0" destOrd="0" presId="urn:microsoft.com/office/officeart/2005/8/layout/chevron2"/>
    <dgm:cxn modelId="{E6F07DF6-D17A-43E9-B23F-A4B22FF82D05}" srcId="{7901ED52-6E70-49BC-A29D-9BADD0FD61F7}" destId="{FC91A614-3855-4DAC-9859-C667CA077EE4}" srcOrd="0" destOrd="0" parTransId="{E82EBD08-7373-4721-A9D8-0CA70E8BE87A}" sibTransId="{FA8AD152-ED94-4E72-9A5C-1C07A9F4632E}"/>
    <dgm:cxn modelId="{46E67920-8EE9-4DF1-BF08-017A3C5782B1}" srcId="{9DE19202-5484-4694-9C70-40FF216D6593}" destId="{A9EC4169-6B03-4629-AE4F-63585139FC58}" srcOrd="1" destOrd="0" parTransId="{6B264C33-9A9B-4B4A-BFE0-42E0059D8B36}" sibTransId="{3423BAAD-65FA-4F3B-AAD9-74E2796D85D7}"/>
    <dgm:cxn modelId="{14AF0609-9BB1-40BB-8B07-621B88F216DD}" type="presOf" srcId="{FC91A614-3855-4DAC-9859-C667CA077EE4}" destId="{2EF51C31-EC87-4C53-BB06-331B240D9110}" srcOrd="0" destOrd="0" presId="urn:microsoft.com/office/officeart/2005/8/layout/chevron2"/>
    <dgm:cxn modelId="{FE88D809-689D-4117-90F8-CA5B6CE06CBD}" type="presOf" srcId="{E82E55A9-35C3-481C-B4DF-D97762766674}" destId="{86DCE487-47A0-44BA-AC35-50CB54233552}" srcOrd="0" destOrd="0" presId="urn:microsoft.com/office/officeart/2005/8/layout/chevron2"/>
    <dgm:cxn modelId="{9CE3F3F9-DA7B-42C1-9B4A-24C8008B194B}" type="presOf" srcId="{9DE19202-5484-4694-9C70-40FF216D6593}" destId="{52B7FDF1-FBD7-46F7-ABDE-BB1643440E6B}" srcOrd="0" destOrd="0" presId="urn:microsoft.com/office/officeart/2005/8/layout/chevron2"/>
    <dgm:cxn modelId="{025B5745-76DC-4DDA-8774-15F4FE71907C}" type="presOf" srcId="{7901ED52-6E70-49BC-A29D-9BADD0FD61F7}" destId="{98F0CAB3-388C-4302-AA20-43097C84F666}" srcOrd="0" destOrd="0" presId="urn:microsoft.com/office/officeart/2005/8/layout/chevron2"/>
    <dgm:cxn modelId="{DDA8CC4A-3B4F-4A5D-A589-B00478272F68}" type="presOf" srcId="{24559533-B6DD-41AF-B510-1F4637DA4ABD}" destId="{949BFA0E-CF32-4890-BB19-B6E1A8E69037}" srcOrd="0" destOrd="0" presId="urn:microsoft.com/office/officeart/2005/8/layout/chevron2"/>
    <dgm:cxn modelId="{41EC4F48-8109-447A-9E03-73815CC48401}" srcId="{9DE19202-5484-4694-9C70-40FF216D6593}" destId="{EDFD08A2-671B-4159-8410-536242172045}" srcOrd="0" destOrd="0" parTransId="{452DBA5D-8EFB-452E-AD7C-C976F32C058F}" sibTransId="{BB919944-5A09-49C8-9969-887A742CBD65}"/>
    <dgm:cxn modelId="{46582210-E619-4468-8BF4-E2BD75FB74F9}" srcId="{9DE19202-5484-4694-9C70-40FF216D6593}" destId="{7901ED52-6E70-49BC-A29D-9BADD0FD61F7}" srcOrd="2" destOrd="0" parTransId="{347BF9BF-0736-43CB-BEC0-CAB51C0A6D33}" sibTransId="{5F6FC64B-54CE-4A55-AB25-2C6FF671B506}"/>
    <dgm:cxn modelId="{EA5A5924-1006-4BD2-A5F8-037E77C21A60}" type="presParOf" srcId="{52B7FDF1-FBD7-46F7-ABDE-BB1643440E6B}" destId="{0F75D41D-B82F-47B0-B30D-988F1CDC39D6}" srcOrd="0" destOrd="0" presId="urn:microsoft.com/office/officeart/2005/8/layout/chevron2"/>
    <dgm:cxn modelId="{EA41C92B-4850-4D9D-B153-8DC6177C539D}" type="presParOf" srcId="{0F75D41D-B82F-47B0-B30D-988F1CDC39D6}" destId="{D95E035F-AF23-4A19-B369-8D376A101D4B}" srcOrd="0" destOrd="0" presId="urn:microsoft.com/office/officeart/2005/8/layout/chevron2"/>
    <dgm:cxn modelId="{3C54CADA-8A43-46EC-BD44-FEDF12476888}" type="presParOf" srcId="{0F75D41D-B82F-47B0-B30D-988F1CDC39D6}" destId="{F124BE77-243D-4047-B1BC-4AB58D2C3EB9}" srcOrd="1" destOrd="0" presId="urn:microsoft.com/office/officeart/2005/8/layout/chevron2"/>
    <dgm:cxn modelId="{B43BA276-59DD-4F39-84C0-DEF6B3F374AB}" type="presParOf" srcId="{52B7FDF1-FBD7-46F7-ABDE-BB1643440E6B}" destId="{1FB6F6C6-7132-4241-B9DD-8699752E34C1}" srcOrd="1" destOrd="0" presId="urn:microsoft.com/office/officeart/2005/8/layout/chevron2"/>
    <dgm:cxn modelId="{AF20B532-3C06-46D1-A59B-80EAF6CE7194}" type="presParOf" srcId="{52B7FDF1-FBD7-46F7-ABDE-BB1643440E6B}" destId="{FE999F9E-E42B-4547-BB81-66FCADC545EC}" srcOrd="2" destOrd="0" presId="urn:microsoft.com/office/officeart/2005/8/layout/chevron2"/>
    <dgm:cxn modelId="{F12B0250-30C9-451E-B2D3-F1416CC8977F}" type="presParOf" srcId="{FE999F9E-E42B-4547-BB81-66FCADC545EC}" destId="{ACCBC6A4-B569-407B-95C9-3001DF1020FB}" srcOrd="0" destOrd="0" presId="urn:microsoft.com/office/officeart/2005/8/layout/chevron2"/>
    <dgm:cxn modelId="{65A2AC51-9F41-480E-9564-C48BFFB0F09C}" type="presParOf" srcId="{FE999F9E-E42B-4547-BB81-66FCADC545EC}" destId="{949BFA0E-CF32-4890-BB19-B6E1A8E69037}" srcOrd="1" destOrd="0" presId="urn:microsoft.com/office/officeart/2005/8/layout/chevron2"/>
    <dgm:cxn modelId="{352DF401-E5E6-4E88-94BF-D13F70F04240}" type="presParOf" srcId="{52B7FDF1-FBD7-46F7-ABDE-BB1643440E6B}" destId="{CA2871AF-8F4C-4737-8273-55E1DF531B51}" srcOrd="3" destOrd="0" presId="urn:microsoft.com/office/officeart/2005/8/layout/chevron2"/>
    <dgm:cxn modelId="{7E01FE96-FF96-45FC-97C1-ADD05C95234E}" type="presParOf" srcId="{52B7FDF1-FBD7-46F7-ABDE-BB1643440E6B}" destId="{616FC004-6924-49ED-BC29-275EEBEC7FD0}" srcOrd="4" destOrd="0" presId="urn:microsoft.com/office/officeart/2005/8/layout/chevron2"/>
    <dgm:cxn modelId="{E2EF42F6-394C-4AE0-AF2E-46B324633DEA}" type="presParOf" srcId="{616FC004-6924-49ED-BC29-275EEBEC7FD0}" destId="{98F0CAB3-388C-4302-AA20-43097C84F666}" srcOrd="0" destOrd="0" presId="urn:microsoft.com/office/officeart/2005/8/layout/chevron2"/>
    <dgm:cxn modelId="{C0DB0C16-640F-4453-8D4C-831CD21A1011}" type="presParOf" srcId="{616FC004-6924-49ED-BC29-275EEBEC7FD0}" destId="{2EF51C31-EC87-4C53-BB06-331B240D9110}" srcOrd="1" destOrd="0" presId="urn:microsoft.com/office/officeart/2005/8/layout/chevron2"/>
    <dgm:cxn modelId="{0703B4AF-ED07-4F24-B3F3-9A8C8FAEFB12}" type="presParOf" srcId="{52B7FDF1-FBD7-46F7-ABDE-BB1643440E6B}" destId="{72F4AA11-891E-4915-A34E-3D9B4E71F413}" srcOrd="5" destOrd="0" presId="urn:microsoft.com/office/officeart/2005/8/layout/chevron2"/>
    <dgm:cxn modelId="{64A4C10B-D96A-429B-A741-3EAA65613A05}" type="presParOf" srcId="{52B7FDF1-FBD7-46F7-ABDE-BB1643440E6B}" destId="{3B5BC7DA-6509-4759-8526-5771663F1C47}" srcOrd="6" destOrd="0" presId="urn:microsoft.com/office/officeart/2005/8/layout/chevron2"/>
    <dgm:cxn modelId="{249529A4-FFC8-4C16-A906-74DC16005C93}" type="presParOf" srcId="{3B5BC7DA-6509-4759-8526-5771663F1C47}" destId="{86DCE487-47A0-44BA-AC35-50CB54233552}" srcOrd="0" destOrd="0" presId="urn:microsoft.com/office/officeart/2005/8/layout/chevron2"/>
    <dgm:cxn modelId="{F9D00C8D-5811-4B32-AEA4-2E2C50A532DE}" type="presParOf" srcId="{3B5BC7DA-6509-4759-8526-5771663F1C47}" destId="{D9050A22-EFF6-4510-8257-63C04375D31D}" srcOrd="1" destOrd="0" presId="urn:microsoft.com/office/officeart/2005/8/layout/chevron2"/>
  </dgm:cxnLst>
  <dgm:bg>
    <a:solidFill>
      <a:schemeClr val="bg1"/>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EE943C-3D3E-4D43-A5DD-FC9238E03073}">
      <dsp:nvSpPr>
        <dsp:cNvPr id="0" name=""/>
        <dsp:cNvSpPr/>
      </dsp:nvSpPr>
      <dsp:spPr>
        <a:xfrm rot="5400000">
          <a:off x="-189943" y="192577"/>
          <a:ext cx="1266290" cy="88640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1.</a:t>
          </a:r>
          <a:endParaRPr lang="en-CA" sz="2400" kern="1200" dirty="0"/>
        </a:p>
      </dsp:txBody>
      <dsp:txXfrm rot="-5400000">
        <a:off x="1" y="445836"/>
        <a:ext cx="886403" cy="379887"/>
      </dsp:txXfrm>
    </dsp:sp>
    <dsp:sp modelId="{781A2E3C-E399-4087-B8CA-F92FF4AE6E89}">
      <dsp:nvSpPr>
        <dsp:cNvPr id="0" name=""/>
        <dsp:cNvSpPr/>
      </dsp:nvSpPr>
      <dsp:spPr>
        <a:xfrm rot="5400000">
          <a:off x="3757870" y="-2868832"/>
          <a:ext cx="823088" cy="656602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en-US" sz="1700" kern="1200" dirty="0" smtClean="0"/>
            <a:t>To build understanding on current and emerging developments in </a:t>
          </a:r>
          <a:r>
            <a:rPr lang="en-US" sz="1700" kern="1200" dirty="0" err="1" smtClean="0"/>
            <a:t>professionalising</a:t>
          </a:r>
          <a:r>
            <a:rPr lang="en-US" sz="1700" kern="1200" dirty="0" smtClean="0"/>
            <a:t> evaluation and the implications for the UN</a:t>
          </a:r>
          <a:endParaRPr lang="en-CA" sz="1700" kern="1200" dirty="0"/>
        </a:p>
      </dsp:txBody>
      <dsp:txXfrm rot="-5400000">
        <a:off x="886403" y="42815"/>
        <a:ext cx="6525842" cy="742728"/>
      </dsp:txXfrm>
    </dsp:sp>
    <dsp:sp modelId="{D94D399D-08A0-4E66-ABA5-D5CCAA671D2C}">
      <dsp:nvSpPr>
        <dsp:cNvPr id="0" name=""/>
        <dsp:cNvSpPr/>
      </dsp:nvSpPr>
      <dsp:spPr>
        <a:xfrm rot="5400000">
          <a:off x="-189943" y="1312393"/>
          <a:ext cx="1266290" cy="88640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2.</a:t>
          </a:r>
          <a:endParaRPr lang="en-CA" sz="2400" kern="1200" dirty="0"/>
        </a:p>
      </dsp:txBody>
      <dsp:txXfrm rot="-5400000">
        <a:off x="1" y="1565652"/>
        <a:ext cx="886403" cy="379887"/>
      </dsp:txXfrm>
    </dsp:sp>
    <dsp:sp modelId="{96CC8D85-10DE-4C6A-9B25-2925D44EEFFD}">
      <dsp:nvSpPr>
        <dsp:cNvPr id="0" name=""/>
        <dsp:cNvSpPr/>
      </dsp:nvSpPr>
      <dsp:spPr>
        <a:xfrm rot="5400000">
          <a:off x="3757870" y="-1749016"/>
          <a:ext cx="823088" cy="656602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en-US" sz="1700" kern="1200" dirty="0" smtClean="0"/>
            <a:t>To share the findings and recommendations of current study</a:t>
          </a:r>
          <a:endParaRPr lang="en-CA" sz="1700" kern="1200" dirty="0"/>
        </a:p>
      </dsp:txBody>
      <dsp:txXfrm rot="-5400000">
        <a:off x="886403" y="1162631"/>
        <a:ext cx="6525842" cy="742728"/>
      </dsp:txXfrm>
    </dsp:sp>
    <dsp:sp modelId="{A300515A-91C1-44F9-9354-87E17AA5219B}">
      <dsp:nvSpPr>
        <dsp:cNvPr id="0" name=""/>
        <dsp:cNvSpPr/>
      </dsp:nvSpPr>
      <dsp:spPr>
        <a:xfrm rot="5400000">
          <a:off x="-189943" y="2432209"/>
          <a:ext cx="1266290" cy="88640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3.</a:t>
          </a:r>
          <a:endParaRPr lang="en-CA" sz="2400" kern="1200" dirty="0"/>
        </a:p>
      </dsp:txBody>
      <dsp:txXfrm rot="-5400000">
        <a:off x="1" y="2685468"/>
        <a:ext cx="886403" cy="379887"/>
      </dsp:txXfrm>
    </dsp:sp>
    <dsp:sp modelId="{05E159CA-6601-45FE-8606-7B198EE3C5B7}">
      <dsp:nvSpPr>
        <dsp:cNvPr id="0" name=""/>
        <dsp:cNvSpPr/>
      </dsp:nvSpPr>
      <dsp:spPr>
        <a:xfrm rot="5400000">
          <a:off x="3757870" y="-629201"/>
          <a:ext cx="823088" cy="656602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en-US" sz="1700" kern="1200" dirty="0" smtClean="0"/>
            <a:t>To share the experience of other agencies in developing accreditation/certification </a:t>
          </a:r>
          <a:r>
            <a:rPr lang="en-US" sz="1700" kern="1200" dirty="0" err="1" smtClean="0"/>
            <a:t>programme</a:t>
          </a:r>
          <a:r>
            <a:rPr lang="en-US" sz="1700" kern="1200" dirty="0" smtClean="0"/>
            <a:t> and competency based training activities for evaluators </a:t>
          </a:r>
          <a:endParaRPr lang="en-CA" sz="1700" kern="1200" dirty="0"/>
        </a:p>
      </dsp:txBody>
      <dsp:txXfrm rot="-5400000">
        <a:off x="886403" y="2282446"/>
        <a:ext cx="6525842" cy="742728"/>
      </dsp:txXfrm>
    </dsp:sp>
    <dsp:sp modelId="{FC46F286-3645-42C3-B84A-9A3DFC46DC64}">
      <dsp:nvSpPr>
        <dsp:cNvPr id="0" name=""/>
        <dsp:cNvSpPr/>
      </dsp:nvSpPr>
      <dsp:spPr>
        <a:xfrm rot="5400000">
          <a:off x="-189943" y="3552024"/>
          <a:ext cx="1266290" cy="88640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4. </a:t>
          </a:r>
          <a:endParaRPr lang="en-CA" sz="2400" kern="1200" dirty="0"/>
        </a:p>
      </dsp:txBody>
      <dsp:txXfrm rot="-5400000">
        <a:off x="1" y="3805283"/>
        <a:ext cx="886403" cy="379887"/>
      </dsp:txXfrm>
    </dsp:sp>
    <dsp:sp modelId="{9791EDF4-9EBD-4256-9EB9-CCE5A17D61F4}">
      <dsp:nvSpPr>
        <dsp:cNvPr id="0" name=""/>
        <dsp:cNvSpPr/>
      </dsp:nvSpPr>
      <dsp:spPr>
        <a:xfrm rot="5400000">
          <a:off x="3757870" y="490614"/>
          <a:ext cx="823088" cy="656602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en-US" sz="1700" kern="1200" smtClean="0"/>
            <a:t>To provide direction to the UNEG working group in professionalising evaluation</a:t>
          </a:r>
          <a:endParaRPr lang="en-CA" sz="1700" kern="1200"/>
        </a:p>
      </dsp:txBody>
      <dsp:txXfrm rot="-5400000">
        <a:off x="886403" y="3402261"/>
        <a:ext cx="6525842" cy="74272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5.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6.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7.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6.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68D0CA6F-FD3D-4C3D-8A45-F15A9C38EA38}" type="datetime1">
              <a:rPr lang="en-US"/>
              <a:pPr/>
              <a:t>04-Mar-15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9BC943C9-E3FF-44A7-9DC5-090BE17EEC3C}" type="slidenum">
              <a:rPr lang="en-US"/>
              <a:pPr/>
              <a:t>‹#›</a:t>
            </a:fld>
            <a:endParaRPr lang="en-US"/>
          </a:p>
        </p:txBody>
      </p:sp>
    </p:spTree>
    <p:extLst>
      <p:ext uri="{BB962C8B-B14F-4D97-AF65-F5344CB8AC3E}">
        <p14:creationId xmlns:p14="http://schemas.microsoft.com/office/powerpoint/2010/main" val="22672722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226C17DE-5FE4-442D-B37C-65F54E659D2D}" type="datetime1">
              <a:rPr lang="en-US"/>
              <a:pPr/>
              <a:t>04-Mar-15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4EF77D14-469D-4725-8A90-D7BCEBDE2F04}" type="slidenum">
              <a:rPr lang="en-US"/>
              <a:pPr/>
              <a:t>‹#›</a:t>
            </a:fld>
            <a:endParaRPr lang="en-US"/>
          </a:p>
        </p:txBody>
      </p:sp>
    </p:spTree>
    <p:extLst>
      <p:ext uri="{BB962C8B-B14F-4D97-AF65-F5344CB8AC3E}">
        <p14:creationId xmlns:p14="http://schemas.microsoft.com/office/powerpoint/2010/main" val="171124844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Geneva" charset="-128"/>
        <a:cs typeface="Geneva" charset="-128"/>
      </a:defRPr>
    </a:lvl1pPr>
    <a:lvl2pPr marL="457200" algn="l" defTabSz="457200" rtl="0" eaLnBrk="0" fontAlgn="base" hangingPunct="0">
      <a:spcBef>
        <a:spcPct val="30000"/>
      </a:spcBef>
      <a:spcAft>
        <a:spcPct val="0"/>
      </a:spcAft>
      <a:defRPr sz="1200" kern="1200">
        <a:solidFill>
          <a:schemeClr val="tx1"/>
        </a:solidFill>
        <a:latin typeface="+mn-lt"/>
        <a:ea typeface="Geneva"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Geneva"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Geneva"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Geneva"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200" b="0" i="0" u="none" strike="noStrike" kern="1200" baseline="0" dirty="0" smtClean="0">
                <a:solidFill>
                  <a:schemeClr val="tx1"/>
                </a:solidFill>
                <a:latin typeface="+mn-lt"/>
                <a:ea typeface="Geneva" charset="-128"/>
                <a:cs typeface="Geneva" charset="-128"/>
              </a:rPr>
              <a:t>9:45-10:35 	</a:t>
            </a:r>
          </a:p>
          <a:p>
            <a:endParaRPr lang="en-CA" sz="1200" b="0" i="0" u="none" strike="noStrike" kern="1200" baseline="0" dirty="0" smtClean="0">
              <a:solidFill>
                <a:schemeClr val="tx1"/>
              </a:solidFill>
              <a:latin typeface="+mn-lt"/>
              <a:ea typeface="Geneva" charset="-128"/>
              <a:cs typeface="Geneva" charset="-128"/>
            </a:endParaRPr>
          </a:p>
          <a:p>
            <a:r>
              <a:rPr lang="en-US" sz="1200" b="0" i="0" u="none" strike="noStrike" kern="1200" baseline="0" dirty="0" smtClean="0">
                <a:solidFill>
                  <a:schemeClr val="tx1"/>
                </a:solidFill>
                <a:latin typeface="+mn-lt"/>
                <a:ea typeface="Geneva" charset="-128"/>
                <a:cs typeface="Geneva" charset="-128"/>
              </a:rPr>
              <a:t>9:30-12:30 Session 1: Strategic Objective 1: Evaluation functions and products of UN entities meet the UNEG Norms and Standards for evaluation (Chaired by Marco </a:t>
            </a:r>
            <a:r>
              <a:rPr lang="en-US" sz="1200" b="0" i="0" u="none" strike="noStrike" kern="1200" baseline="0" dirty="0" err="1" smtClean="0">
                <a:solidFill>
                  <a:schemeClr val="tx1"/>
                </a:solidFill>
                <a:latin typeface="+mn-lt"/>
                <a:ea typeface="Geneva" charset="-128"/>
                <a:cs typeface="Geneva" charset="-128"/>
              </a:rPr>
              <a:t>Segone</a:t>
            </a:r>
            <a:r>
              <a:rPr lang="en-US" sz="1200" b="0" i="0" u="none" strike="noStrike" kern="1200" baseline="0" dirty="0" smtClean="0">
                <a:solidFill>
                  <a:schemeClr val="tx1"/>
                </a:solidFill>
                <a:latin typeface="+mn-lt"/>
                <a:ea typeface="Geneva" charset="-128"/>
                <a:cs typeface="Geneva" charset="-128"/>
              </a:rPr>
              <a:t>, UNEG Vice Chair) 	</a:t>
            </a:r>
          </a:p>
          <a:p>
            <a:endParaRPr lang="en-US" dirty="0"/>
          </a:p>
        </p:txBody>
      </p:sp>
      <p:sp>
        <p:nvSpPr>
          <p:cNvPr id="4" name="Slide Number Placeholder 3"/>
          <p:cNvSpPr>
            <a:spLocks noGrp="1"/>
          </p:cNvSpPr>
          <p:nvPr>
            <p:ph type="sldNum" sz="quarter" idx="10"/>
          </p:nvPr>
        </p:nvSpPr>
        <p:spPr/>
        <p:txBody>
          <a:bodyPr/>
          <a:lstStyle/>
          <a:p>
            <a:fld id="{4EF77D14-469D-4725-8A90-D7BCEBDE2F04}" type="slidenum">
              <a:rPr lang="en-US" smtClean="0"/>
              <a:pPr/>
              <a:t>1</a:t>
            </a:fld>
            <a:endParaRPr lang="en-US"/>
          </a:p>
        </p:txBody>
      </p:sp>
    </p:spTree>
    <p:extLst>
      <p:ext uri="{BB962C8B-B14F-4D97-AF65-F5344CB8AC3E}">
        <p14:creationId xmlns:p14="http://schemas.microsoft.com/office/powerpoint/2010/main" val="36480328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represents </a:t>
            </a:r>
            <a:r>
              <a:rPr lang="en-US" dirty="0" err="1" smtClean="0"/>
              <a:t>professionalisation</a:t>
            </a:r>
            <a:r>
              <a:rPr lang="en-US" dirty="0" smtClean="0"/>
              <a:t> of evaluation in the UN?</a:t>
            </a:r>
          </a:p>
          <a:p>
            <a:pPr lvl="2"/>
            <a:r>
              <a:rPr lang="en-US" dirty="0" smtClean="0"/>
              <a:t>- Need for a common vocabulary, standards, policy, principles and methods of evaluation, to ensure consistency and credibility</a:t>
            </a:r>
          </a:p>
          <a:p>
            <a:pPr lvl="2"/>
            <a:r>
              <a:rPr lang="en-US" dirty="0" smtClean="0"/>
              <a:t>-</a:t>
            </a:r>
            <a:r>
              <a:rPr lang="en-US" baseline="0" dirty="0" smtClean="0"/>
              <a:t> </a:t>
            </a:r>
            <a:r>
              <a:rPr lang="en-US" dirty="0" smtClean="0"/>
              <a:t>Combination of core competency skills, education/knowledge combined with experience</a:t>
            </a:r>
          </a:p>
          <a:p>
            <a:endParaRPr lang="en-CA" dirty="0"/>
          </a:p>
        </p:txBody>
      </p:sp>
      <p:sp>
        <p:nvSpPr>
          <p:cNvPr id="4" name="Slide Number Placeholder 3"/>
          <p:cNvSpPr>
            <a:spLocks noGrp="1"/>
          </p:cNvSpPr>
          <p:nvPr>
            <p:ph type="sldNum" sz="quarter" idx="10"/>
          </p:nvPr>
        </p:nvSpPr>
        <p:spPr/>
        <p:txBody>
          <a:bodyPr/>
          <a:lstStyle/>
          <a:p>
            <a:fld id="{4EF77D14-469D-4725-8A90-D7BCEBDE2F04}" type="slidenum">
              <a:rPr lang="en-US" smtClean="0"/>
              <a:pPr/>
              <a:t>25</a:t>
            </a:fld>
            <a:endParaRPr lang="en-US"/>
          </a:p>
        </p:txBody>
      </p:sp>
    </p:spTree>
    <p:extLst>
      <p:ext uri="{BB962C8B-B14F-4D97-AF65-F5344CB8AC3E}">
        <p14:creationId xmlns:p14="http://schemas.microsoft.com/office/powerpoint/2010/main" val="21701211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should a </a:t>
            </a:r>
            <a:r>
              <a:rPr lang="en-US" dirty="0" err="1" smtClean="0"/>
              <a:t>professionalisation</a:t>
            </a:r>
            <a:r>
              <a:rPr lang="en-US" dirty="0" smtClean="0"/>
              <a:t> </a:t>
            </a:r>
            <a:r>
              <a:rPr lang="en-US" dirty="0" err="1" smtClean="0"/>
              <a:t>programme</a:t>
            </a:r>
            <a:r>
              <a:rPr lang="en-US" dirty="0" smtClean="0"/>
              <a:t> of UNEG entail?</a:t>
            </a:r>
          </a:p>
          <a:p>
            <a:pPr lvl="2"/>
            <a:r>
              <a:rPr lang="en-US" dirty="0" smtClean="0"/>
              <a:t>- Provision of training initiatives/resources, promoting the continuing professional development</a:t>
            </a:r>
          </a:p>
          <a:p>
            <a:pPr lvl="2"/>
            <a:r>
              <a:rPr lang="en-US" dirty="0" smtClean="0"/>
              <a:t>- The purpose of the </a:t>
            </a:r>
            <a:r>
              <a:rPr lang="en-US" dirty="0" err="1" smtClean="0"/>
              <a:t>professionalisation</a:t>
            </a:r>
            <a:r>
              <a:rPr lang="en-US" dirty="0" smtClean="0"/>
              <a:t> </a:t>
            </a:r>
            <a:r>
              <a:rPr lang="en-US" dirty="0" err="1" smtClean="0"/>
              <a:t>programme</a:t>
            </a:r>
            <a:r>
              <a:rPr lang="en-US" dirty="0" smtClean="0"/>
              <a:t> should increase the relevance and reliability of the profession, so evaluation has a recognized place in the UN system</a:t>
            </a:r>
            <a:endParaRPr lang="en-US" dirty="0"/>
          </a:p>
        </p:txBody>
      </p:sp>
      <p:sp>
        <p:nvSpPr>
          <p:cNvPr id="4" name="Slide Number Placeholder 3"/>
          <p:cNvSpPr>
            <a:spLocks noGrp="1"/>
          </p:cNvSpPr>
          <p:nvPr>
            <p:ph type="sldNum" sz="quarter" idx="10"/>
          </p:nvPr>
        </p:nvSpPr>
        <p:spPr/>
        <p:txBody>
          <a:bodyPr/>
          <a:lstStyle/>
          <a:p>
            <a:fld id="{4EF77D14-469D-4725-8A90-D7BCEBDE2F04}" type="slidenum">
              <a:rPr lang="en-US" smtClean="0"/>
              <a:pPr/>
              <a:t>26</a:t>
            </a:fld>
            <a:endParaRPr lang="en-US"/>
          </a:p>
        </p:txBody>
      </p:sp>
    </p:spTree>
    <p:extLst>
      <p:ext uri="{BB962C8B-B14F-4D97-AF65-F5344CB8AC3E}">
        <p14:creationId xmlns:p14="http://schemas.microsoft.com/office/powerpoint/2010/main" val="21701211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Selected</a:t>
            </a:r>
            <a:r>
              <a:rPr lang="en-US" baseline="0" dirty="0" smtClean="0"/>
              <a:t> highlights: ILO, UNW, WFP</a:t>
            </a:r>
          </a:p>
        </p:txBody>
      </p:sp>
      <p:sp>
        <p:nvSpPr>
          <p:cNvPr id="4" name="Slide Number Placeholder 3"/>
          <p:cNvSpPr>
            <a:spLocks noGrp="1"/>
          </p:cNvSpPr>
          <p:nvPr>
            <p:ph type="sldNum" sz="quarter" idx="10"/>
          </p:nvPr>
        </p:nvSpPr>
        <p:spPr/>
        <p:txBody>
          <a:bodyPr/>
          <a:lstStyle/>
          <a:p>
            <a:fld id="{4EF77D14-469D-4725-8A90-D7BCEBDE2F04}" type="slidenum">
              <a:rPr lang="en-US" smtClean="0"/>
              <a:pPr/>
              <a:t>28</a:t>
            </a:fld>
            <a:endParaRPr lang="en-US"/>
          </a:p>
        </p:txBody>
      </p:sp>
    </p:spTree>
    <p:extLst>
      <p:ext uri="{BB962C8B-B14F-4D97-AF65-F5344CB8AC3E}">
        <p14:creationId xmlns:p14="http://schemas.microsoft.com/office/powerpoint/2010/main" val="35807873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Selected</a:t>
            </a:r>
            <a:r>
              <a:rPr lang="en-US" baseline="0" dirty="0" smtClean="0"/>
              <a:t> highlights: CES, DFID and WB &amp; IFC and UKES &amp; EES</a:t>
            </a:r>
          </a:p>
          <a:p>
            <a:r>
              <a:rPr lang="en-US" baseline="0" dirty="0" smtClean="0"/>
              <a:t>There are others e.g. IDEAS ongoing </a:t>
            </a:r>
            <a:r>
              <a:rPr lang="en-US" baseline="0" dirty="0" err="1" smtClean="0"/>
              <a:t>intitiative</a:t>
            </a:r>
            <a:r>
              <a:rPr lang="en-US" baseline="0" dirty="0" smtClean="0"/>
              <a:t> to develop a credentialing </a:t>
            </a:r>
            <a:r>
              <a:rPr lang="en-US" baseline="0" dirty="0" err="1" smtClean="0"/>
              <a:t>programme</a:t>
            </a:r>
            <a:endParaRPr lang="en-US" baseline="0" dirty="0" smtClean="0"/>
          </a:p>
        </p:txBody>
      </p:sp>
      <p:sp>
        <p:nvSpPr>
          <p:cNvPr id="4" name="Slide Number Placeholder 3"/>
          <p:cNvSpPr>
            <a:spLocks noGrp="1"/>
          </p:cNvSpPr>
          <p:nvPr>
            <p:ph type="sldNum" sz="quarter" idx="10"/>
          </p:nvPr>
        </p:nvSpPr>
        <p:spPr/>
        <p:txBody>
          <a:bodyPr/>
          <a:lstStyle/>
          <a:p>
            <a:fld id="{4EF77D14-469D-4725-8A90-D7BCEBDE2F04}" type="slidenum">
              <a:rPr lang="en-US" smtClean="0"/>
              <a:pPr/>
              <a:t>29</a:t>
            </a:fld>
            <a:endParaRPr lang="en-US"/>
          </a:p>
        </p:txBody>
      </p:sp>
    </p:spTree>
    <p:extLst>
      <p:ext uri="{BB962C8B-B14F-4D97-AF65-F5344CB8AC3E}">
        <p14:creationId xmlns:p14="http://schemas.microsoft.com/office/powerpoint/2010/main" val="35807873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GB" dirty="0" smtClean="0"/>
              <a:t>Only the job descriptions of one agency (UN Women) were systematically and clearly based on the UNEG job descriptions</a:t>
            </a:r>
          </a:p>
          <a:p>
            <a:endParaRPr lang="en-GB" dirty="0" smtClean="0"/>
          </a:p>
          <a:p>
            <a:r>
              <a:rPr lang="en-GB" dirty="0" smtClean="0"/>
              <a:t>Heads of Evaluation Offices that have been reviewed, none showed clear similarities to the </a:t>
            </a:r>
            <a:r>
              <a:rPr lang="en-GB" i="1" dirty="0" smtClean="0"/>
              <a:t>UNEG Core Competencies for Heads of Evaluation Offices in the United Nations</a:t>
            </a:r>
            <a:r>
              <a:rPr lang="en-GB" dirty="0" smtClean="0"/>
              <a:t>. </a:t>
            </a:r>
          </a:p>
          <a:p>
            <a:pPr marL="0" marR="0" indent="0" algn="l" defTabSz="4572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effectLst/>
              <a:latin typeface="+mn-lt"/>
              <a:ea typeface="Geneva" charset="-128"/>
              <a:cs typeface="Geneva" charset="-128"/>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effectLst/>
                <a:latin typeface="+mn-lt"/>
                <a:ea typeface="Geneva" charset="-128"/>
                <a:cs typeface="Geneva" charset="-128"/>
              </a:rPr>
              <a:t>Experience related to organizations' mandate, field exposure and having experience in different settings is also given more prominence in actual job descriptions than in the model descriptions developed by UNEG. While the number of years of experience required corresponds in most if not all cases to those in the UNEG job descriptions, actual ones do not insist usually that they be acquired in the field of evaluation. </a:t>
            </a:r>
          </a:p>
          <a:p>
            <a:pPr marL="0" marR="0" indent="0" algn="l" defTabSz="4572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effectLst/>
              <a:latin typeface="+mn-lt"/>
              <a:ea typeface="Geneva" charset="-128"/>
              <a:cs typeface="Geneva" charset="-128"/>
            </a:endParaRPr>
          </a:p>
          <a:p>
            <a:r>
              <a:rPr lang="en-GB" sz="1200" kern="1200" dirty="0" smtClean="0">
                <a:solidFill>
                  <a:schemeClr val="tx1"/>
                </a:solidFill>
                <a:effectLst/>
                <a:latin typeface="+mn-lt"/>
                <a:ea typeface="Geneva" charset="-128"/>
                <a:cs typeface="Geneva" charset="-128"/>
              </a:rPr>
              <a:t>The findings of this benchmarking exercise stand in contrast to those of the interviews as more than half of the interviewees from UNEG agencies stated that their organization uses the UNEG competency frameworks and/or job descriptions in the recruitment of some or all of their evaluation positions. This difference could be explained in different ways:</a:t>
            </a:r>
          </a:p>
          <a:p>
            <a:r>
              <a:rPr lang="en-GB" sz="1200" kern="1200" dirty="0" smtClean="0">
                <a:solidFill>
                  <a:schemeClr val="tx1"/>
                </a:solidFill>
                <a:effectLst/>
                <a:latin typeface="+mn-lt"/>
                <a:ea typeface="Geneva" charset="-128"/>
                <a:cs typeface="Geneva" charset="-128"/>
              </a:rPr>
              <a:t> </a:t>
            </a:r>
          </a:p>
          <a:p>
            <a:pPr lvl="0"/>
            <a:r>
              <a:rPr lang="en-GB" sz="1200" kern="1200" dirty="0" smtClean="0">
                <a:solidFill>
                  <a:schemeClr val="tx1"/>
                </a:solidFill>
                <a:effectLst/>
                <a:latin typeface="+mn-lt"/>
                <a:ea typeface="Geneva" charset="-128"/>
                <a:cs typeface="Geneva" charset="-128"/>
              </a:rPr>
              <a:t>From some of the agencies whose representatives stated that they consistently used UNEG job descriptions as a basis for recruitment no actual job descriptions formed part of the sample used for the benchmarking exercise.</a:t>
            </a:r>
          </a:p>
          <a:p>
            <a:r>
              <a:rPr lang="en-GB" sz="1200" kern="1200" dirty="0" smtClean="0">
                <a:solidFill>
                  <a:schemeClr val="tx1"/>
                </a:solidFill>
                <a:effectLst/>
                <a:latin typeface="+mn-lt"/>
                <a:ea typeface="Geneva" charset="-128"/>
                <a:cs typeface="Geneva" charset="-128"/>
              </a:rPr>
              <a:t> </a:t>
            </a:r>
          </a:p>
          <a:p>
            <a:pPr lvl="0"/>
            <a:r>
              <a:rPr lang="en-GB" sz="1200" kern="1200" dirty="0" smtClean="0">
                <a:solidFill>
                  <a:schemeClr val="tx1"/>
                </a:solidFill>
                <a:effectLst/>
                <a:latin typeface="+mn-lt"/>
                <a:ea typeface="Geneva" charset="-128"/>
                <a:cs typeface="Geneva" charset="-128"/>
              </a:rPr>
              <a:t>Some respondents did not make a clear distinction between UNEG competency frameworks and UNEG job descriptions. In some cases, it was also not clear at which stage of the recruitment process the UNEG material was used as a reference. It may therefore well be that some agencies consistently use the UNEG competency frameworks as a key reference in job interviews, whereas they do not necessarily use the UNEG job descriptions as a basis for formulating their actual job descriptions.</a:t>
            </a:r>
          </a:p>
          <a:p>
            <a:r>
              <a:rPr lang="en-GB" sz="1200" kern="1200" dirty="0" smtClean="0">
                <a:solidFill>
                  <a:schemeClr val="tx1"/>
                </a:solidFill>
                <a:effectLst/>
                <a:latin typeface="+mn-lt"/>
                <a:ea typeface="Geneva" charset="-128"/>
                <a:cs typeface="Geneva" charset="-128"/>
              </a:rPr>
              <a:t> </a:t>
            </a:r>
          </a:p>
          <a:p>
            <a:pPr lvl="0"/>
            <a:r>
              <a:rPr lang="en-GB" sz="1200" kern="1200" dirty="0" smtClean="0">
                <a:solidFill>
                  <a:schemeClr val="tx1"/>
                </a:solidFill>
                <a:effectLst/>
                <a:latin typeface="+mn-lt"/>
                <a:ea typeface="Geneva" charset="-128"/>
                <a:cs typeface="Geneva" charset="-128"/>
              </a:rPr>
              <a:t>In some cases, the UNEG job descriptions may have served as a source of inspiration for the initially proposed job descriptions, but they may have undergone  simplification and adjustments due to HR requirements  to the extent that their trace can no longer be clearly identified in the final job descriptions. </a:t>
            </a:r>
          </a:p>
          <a:p>
            <a:endParaRPr lang="en-GB" sz="1200" kern="1200" dirty="0" smtClean="0">
              <a:solidFill>
                <a:schemeClr val="tx1"/>
              </a:solidFill>
              <a:effectLst/>
              <a:latin typeface="+mn-lt"/>
              <a:ea typeface="Geneva" charset="-128"/>
              <a:cs typeface="Geneva" charset="-128"/>
            </a:endParaRPr>
          </a:p>
          <a:p>
            <a:r>
              <a:rPr lang="en-GB" sz="1200" kern="1200" dirty="0" smtClean="0">
                <a:solidFill>
                  <a:schemeClr val="tx1"/>
                </a:solidFill>
                <a:effectLst/>
                <a:latin typeface="+mn-lt"/>
                <a:ea typeface="Geneva" charset="-128"/>
                <a:cs typeface="Geneva" charset="-128"/>
              </a:rPr>
              <a:t> </a:t>
            </a:r>
          </a:p>
          <a:p>
            <a:pPr marL="0" marR="0" indent="0" algn="l" defTabSz="4572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effectLst/>
              <a:latin typeface="+mn-lt"/>
              <a:ea typeface="Geneva" charset="-128"/>
              <a:cs typeface="Geneva" charset="-128"/>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4EF77D14-469D-4725-8A90-D7BCEBDE2F04}" type="slidenum">
              <a:rPr lang="en-US" smtClean="0"/>
              <a:pPr/>
              <a:t>30</a:t>
            </a:fld>
            <a:endParaRPr lang="en-US"/>
          </a:p>
        </p:txBody>
      </p:sp>
    </p:spTree>
    <p:extLst>
      <p:ext uri="{BB962C8B-B14F-4D97-AF65-F5344CB8AC3E}">
        <p14:creationId xmlns:p14="http://schemas.microsoft.com/office/powerpoint/2010/main" val="13754382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dirty="0" smtClean="0"/>
              <a:t>From report:</a:t>
            </a:r>
          </a:p>
          <a:p>
            <a:endParaRPr lang="en-US" dirty="0" smtClean="0"/>
          </a:p>
          <a:p>
            <a:r>
              <a:rPr lang="en-GB" sz="1200" b="1" i="1" kern="1200" dirty="0" smtClean="0">
                <a:solidFill>
                  <a:schemeClr val="tx1"/>
                </a:solidFill>
                <a:effectLst/>
                <a:latin typeface="+mn-lt"/>
                <a:ea typeface="Geneva" charset="-128"/>
                <a:cs typeface="Geneva" charset="-128"/>
              </a:rPr>
              <a:t>Necessity</a:t>
            </a:r>
            <a:r>
              <a:rPr lang="en-GB" sz="1200" kern="1200" dirty="0" smtClean="0">
                <a:solidFill>
                  <a:schemeClr val="tx1"/>
                </a:solidFill>
                <a:effectLst/>
                <a:latin typeface="+mn-lt"/>
                <a:ea typeface="Geneva" charset="-128"/>
                <a:cs typeface="Geneva" charset="-128"/>
              </a:rPr>
              <a:t> – The study found that UNEG respondents consider competencies a central component of </a:t>
            </a:r>
            <a:r>
              <a:rPr lang="en-GB" sz="1200" kern="1200" dirty="0" err="1" smtClean="0">
                <a:solidFill>
                  <a:schemeClr val="tx1"/>
                </a:solidFill>
                <a:effectLst/>
                <a:latin typeface="+mn-lt"/>
                <a:ea typeface="Geneva" charset="-128"/>
                <a:cs typeface="Geneva" charset="-128"/>
              </a:rPr>
              <a:t>professionalisation</a:t>
            </a:r>
            <a:r>
              <a:rPr lang="en-GB" sz="1200" kern="1200" dirty="0" smtClean="0">
                <a:solidFill>
                  <a:schemeClr val="tx1"/>
                </a:solidFill>
                <a:effectLst/>
                <a:latin typeface="+mn-lt"/>
                <a:ea typeface="Geneva" charset="-128"/>
                <a:cs typeface="Geneva" charset="-128"/>
              </a:rPr>
              <a:t> in that their use and application increases the likelihood that evaluation professionals meet minimum requirements for quality practice. </a:t>
            </a:r>
            <a:endParaRPr lang="en-CA" sz="1200" kern="1200" dirty="0" smtClean="0">
              <a:solidFill>
                <a:schemeClr val="tx1"/>
              </a:solidFill>
              <a:effectLst/>
              <a:latin typeface="+mn-lt"/>
              <a:ea typeface="Geneva" charset="-128"/>
              <a:cs typeface="Geneva" charset="-128"/>
            </a:endParaRPr>
          </a:p>
          <a:p>
            <a:r>
              <a:rPr lang="en-GB" sz="1200" kern="1200" dirty="0" smtClean="0">
                <a:solidFill>
                  <a:schemeClr val="tx1"/>
                </a:solidFill>
                <a:effectLst/>
                <a:latin typeface="+mn-lt"/>
                <a:ea typeface="Geneva" charset="-128"/>
                <a:cs typeface="Geneva" charset="-128"/>
              </a:rPr>
              <a:t> </a:t>
            </a:r>
            <a:endParaRPr lang="en-CA" sz="1200" kern="1200" dirty="0" smtClean="0">
              <a:solidFill>
                <a:schemeClr val="tx1"/>
              </a:solidFill>
              <a:effectLst/>
              <a:latin typeface="+mn-lt"/>
              <a:ea typeface="Geneva" charset="-128"/>
              <a:cs typeface="Geneva" charset="-128"/>
            </a:endParaRPr>
          </a:p>
          <a:p>
            <a:r>
              <a:rPr lang="en-GB" sz="1200" b="1" i="1" kern="1200" dirty="0" smtClean="0">
                <a:solidFill>
                  <a:schemeClr val="tx1"/>
                </a:solidFill>
                <a:effectLst/>
                <a:latin typeface="+mn-lt"/>
                <a:ea typeface="Geneva" charset="-128"/>
                <a:cs typeface="Geneva" charset="-128"/>
              </a:rPr>
              <a:t>Organisation</a:t>
            </a:r>
            <a:r>
              <a:rPr lang="en-GB" sz="1200" kern="1200" dirty="0" smtClean="0">
                <a:solidFill>
                  <a:schemeClr val="tx1"/>
                </a:solidFill>
                <a:effectLst/>
                <a:latin typeface="+mn-lt"/>
                <a:ea typeface="Geneva" charset="-128"/>
                <a:cs typeface="Geneva" charset="-128"/>
              </a:rPr>
              <a:t> – Respondents note however that individual competencies are necessary but not sufficient; the evaluation function must also be organised to meet minimum standards that will allow evaluators to carry out their work appropriately. A competent evaluator in an evaluation unit the independence of which is not adequately safeguarded will not be able to conduct quality evaluation work that meets norms and standards.</a:t>
            </a:r>
            <a:endParaRPr lang="en-CA" sz="1200" kern="1200" dirty="0" smtClean="0">
              <a:solidFill>
                <a:schemeClr val="tx1"/>
              </a:solidFill>
              <a:effectLst/>
              <a:latin typeface="+mn-lt"/>
              <a:ea typeface="Geneva" charset="-128"/>
              <a:cs typeface="Geneva" charset="-128"/>
            </a:endParaRPr>
          </a:p>
          <a:p>
            <a:r>
              <a:rPr lang="en-GB" sz="1200" kern="1200" dirty="0" smtClean="0">
                <a:solidFill>
                  <a:schemeClr val="tx1"/>
                </a:solidFill>
                <a:effectLst/>
                <a:latin typeface="+mn-lt"/>
                <a:ea typeface="Geneva" charset="-128"/>
                <a:cs typeface="Geneva" charset="-128"/>
              </a:rPr>
              <a:t> </a:t>
            </a:r>
            <a:endParaRPr lang="en-CA" sz="1200" kern="1200" dirty="0" smtClean="0">
              <a:solidFill>
                <a:schemeClr val="tx1"/>
              </a:solidFill>
              <a:effectLst/>
              <a:latin typeface="+mn-lt"/>
              <a:ea typeface="Geneva" charset="-128"/>
              <a:cs typeface="Geneva" charset="-128"/>
            </a:endParaRPr>
          </a:p>
          <a:p>
            <a:r>
              <a:rPr lang="en-GB" sz="1200" kern="1200" dirty="0" err="1" smtClean="0">
                <a:solidFill>
                  <a:schemeClr val="tx1"/>
                </a:solidFill>
                <a:effectLst/>
                <a:latin typeface="+mn-lt"/>
                <a:ea typeface="Geneva" charset="-128"/>
                <a:cs typeface="Geneva" charset="-128"/>
              </a:rPr>
              <a:t>Professionalisation</a:t>
            </a:r>
            <a:r>
              <a:rPr lang="en-GB" sz="1200" kern="1200" dirty="0" smtClean="0">
                <a:solidFill>
                  <a:schemeClr val="tx1"/>
                </a:solidFill>
                <a:effectLst/>
                <a:latin typeface="+mn-lt"/>
                <a:ea typeface="Geneva" charset="-128"/>
                <a:cs typeface="Geneva" charset="-128"/>
              </a:rPr>
              <a:t> of evaluation in the UN system then is not only about individual competencies but as well and just as importantly about the quality of the institution and organisation of the evaluation function.</a:t>
            </a:r>
            <a:endParaRPr lang="en-CA" sz="1200" kern="1200" dirty="0" smtClean="0">
              <a:solidFill>
                <a:schemeClr val="tx1"/>
              </a:solidFill>
              <a:effectLst/>
              <a:latin typeface="+mn-lt"/>
              <a:ea typeface="Geneva" charset="-128"/>
              <a:cs typeface="Geneva" charset="-128"/>
            </a:endParaRPr>
          </a:p>
          <a:p>
            <a:r>
              <a:rPr lang="en-GB" sz="1200" kern="1200" dirty="0" smtClean="0">
                <a:solidFill>
                  <a:schemeClr val="tx1"/>
                </a:solidFill>
                <a:effectLst/>
                <a:latin typeface="+mn-lt"/>
                <a:ea typeface="Geneva" charset="-128"/>
                <a:cs typeface="Geneva" charset="-128"/>
              </a:rPr>
              <a:t> </a:t>
            </a:r>
            <a:endParaRPr lang="en-CA" sz="1200" kern="1200" dirty="0" smtClean="0">
              <a:solidFill>
                <a:schemeClr val="tx1"/>
              </a:solidFill>
              <a:effectLst/>
              <a:latin typeface="+mn-lt"/>
              <a:ea typeface="Geneva" charset="-128"/>
              <a:cs typeface="Geneva" charset="-128"/>
            </a:endParaRPr>
          </a:p>
          <a:p>
            <a:r>
              <a:rPr lang="en-GB" sz="1200" b="1" i="1" kern="1200" dirty="0" smtClean="0">
                <a:solidFill>
                  <a:schemeClr val="tx1"/>
                </a:solidFill>
                <a:effectLst/>
                <a:latin typeface="+mn-lt"/>
                <a:ea typeface="Geneva" charset="-128"/>
                <a:cs typeface="Geneva" charset="-128"/>
              </a:rPr>
              <a:t>Soft skills</a:t>
            </a:r>
            <a:r>
              <a:rPr lang="en-GB" sz="1200" kern="1200" dirty="0" smtClean="0">
                <a:solidFill>
                  <a:schemeClr val="tx1"/>
                </a:solidFill>
                <a:effectLst/>
                <a:latin typeface="+mn-lt"/>
                <a:ea typeface="Geneva" charset="-128"/>
                <a:cs typeface="Geneva" charset="-128"/>
              </a:rPr>
              <a:t> – Generally UNEG respondents consider that evaluation competencies should emphasise more the social, communication, negotiation and management skills required for sound evaluation practice as well as the attitudes and values that underlie it.</a:t>
            </a:r>
            <a:endParaRPr lang="en-CA" sz="1200" kern="1200" dirty="0" smtClean="0">
              <a:solidFill>
                <a:schemeClr val="tx1"/>
              </a:solidFill>
              <a:effectLst/>
              <a:latin typeface="+mn-lt"/>
              <a:ea typeface="Geneva" charset="-128"/>
              <a:cs typeface="Geneva" charset="-128"/>
            </a:endParaRPr>
          </a:p>
          <a:p>
            <a:r>
              <a:rPr lang="en-GB" sz="1200" kern="1200" dirty="0" smtClean="0">
                <a:solidFill>
                  <a:schemeClr val="tx1"/>
                </a:solidFill>
                <a:effectLst/>
                <a:latin typeface="+mn-lt"/>
                <a:ea typeface="Geneva" charset="-128"/>
                <a:cs typeface="Geneva" charset="-128"/>
              </a:rPr>
              <a:t> </a:t>
            </a:r>
            <a:endParaRPr lang="en-CA" sz="1200" kern="1200" dirty="0" smtClean="0">
              <a:solidFill>
                <a:schemeClr val="tx1"/>
              </a:solidFill>
              <a:effectLst/>
              <a:latin typeface="+mn-lt"/>
              <a:ea typeface="Geneva" charset="-128"/>
              <a:cs typeface="Geneva" charset="-128"/>
            </a:endParaRPr>
          </a:p>
          <a:p>
            <a:r>
              <a:rPr lang="en-GB" sz="1200" b="1" i="1" kern="1200" dirty="0" smtClean="0">
                <a:solidFill>
                  <a:schemeClr val="tx1"/>
                </a:solidFill>
                <a:effectLst/>
                <a:latin typeface="+mn-lt"/>
                <a:ea typeface="Geneva" charset="-128"/>
                <a:cs typeface="Geneva" charset="-128"/>
              </a:rPr>
              <a:t>Simplicity </a:t>
            </a:r>
            <a:r>
              <a:rPr lang="en-GB" sz="1200" kern="1200" dirty="0" smtClean="0">
                <a:solidFill>
                  <a:schemeClr val="tx1"/>
                </a:solidFill>
                <a:effectLst/>
                <a:latin typeface="+mn-lt"/>
                <a:ea typeface="Geneva" charset="-128"/>
                <a:cs typeface="Geneva" charset="-128"/>
              </a:rPr>
              <a:t>– Respondents consider the current competency  framework somewhat cumbersome and difficult to use practically. A clearer and simpler set would be an improvement and increase the likelihood of systematic use.  </a:t>
            </a:r>
            <a:endParaRPr lang="en-CA" sz="1200" kern="1200" dirty="0" smtClean="0">
              <a:solidFill>
                <a:schemeClr val="tx1"/>
              </a:solidFill>
              <a:effectLst/>
              <a:latin typeface="+mn-lt"/>
              <a:ea typeface="Geneva" charset="-128"/>
              <a:cs typeface="Geneva" charset="-128"/>
            </a:endParaRPr>
          </a:p>
          <a:p>
            <a:r>
              <a:rPr lang="en-GB" sz="1200" kern="1200" dirty="0" smtClean="0">
                <a:solidFill>
                  <a:schemeClr val="tx1"/>
                </a:solidFill>
                <a:effectLst/>
                <a:latin typeface="+mn-lt"/>
                <a:ea typeface="Geneva" charset="-128"/>
                <a:cs typeface="Geneva" charset="-128"/>
              </a:rPr>
              <a:t> </a:t>
            </a:r>
            <a:endParaRPr lang="en-CA" sz="1200" kern="1200" dirty="0" smtClean="0">
              <a:solidFill>
                <a:schemeClr val="tx1"/>
              </a:solidFill>
              <a:effectLst/>
              <a:latin typeface="+mn-lt"/>
              <a:ea typeface="Geneva" charset="-128"/>
              <a:cs typeface="Geneva" charset="-128"/>
            </a:endParaRPr>
          </a:p>
          <a:p>
            <a:r>
              <a:rPr lang="en-GB" sz="1200" b="1" i="1" kern="1200" dirty="0" smtClean="0">
                <a:solidFill>
                  <a:schemeClr val="tx1"/>
                </a:solidFill>
                <a:effectLst/>
                <a:latin typeface="+mn-lt"/>
                <a:ea typeface="Geneva" charset="-128"/>
                <a:cs typeface="Geneva" charset="-128"/>
              </a:rPr>
              <a:t>Specificity</a:t>
            </a:r>
            <a:r>
              <a:rPr lang="en-GB" sz="1200" kern="1200" dirty="0" smtClean="0">
                <a:solidFill>
                  <a:schemeClr val="tx1"/>
                </a:solidFill>
                <a:effectLst/>
                <a:latin typeface="+mn-lt"/>
                <a:ea typeface="Geneva" charset="-128"/>
                <a:cs typeface="Geneva" charset="-128"/>
              </a:rPr>
              <a:t> – The UNEG core competencies for evaluators should focus on that set of competencies which is specific to evaluation and leave out those competencies that are generic to the organisation within which the evaluation function is located. This view from UNEG respondents was consistent with the view expressed by non UNEG respondents in the UN system.</a:t>
            </a:r>
            <a:endParaRPr lang="en-CA" sz="1200" kern="1200" dirty="0" smtClean="0">
              <a:solidFill>
                <a:schemeClr val="tx1"/>
              </a:solidFill>
              <a:effectLst/>
              <a:latin typeface="+mn-lt"/>
              <a:ea typeface="Geneva" charset="-128"/>
              <a:cs typeface="Geneva" charset="-128"/>
            </a:endParaRPr>
          </a:p>
          <a:p>
            <a:r>
              <a:rPr lang="en-GB" sz="1200" kern="1200" dirty="0" smtClean="0">
                <a:solidFill>
                  <a:schemeClr val="tx1"/>
                </a:solidFill>
                <a:effectLst/>
                <a:latin typeface="+mn-lt"/>
                <a:ea typeface="Geneva" charset="-128"/>
                <a:cs typeface="Geneva" charset="-128"/>
              </a:rPr>
              <a:t> </a:t>
            </a:r>
            <a:endParaRPr lang="en-CA" sz="1200" kern="1200" dirty="0" smtClean="0">
              <a:solidFill>
                <a:schemeClr val="tx1"/>
              </a:solidFill>
              <a:effectLst/>
              <a:latin typeface="+mn-lt"/>
              <a:ea typeface="Geneva" charset="-128"/>
              <a:cs typeface="Geneva" charset="-128"/>
            </a:endParaRPr>
          </a:p>
          <a:p>
            <a:endParaRPr lang="en-CA" dirty="0"/>
          </a:p>
        </p:txBody>
      </p:sp>
      <p:sp>
        <p:nvSpPr>
          <p:cNvPr id="4" name="Slide Number Placeholder 3"/>
          <p:cNvSpPr>
            <a:spLocks noGrp="1"/>
          </p:cNvSpPr>
          <p:nvPr>
            <p:ph type="sldNum" sz="quarter" idx="10"/>
          </p:nvPr>
        </p:nvSpPr>
        <p:spPr/>
        <p:txBody>
          <a:bodyPr/>
          <a:lstStyle/>
          <a:p>
            <a:fld id="{4EF77D14-469D-4725-8A90-D7BCEBDE2F04}" type="slidenum">
              <a:rPr lang="en-US" smtClean="0"/>
              <a:pPr/>
              <a:t>31</a:t>
            </a:fld>
            <a:endParaRPr lang="en-US"/>
          </a:p>
        </p:txBody>
      </p:sp>
    </p:spTree>
    <p:extLst>
      <p:ext uri="{BB962C8B-B14F-4D97-AF65-F5344CB8AC3E}">
        <p14:creationId xmlns:p14="http://schemas.microsoft.com/office/powerpoint/2010/main" val="19581206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are the consultant recommendations</a:t>
            </a:r>
          </a:p>
          <a:p>
            <a:endParaRPr lang="en-US" dirty="0" smtClean="0"/>
          </a:p>
          <a:p>
            <a:r>
              <a:rPr lang="en-US" dirty="0" smtClean="0"/>
              <a:t>We</a:t>
            </a:r>
            <a:r>
              <a:rPr lang="en-US" baseline="0" dirty="0" smtClean="0"/>
              <a:t> propose future work on the basis of implementing recommendations 1 to 4.</a:t>
            </a:r>
            <a:endParaRPr lang="en-US" dirty="0"/>
          </a:p>
        </p:txBody>
      </p:sp>
      <p:sp>
        <p:nvSpPr>
          <p:cNvPr id="4" name="Slide Number Placeholder 3"/>
          <p:cNvSpPr>
            <a:spLocks noGrp="1"/>
          </p:cNvSpPr>
          <p:nvPr>
            <p:ph type="sldNum" sz="quarter" idx="10"/>
          </p:nvPr>
        </p:nvSpPr>
        <p:spPr/>
        <p:txBody>
          <a:bodyPr/>
          <a:lstStyle/>
          <a:p>
            <a:fld id="{4EF77D14-469D-4725-8A90-D7BCEBDE2F04}" type="slidenum">
              <a:rPr lang="en-US" smtClean="0"/>
              <a:pPr/>
              <a:t>34</a:t>
            </a:fld>
            <a:endParaRPr lang="en-US"/>
          </a:p>
        </p:txBody>
      </p:sp>
    </p:spTree>
    <p:extLst>
      <p:ext uri="{BB962C8B-B14F-4D97-AF65-F5344CB8AC3E}">
        <p14:creationId xmlns:p14="http://schemas.microsoft.com/office/powerpoint/2010/main" val="25670553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Proposal for future work is based on the first four recommendations outlined earlier.</a:t>
            </a:r>
          </a:p>
          <a:p>
            <a:endParaRPr lang="en-CA" dirty="0" smtClean="0"/>
          </a:p>
          <a:p>
            <a:r>
              <a:rPr lang="en-CA" dirty="0" smtClean="0"/>
              <a:t>Timeline, budget considerations</a:t>
            </a:r>
            <a:r>
              <a:rPr lang="en-CA" baseline="0" dirty="0" smtClean="0"/>
              <a:t> and </a:t>
            </a:r>
            <a:r>
              <a:rPr lang="en-CA" dirty="0" smtClean="0"/>
              <a:t>assumptions: </a:t>
            </a:r>
          </a:p>
          <a:p>
            <a:pPr marL="228600" indent="-228600">
              <a:buAutoNum type="arabicPeriod"/>
            </a:pPr>
            <a:r>
              <a:rPr lang="en-CA" baseline="0" dirty="0" smtClean="0"/>
              <a:t>1. and 2. are strongly linked and could be completed by end of 2015 whereas task 3 is a longer-term development based on the core competencies</a:t>
            </a:r>
          </a:p>
          <a:p>
            <a:pPr marL="228600" indent="-228600">
              <a:buAutoNum type="arabicPeriod"/>
            </a:pPr>
            <a:r>
              <a:rPr lang="en-CA" baseline="0" dirty="0" smtClean="0"/>
              <a:t>All three tasks would require a consultant and appropriate budget</a:t>
            </a:r>
          </a:p>
          <a:p>
            <a:pPr marL="228600" indent="-228600">
              <a:buAutoNum type="arabicPeriod"/>
            </a:pPr>
            <a:r>
              <a:rPr lang="en-CA" baseline="0" dirty="0" smtClean="0"/>
              <a:t>These tasks would also require a strong(</a:t>
            </a:r>
            <a:r>
              <a:rPr lang="en-CA" baseline="0" dirty="0" err="1" smtClean="0"/>
              <a:t>er</a:t>
            </a:r>
            <a:r>
              <a:rPr lang="en-CA" baseline="0" dirty="0" smtClean="0"/>
              <a:t>) commitment and interaction by WG members than has been the case so far</a:t>
            </a:r>
          </a:p>
          <a:p>
            <a:pPr marL="228600" indent="-228600">
              <a:buAutoNum type="arabicPeriod"/>
            </a:pPr>
            <a:r>
              <a:rPr lang="en-CA" baseline="0" dirty="0" smtClean="0"/>
              <a:t>Task 3 –training curriculum should be based on the core competencies</a:t>
            </a:r>
          </a:p>
          <a:p>
            <a:pPr marL="228600" indent="-228600">
              <a:buAutoNum type="arabicPeriod"/>
            </a:pPr>
            <a:r>
              <a:rPr lang="en-CA" baseline="0" dirty="0" smtClean="0"/>
              <a:t>A distinction needs to be made of those entering the UN system versus experienced, professional evaluators</a:t>
            </a:r>
          </a:p>
          <a:p>
            <a:pPr marL="228600" indent="-228600">
              <a:buAutoNum type="arabicPeriod"/>
            </a:pPr>
            <a:r>
              <a:rPr lang="en-CA" baseline="0" dirty="0" smtClean="0"/>
              <a:t>IPDET is most visible but its most added value is the core workshop, which is for beginners</a:t>
            </a:r>
          </a:p>
          <a:p>
            <a:pPr marL="228600" indent="-228600">
              <a:buAutoNum type="arabicPeriod"/>
            </a:pPr>
            <a:r>
              <a:rPr lang="en-CA" baseline="0" dirty="0" smtClean="0"/>
              <a:t>The ILO model can be assessed as to how relevant it is for adaptation for our purposes of designing a curriculum for experienced evaluators. The link to UN staff college should be explored</a:t>
            </a:r>
          </a:p>
          <a:p>
            <a:pPr marL="228600" indent="-228600">
              <a:buAutoNum type="arabicPeriod"/>
            </a:pPr>
            <a:r>
              <a:rPr lang="en-CA" baseline="0" dirty="0" smtClean="0"/>
              <a:t>DFID developed such curriculum (1 week workshop) on the basis of collaboration with UKES (international training for evaluation managers)</a:t>
            </a:r>
          </a:p>
          <a:p>
            <a:pPr marL="228600" indent="-228600">
              <a:buAutoNum type="arabicPeriod"/>
            </a:pPr>
            <a:endParaRPr lang="en-CA" dirty="0"/>
          </a:p>
        </p:txBody>
      </p:sp>
      <p:sp>
        <p:nvSpPr>
          <p:cNvPr id="4" name="Slide Number Placeholder 3"/>
          <p:cNvSpPr>
            <a:spLocks noGrp="1"/>
          </p:cNvSpPr>
          <p:nvPr>
            <p:ph type="sldNum" sz="quarter" idx="10"/>
          </p:nvPr>
        </p:nvSpPr>
        <p:spPr/>
        <p:txBody>
          <a:bodyPr/>
          <a:lstStyle/>
          <a:p>
            <a:fld id="{4EF77D14-469D-4725-8A90-D7BCEBDE2F04}" type="slidenum">
              <a:rPr lang="en-US" smtClean="0"/>
              <a:pPr/>
              <a:t>35</a:t>
            </a:fld>
            <a:endParaRPr lang="en-US"/>
          </a:p>
        </p:txBody>
      </p:sp>
    </p:spTree>
    <p:extLst>
      <p:ext uri="{BB962C8B-B14F-4D97-AF65-F5344CB8AC3E}">
        <p14:creationId xmlns:p14="http://schemas.microsoft.com/office/powerpoint/2010/main" val="1402402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Certification/credentialing should have both the experiential/practice, as well as training</a:t>
            </a:r>
            <a:r>
              <a:rPr lang="en-US" baseline="0" dirty="0" smtClean="0"/>
              <a:t> </a:t>
            </a:r>
            <a:r>
              <a:rPr lang="en-US" dirty="0" smtClean="0"/>
              <a:t>component. Meeting</a:t>
            </a:r>
            <a:r>
              <a:rPr lang="en-US" baseline="0" dirty="0" smtClean="0"/>
              <a:t> the criteria for certification/credentialing would require both elements. Ongoing work should determine how this should best be done.</a:t>
            </a:r>
            <a:endParaRPr lang="en-GB" dirty="0" smtClean="0"/>
          </a:p>
          <a:p>
            <a:endParaRPr lang="en-US" dirty="0" smtClean="0"/>
          </a:p>
          <a:p>
            <a:endParaRPr lang="en-US" dirty="0" smtClean="0"/>
          </a:p>
          <a:p>
            <a:r>
              <a:rPr lang="en-US" dirty="0" smtClean="0"/>
              <a:t>The model fits the operational definition of professionalization: CBT/evaluator competencies,</a:t>
            </a:r>
            <a:r>
              <a:rPr lang="en-US" baseline="0" dirty="0" smtClean="0"/>
              <a:t> </a:t>
            </a:r>
            <a:r>
              <a:rPr lang="en-US" dirty="0" smtClean="0"/>
              <a:t>process </a:t>
            </a:r>
            <a:r>
              <a:rPr lang="en-GB" dirty="0" smtClean="0"/>
              <a:t>to verify competencies and establishing professional</a:t>
            </a:r>
            <a:r>
              <a:rPr lang="en-GB" baseline="0" dirty="0" smtClean="0"/>
              <a:t> status through formal recognition</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4EF77D14-469D-4725-8A90-D7BCEBDE2F04}" type="slidenum">
              <a:rPr lang="en-US" smtClean="0"/>
              <a:pPr/>
              <a:t>36</a:t>
            </a:fld>
            <a:endParaRPr lang="en-US"/>
          </a:p>
        </p:txBody>
      </p:sp>
    </p:spTree>
    <p:extLst>
      <p:ext uri="{BB962C8B-B14F-4D97-AF65-F5344CB8AC3E}">
        <p14:creationId xmlns:p14="http://schemas.microsoft.com/office/powerpoint/2010/main" val="1822595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issues are consideration are based partly on consultant’s study findings,</a:t>
            </a:r>
            <a:r>
              <a:rPr lang="en-US" baseline="0" dirty="0" smtClean="0"/>
              <a:t> the survey and the input from the conveners and the working group</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4EF77D14-469D-4725-8A90-D7BCEBDE2F04}" type="slidenum">
              <a:rPr lang="en-US" smtClean="0"/>
              <a:pPr/>
              <a:t>37</a:t>
            </a:fld>
            <a:endParaRPr lang="en-US"/>
          </a:p>
        </p:txBody>
      </p:sp>
    </p:spTree>
    <p:extLst>
      <p:ext uri="{BB962C8B-B14F-4D97-AF65-F5344CB8AC3E}">
        <p14:creationId xmlns:p14="http://schemas.microsoft.com/office/powerpoint/2010/main" val="18583704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rtl="0"/>
            <a:r>
              <a:rPr lang="en-US" sz="1200" kern="1200" dirty="0" smtClean="0">
                <a:solidFill>
                  <a:schemeClr val="tx1"/>
                </a:solidFill>
                <a:effectLst/>
                <a:latin typeface="+mn-lt"/>
                <a:ea typeface="Geneva" charset="-128"/>
                <a:cs typeface="Geneva" charset="-128"/>
              </a:rPr>
              <a:t>Introduction – 5 min (+handout on survey /interview results)</a:t>
            </a:r>
            <a:endParaRPr lang="en-CA" sz="1200" kern="1200" dirty="0" smtClean="0">
              <a:solidFill>
                <a:schemeClr val="tx1"/>
              </a:solidFill>
              <a:effectLst/>
              <a:latin typeface="+mn-lt"/>
              <a:ea typeface="Geneva" charset="-128"/>
              <a:cs typeface="Geneva" charset="-128"/>
            </a:endParaRPr>
          </a:p>
          <a:p>
            <a:pPr lvl="0"/>
            <a:r>
              <a:rPr lang="en-US" sz="1200" kern="1200" dirty="0" smtClean="0">
                <a:solidFill>
                  <a:schemeClr val="tx1"/>
                </a:solidFill>
                <a:effectLst/>
                <a:latin typeface="+mn-lt"/>
                <a:ea typeface="Geneva" charset="-128"/>
                <a:cs typeface="Geneva" charset="-128"/>
              </a:rPr>
              <a:t>DFID presentation (PP) – 30 min </a:t>
            </a:r>
            <a:r>
              <a:rPr lang="en-US" sz="1200" kern="1200" dirty="0" err="1" smtClean="0">
                <a:solidFill>
                  <a:schemeClr val="tx1"/>
                </a:solidFill>
                <a:effectLst/>
                <a:latin typeface="+mn-lt"/>
                <a:ea typeface="Geneva" charset="-128"/>
                <a:cs typeface="Geneva" charset="-128"/>
              </a:rPr>
              <a:t>inc.</a:t>
            </a:r>
            <a:r>
              <a:rPr lang="en-US" sz="1200" kern="1200" dirty="0" smtClean="0">
                <a:solidFill>
                  <a:schemeClr val="tx1"/>
                </a:solidFill>
                <a:effectLst/>
                <a:latin typeface="+mn-lt"/>
                <a:ea typeface="Geneva" charset="-128"/>
                <a:cs typeface="Geneva" charset="-128"/>
              </a:rPr>
              <a:t> questions</a:t>
            </a:r>
            <a:endParaRPr lang="en-CA" sz="1200" kern="1200" dirty="0" smtClean="0">
              <a:solidFill>
                <a:schemeClr val="tx1"/>
              </a:solidFill>
              <a:effectLst/>
              <a:latin typeface="+mn-lt"/>
              <a:ea typeface="Geneva" charset="-128"/>
              <a:cs typeface="Geneva" charset="-128"/>
            </a:endParaRPr>
          </a:p>
          <a:p>
            <a:pPr lvl="0"/>
            <a:r>
              <a:rPr lang="en-US" sz="1200" kern="1200" dirty="0" smtClean="0">
                <a:solidFill>
                  <a:schemeClr val="tx1"/>
                </a:solidFill>
                <a:effectLst/>
                <a:latin typeface="+mn-lt"/>
                <a:ea typeface="Geneva" charset="-128"/>
                <a:cs typeface="Geneva" charset="-128"/>
              </a:rPr>
              <a:t>ILO and UN Women oral presentation (no PPs) - 20 min </a:t>
            </a:r>
            <a:r>
              <a:rPr lang="en-US" sz="1200" kern="1200" dirty="0" err="1" smtClean="0">
                <a:solidFill>
                  <a:schemeClr val="tx1"/>
                </a:solidFill>
                <a:effectLst/>
                <a:latin typeface="+mn-lt"/>
                <a:ea typeface="Geneva" charset="-128"/>
                <a:cs typeface="Geneva" charset="-128"/>
              </a:rPr>
              <a:t>inc.</a:t>
            </a:r>
            <a:r>
              <a:rPr lang="en-US" sz="1200" kern="1200" dirty="0" smtClean="0">
                <a:solidFill>
                  <a:schemeClr val="tx1"/>
                </a:solidFill>
                <a:effectLst/>
                <a:latin typeface="+mn-lt"/>
                <a:ea typeface="Geneva" charset="-128"/>
                <a:cs typeface="Geneva" charset="-128"/>
              </a:rPr>
              <a:t> questions</a:t>
            </a:r>
            <a:endParaRPr lang="en-CA" sz="1200" kern="1200" dirty="0" smtClean="0">
              <a:solidFill>
                <a:schemeClr val="tx1"/>
              </a:solidFill>
              <a:effectLst/>
              <a:latin typeface="+mn-lt"/>
              <a:ea typeface="Geneva" charset="-128"/>
              <a:cs typeface="Geneva" charset="-128"/>
            </a:endParaRPr>
          </a:p>
          <a:p>
            <a:pPr lvl="0"/>
            <a:r>
              <a:rPr lang="en-US" sz="1200" kern="1200" dirty="0" smtClean="0">
                <a:solidFill>
                  <a:schemeClr val="tx1"/>
                </a:solidFill>
                <a:effectLst/>
                <a:latin typeface="+mn-lt"/>
                <a:ea typeface="Geneva" charset="-128"/>
                <a:cs typeface="Geneva" charset="-128"/>
              </a:rPr>
              <a:t>Panel – 2 key questions (high-level / strategic) – 10 min</a:t>
            </a:r>
            <a:endParaRPr lang="en-CA" sz="1200" kern="1200" dirty="0" smtClean="0">
              <a:solidFill>
                <a:schemeClr val="tx1"/>
              </a:solidFill>
              <a:effectLst/>
              <a:latin typeface="+mn-lt"/>
              <a:ea typeface="Geneva" charset="-128"/>
              <a:cs typeface="Geneva" charset="-128"/>
            </a:endParaRPr>
          </a:p>
          <a:p>
            <a:pPr lvl="0"/>
            <a:r>
              <a:rPr lang="en-US" sz="1200" kern="1200" dirty="0" smtClean="0">
                <a:solidFill>
                  <a:schemeClr val="tx1"/>
                </a:solidFill>
                <a:effectLst/>
                <a:latin typeface="+mn-lt"/>
                <a:ea typeface="Geneva" charset="-128"/>
                <a:cs typeface="Geneva" charset="-128"/>
              </a:rPr>
              <a:t>Focus group – 3 key questions - 20 min</a:t>
            </a:r>
            <a:endParaRPr lang="en-CA" sz="1200" kern="1200" dirty="0" smtClean="0">
              <a:solidFill>
                <a:schemeClr val="tx1"/>
              </a:solidFill>
              <a:effectLst/>
              <a:latin typeface="+mn-lt"/>
              <a:ea typeface="Geneva" charset="-128"/>
              <a:cs typeface="Geneva" charset="-128"/>
            </a:endParaRPr>
          </a:p>
          <a:p>
            <a:endParaRPr lang="en-CA" dirty="0"/>
          </a:p>
        </p:txBody>
      </p:sp>
      <p:sp>
        <p:nvSpPr>
          <p:cNvPr id="4" name="Slide Number Placeholder 3"/>
          <p:cNvSpPr>
            <a:spLocks noGrp="1"/>
          </p:cNvSpPr>
          <p:nvPr>
            <p:ph type="sldNum" sz="quarter" idx="10"/>
          </p:nvPr>
        </p:nvSpPr>
        <p:spPr/>
        <p:txBody>
          <a:bodyPr/>
          <a:lstStyle/>
          <a:p>
            <a:fld id="{4EF77D14-469D-4725-8A90-D7BCEBDE2F04}" type="slidenum">
              <a:rPr lang="en-US" smtClean="0"/>
              <a:pPr/>
              <a:t>3</a:t>
            </a:fld>
            <a:endParaRPr lang="en-US"/>
          </a:p>
        </p:txBody>
      </p:sp>
    </p:spTree>
    <p:extLst>
      <p:ext uri="{BB962C8B-B14F-4D97-AF65-F5344CB8AC3E}">
        <p14:creationId xmlns:p14="http://schemas.microsoft.com/office/powerpoint/2010/main" val="602719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Regarding</a:t>
            </a:r>
            <a:r>
              <a:rPr lang="en-US" baseline="0" dirty="0" smtClean="0"/>
              <a:t> issue 6., this is a related but warrants a separate discussion</a:t>
            </a:r>
          </a:p>
          <a:p>
            <a:endParaRPr lang="en-US" baseline="0" dirty="0" smtClean="0"/>
          </a:p>
          <a:p>
            <a:r>
              <a:rPr lang="en-US" baseline="0" dirty="0" smtClean="0"/>
              <a:t>In light of all the issue of consideration we present, we now seek UNEG Executive Board’s direction and hope to convene an informal working group lunch session on Friday to be able to inform them about future work.</a:t>
            </a:r>
          </a:p>
          <a:p>
            <a:endParaRPr lang="en-US" baseline="0" dirty="0" smtClean="0"/>
          </a:p>
          <a:p>
            <a:r>
              <a:rPr lang="en-US" baseline="0" dirty="0" smtClean="0"/>
              <a:t>And we (by we I mean co-conveners) now present what we think could be the future work of UNEG in this area.</a:t>
            </a:r>
            <a:endParaRPr lang="en-GB" dirty="0"/>
          </a:p>
        </p:txBody>
      </p:sp>
      <p:sp>
        <p:nvSpPr>
          <p:cNvPr id="4" name="Slide Number Placeholder 3"/>
          <p:cNvSpPr>
            <a:spLocks noGrp="1"/>
          </p:cNvSpPr>
          <p:nvPr>
            <p:ph type="sldNum" sz="quarter" idx="10"/>
          </p:nvPr>
        </p:nvSpPr>
        <p:spPr/>
        <p:txBody>
          <a:bodyPr/>
          <a:lstStyle/>
          <a:p>
            <a:fld id="{4EF77D14-469D-4725-8A90-D7BCEBDE2F04}" type="slidenum">
              <a:rPr lang="en-US" smtClean="0"/>
              <a:pPr/>
              <a:t>38</a:t>
            </a:fld>
            <a:endParaRPr lang="en-US"/>
          </a:p>
        </p:txBody>
      </p:sp>
    </p:spTree>
    <p:extLst>
      <p:ext uri="{BB962C8B-B14F-4D97-AF65-F5344CB8AC3E}">
        <p14:creationId xmlns:p14="http://schemas.microsoft.com/office/powerpoint/2010/main" val="13986925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Pilot</a:t>
            </a:r>
            <a:r>
              <a:rPr lang="en-US" baseline="0" dirty="0" smtClean="0"/>
              <a:t> phase</a:t>
            </a:r>
          </a:p>
          <a:p>
            <a:endParaRPr lang="en-US" baseline="0" dirty="0" smtClean="0"/>
          </a:p>
          <a:p>
            <a:r>
              <a:rPr lang="en-US" baseline="0" dirty="0" smtClean="0"/>
              <a:t>Similar to UNEG peer review  mechanism but on an individual basis (not of evaluation function but parallel)</a:t>
            </a:r>
          </a:p>
          <a:p>
            <a:endParaRPr lang="en-US" dirty="0" smtClean="0"/>
          </a:p>
        </p:txBody>
      </p:sp>
      <p:sp>
        <p:nvSpPr>
          <p:cNvPr id="4" name="Slide Number Placeholder 3"/>
          <p:cNvSpPr>
            <a:spLocks noGrp="1"/>
          </p:cNvSpPr>
          <p:nvPr>
            <p:ph type="sldNum" sz="quarter" idx="10"/>
          </p:nvPr>
        </p:nvSpPr>
        <p:spPr/>
        <p:txBody>
          <a:bodyPr/>
          <a:lstStyle/>
          <a:p>
            <a:fld id="{4EF77D14-469D-4725-8A90-D7BCEBDE2F04}" type="slidenum">
              <a:rPr lang="en-US" smtClean="0"/>
              <a:pPr/>
              <a:t>41</a:t>
            </a:fld>
            <a:endParaRPr lang="en-US"/>
          </a:p>
        </p:txBody>
      </p:sp>
    </p:spTree>
    <p:extLst>
      <p:ext uri="{BB962C8B-B14F-4D97-AF65-F5344CB8AC3E}">
        <p14:creationId xmlns:p14="http://schemas.microsoft.com/office/powerpoint/2010/main" val="1822595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Three</a:t>
            </a:r>
            <a:r>
              <a:rPr lang="en-US" baseline="0" dirty="0" smtClean="0"/>
              <a:t> pillars: standards, code of ethics and competencies</a:t>
            </a:r>
          </a:p>
          <a:p>
            <a:endParaRPr lang="en-US" baseline="0" dirty="0" smtClean="0"/>
          </a:p>
          <a:p>
            <a:r>
              <a:rPr lang="en-US" baseline="0" dirty="0" smtClean="0"/>
              <a:t>Took 4 years to set up operations for credentialing – do not underestimate the time it takes to make it functional</a:t>
            </a:r>
            <a:endParaRPr lang="en-US" dirty="0" smtClean="0"/>
          </a:p>
        </p:txBody>
      </p:sp>
      <p:sp>
        <p:nvSpPr>
          <p:cNvPr id="4" name="Slide Number Placeholder 3"/>
          <p:cNvSpPr>
            <a:spLocks noGrp="1"/>
          </p:cNvSpPr>
          <p:nvPr>
            <p:ph type="sldNum" sz="quarter" idx="10"/>
          </p:nvPr>
        </p:nvSpPr>
        <p:spPr/>
        <p:txBody>
          <a:bodyPr/>
          <a:lstStyle/>
          <a:p>
            <a:fld id="{4EF77D14-469D-4725-8A90-D7BCEBDE2F04}" type="slidenum">
              <a:rPr lang="en-US" smtClean="0"/>
              <a:pPr/>
              <a:t>42</a:t>
            </a:fld>
            <a:endParaRPr lang="en-US"/>
          </a:p>
        </p:txBody>
      </p:sp>
    </p:spTree>
    <p:extLst>
      <p:ext uri="{BB962C8B-B14F-4D97-AF65-F5344CB8AC3E}">
        <p14:creationId xmlns:p14="http://schemas.microsoft.com/office/powerpoint/2010/main" val="1822595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Three</a:t>
            </a:r>
            <a:r>
              <a:rPr lang="en-US" baseline="0" dirty="0" smtClean="0"/>
              <a:t> pillars: standards, code of ethics and competencies</a:t>
            </a:r>
            <a:endParaRPr lang="en-US" dirty="0" smtClean="0"/>
          </a:p>
        </p:txBody>
      </p:sp>
      <p:sp>
        <p:nvSpPr>
          <p:cNvPr id="4" name="Slide Number Placeholder 3"/>
          <p:cNvSpPr>
            <a:spLocks noGrp="1"/>
          </p:cNvSpPr>
          <p:nvPr>
            <p:ph type="sldNum" sz="quarter" idx="10"/>
          </p:nvPr>
        </p:nvSpPr>
        <p:spPr/>
        <p:txBody>
          <a:bodyPr/>
          <a:lstStyle/>
          <a:p>
            <a:fld id="{4EF77D14-469D-4725-8A90-D7BCEBDE2F04}" type="slidenum">
              <a:rPr lang="en-US" smtClean="0"/>
              <a:pPr/>
              <a:t>43</a:t>
            </a:fld>
            <a:endParaRPr lang="en-US"/>
          </a:p>
        </p:txBody>
      </p:sp>
    </p:spTree>
    <p:extLst>
      <p:ext uri="{BB962C8B-B14F-4D97-AF65-F5344CB8AC3E}">
        <p14:creationId xmlns:p14="http://schemas.microsoft.com/office/powerpoint/2010/main" val="1822595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Established</a:t>
            </a:r>
            <a:r>
              <a:rPr lang="en-US" baseline="0" dirty="0" smtClean="0"/>
              <a:t> in 2012</a:t>
            </a:r>
          </a:p>
          <a:p>
            <a:endParaRPr lang="en-US" baseline="0" dirty="0" smtClean="0"/>
          </a:p>
          <a:p>
            <a:r>
              <a:rPr lang="en-US" baseline="0" dirty="0" smtClean="0"/>
              <a:t>Took 3 years to agree on core competencies</a:t>
            </a:r>
            <a:endParaRPr lang="en-US" dirty="0" smtClean="0"/>
          </a:p>
        </p:txBody>
      </p:sp>
      <p:sp>
        <p:nvSpPr>
          <p:cNvPr id="4" name="Slide Number Placeholder 3"/>
          <p:cNvSpPr>
            <a:spLocks noGrp="1"/>
          </p:cNvSpPr>
          <p:nvPr>
            <p:ph type="sldNum" sz="quarter" idx="10"/>
          </p:nvPr>
        </p:nvSpPr>
        <p:spPr/>
        <p:txBody>
          <a:bodyPr/>
          <a:lstStyle/>
          <a:p>
            <a:fld id="{4EF77D14-469D-4725-8A90-D7BCEBDE2F04}" type="slidenum">
              <a:rPr lang="en-US" smtClean="0"/>
              <a:pPr/>
              <a:t>44</a:t>
            </a:fld>
            <a:endParaRPr lang="en-US"/>
          </a:p>
        </p:txBody>
      </p:sp>
    </p:spTree>
    <p:extLst>
      <p:ext uri="{BB962C8B-B14F-4D97-AF65-F5344CB8AC3E}">
        <p14:creationId xmlns:p14="http://schemas.microsoft.com/office/powerpoint/2010/main" val="18225954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System developed independently from the grade or post that a person was holding</a:t>
            </a:r>
          </a:p>
          <a:p>
            <a:endParaRPr lang="en-US" dirty="0" smtClean="0"/>
          </a:p>
          <a:p>
            <a:r>
              <a:rPr lang="en-US" dirty="0" smtClean="0"/>
              <a:t>Unintended effect – is a staff member accredited or</a:t>
            </a:r>
            <a:r>
              <a:rPr lang="en-US" baseline="0" dirty="0" smtClean="0"/>
              <a:t> not? Became a focus instead of the levels. Too many accredited – reluctance to hire new evaluation specialists</a:t>
            </a:r>
            <a:endParaRPr lang="en-US" dirty="0" smtClean="0"/>
          </a:p>
        </p:txBody>
      </p:sp>
      <p:sp>
        <p:nvSpPr>
          <p:cNvPr id="4" name="Slide Number Placeholder 3"/>
          <p:cNvSpPr>
            <a:spLocks noGrp="1"/>
          </p:cNvSpPr>
          <p:nvPr>
            <p:ph type="sldNum" sz="quarter" idx="10"/>
          </p:nvPr>
        </p:nvSpPr>
        <p:spPr/>
        <p:txBody>
          <a:bodyPr/>
          <a:lstStyle/>
          <a:p>
            <a:fld id="{4EF77D14-469D-4725-8A90-D7BCEBDE2F04}" type="slidenum">
              <a:rPr lang="en-US" smtClean="0"/>
              <a:pPr/>
              <a:t>45</a:t>
            </a:fld>
            <a:endParaRPr lang="en-US"/>
          </a:p>
        </p:txBody>
      </p:sp>
    </p:spTree>
    <p:extLst>
      <p:ext uri="{BB962C8B-B14F-4D97-AF65-F5344CB8AC3E}">
        <p14:creationId xmlns:p14="http://schemas.microsoft.com/office/powerpoint/2010/main" val="1822595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sz="1200" u="none" strike="noStrike" dirty="0" smtClean="0">
                <a:effectLst/>
              </a:rPr>
              <a:t>Some options for </a:t>
            </a:r>
            <a:r>
              <a:rPr lang="en-US" sz="1200" u="none" strike="noStrike" dirty="0" err="1" smtClean="0">
                <a:effectLst/>
              </a:rPr>
              <a:t>professionalising</a:t>
            </a:r>
            <a:r>
              <a:rPr lang="en-US" sz="1200" u="none" strike="noStrike" dirty="0" smtClean="0">
                <a:effectLst/>
              </a:rPr>
              <a:t> evaluation in the UN may entail:  Credentialing - issuance of a credentialed evaluator title based on an assessment of educational credentials and competencies and maintaining it through regular professional development  Certification - issuance of an evaluator certificate on the basis of a successful completion of a training </a:t>
            </a:r>
            <a:r>
              <a:rPr lang="en-US" sz="1200" u="none" strike="noStrike" dirty="0" err="1" smtClean="0">
                <a:effectLst/>
              </a:rPr>
              <a:t>programme</a:t>
            </a:r>
            <a:r>
              <a:rPr lang="en-US" sz="1200" u="none" strike="noStrike" dirty="0" smtClean="0">
                <a:effectLst/>
              </a:rPr>
              <a:t> and an exam  Competency Framework - systematic application of the revised competency framework for Heads of evaluation offices and for evaluators in the UN system   Are there other options for </a:t>
            </a:r>
            <a:r>
              <a:rPr lang="en-US" sz="1200" u="none" strike="noStrike" dirty="0" err="1" smtClean="0">
                <a:effectLst/>
              </a:rPr>
              <a:t>professionalising</a:t>
            </a:r>
            <a:r>
              <a:rPr lang="en-US" sz="1200" u="none" strike="noStrike" dirty="0" smtClean="0">
                <a:effectLst/>
              </a:rPr>
              <a:t> evaluation in the UN that UNEG could pursue?</a:t>
            </a:r>
            <a:endParaRPr lang="en-US" sz="1200" b="1" i="0" u="none" strike="noStrike" dirty="0" smtClean="0">
              <a:effectLst/>
              <a:latin typeface="Microsoft Sans Serif"/>
            </a:endParaRPr>
          </a:p>
          <a:p>
            <a:endParaRPr lang="en-CA" dirty="0"/>
          </a:p>
        </p:txBody>
      </p:sp>
      <p:sp>
        <p:nvSpPr>
          <p:cNvPr id="4" name="Slide Number Placeholder 3"/>
          <p:cNvSpPr>
            <a:spLocks noGrp="1"/>
          </p:cNvSpPr>
          <p:nvPr>
            <p:ph type="sldNum" sz="quarter" idx="10"/>
          </p:nvPr>
        </p:nvSpPr>
        <p:spPr/>
        <p:txBody>
          <a:bodyPr/>
          <a:lstStyle/>
          <a:p>
            <a:fld id="{4EF77D14-469D-4725-8A90-D7BCEBDE2F04}" type="slidenum">
              <a:rPr lang="en-US" smtClean="0"/>
              <a:pPr/>
              <a:t>49</a:t>
            </a:fld>
            <a:endParaRPr lang="en-US"/>
          </a:p>
        </p:txBody>
      </p:sp>
    </p:spTree>
    <p:extLst>
      <p:ext uri="{BB962C8B-B14F-4D97-AF65-F5344CB8AC3E}">
        <p14:creationId xmlns:p14="http://schemas.microsoft.com/office/powerpoint/2010/main" val="9691749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4EF77D14-469D-4725-8A90-D7BCEBDE2F04}" type="slidenum">
              <a:rPr lang="en-US" smtClean="0"/>
              <a:pPr/>
              <a:t>6</a:t>
            </a:fld>
            <a:endParaRPr lang="en-US"/>
          </a:p>
        </p:txBody>
      </p:sp>
    </p:spTree>
    <p:extLst>
      <p:ext uri="{BB962C8B-B14F-4D97-AF65-F5344CB8AC3E}">
        <p14:creationId xmlns:p14="http://schemas.microsoft.com/office/powerpoint/2010/main" val="8402176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effectLst/>
                <a:latin typeface="+mn-lt"/>
                <a:ea typeface="Geneva" charset="-128"/>
                <a:cs typeface="Geneva" charset="-128"/>
              </a:rPr>
              <a:t>The consultant rightfully</a:t>
            </a:r>
            <a:r>
              <a:rPr lang="en-GB" sz="1200" kern="1200" baseline="0" dirty="0" smtClean="0">
                <a:solidFill>
                  <a:schemeClr val="tx1"/>
                </a:solidFill>
                <a:effectLst/>
                <a:latin typeface="+mn-lt"/>
                <a:ea typeface="Geneva" charset="-128"/>
                <a:cs typeface="Geneva" charset="-128"/>
              </a:rPr>
              <a:t> remarked that UNEG does not have an operational definition of </a:t>
            </a:r>
            <a:r>
              <a:rPr lang="en-GB" sz="1200" kern="1200" baseline="0" dirty="0" err="1" smtClean="0">
                <a:solidFill>
                  <a:schemeClr val="tx1"/>
                </a:solidFill>
                <a:effectLst/>
                <a:latin typeface="+mn-lt"/>
                <a:ea typeface="Geneva" charset="-128"/>
                <a:cs typeface="Geneva" charset="-128"/>
              </a:rPr>
              <a:t>professionalisation</a:t>
            </a:r>
            <a:r>
              <a:rPr lang="en-GB" sz="1200" kern="1200" baseline="0" dirty="0" smtClean="0">
                <a:solidFill>
                  <a:schemeClr val="tx1"/>
                </a:solidFill>
                <a:effectLst/>
                <a:latin typeface="+mn-lt"/>
                <a:ea typeface="Geneva" charset="-128"/>
                <a:cs typeface="Geneva" charset="-128"/>
              </a:rPr>
              <a:t>. Based on a desk review, </a:t>
            </a:r>
            <a:r>
              <a:rPr lang="en-GB" sz="1200" kern="1200" baseline="0" dirty="0" err="1" smtClean="0">
                <a:solidFill>
                  <a:schemeClr val="tx1"/>
                </a:solidFill>
                <a:effectLst/>
                <a:latin typeface="+mn-lt"/>
                <a:ea typeface="Geneva" charset="-128"/>
                <a:cs typeface="Geneva" charset="-128"/>
              </a:rPr>
              <a:t>professionalisation</a:t>
            </a:r>
            <a:r>
              <a:rPr lang="en-GB" sz="1200" kern="1200" baseline="0" dirty="0" smtClean="0">
                <a:solidFill>
                  <a:schemeClr val="tx1"/>
                </a:solidFill>
                <a:effectLst/>
                <a:latin typeface="+mn-lt"/>
                <a:ea typeface="Geneva" charset="-128"/>
                <a:cs typeface="Geneva" charset="-128"/>
              </a:rPr>
              <a:t> can be considered as a continuum of ……</a:t>
            </a:r>
            <a:endParaRPr lang="en-GB" sz="1200" kern="1200" dirty="0" smtClean="0">
              <a:solidFill>
                <a:schemeClr val="tx1"/>
              </a:solidFill>
              <a:effectLst/>
              <a:latin typeface="+mn-lt"/>
              <a:ea typeface="Geneva" charset="-128"/>
              <a:cs typeface="Geneva" charset="-128"/>
            </a:endParaRPr>
          </a:p>
          <a:p>
            <a:pPr marL="0" marR="0" indent="0" algn="l" defTabSz="4572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effectLst/>
              <a:latin typeface="+mn-lt"/>
              <a:ea typeface="Geneva" charset="-128"/>
              <a:cs typeface="Geneva" charset="-128"/>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effectLst/>
                <a:latin typeface="+mn-lt"/>
                <a:ea typeface="Geneva" charset="-128"/>
                <a:cs typeface="Geneva" charset="-128"/>
              </a:rPr>
              <a:t>Formal recognition however requires approaches and processes to establish and verify competencies that are adapted specifically to the requirements and organisational contexts of individual entities. </a:t>
            </a:r>
          </a:p>
          <a:p>
            <a:endParaRPr lang="en-US" dirty="0" smtClean="0"/>
          </a:p>
          <a:p>
            <a:endParaRPr lang="en-CA" dirty="0"/>
          </a:p>
        </p:txBody>
      </p:sp>
      <p:sp>
        <p:nvSpPr>
          <p:cNvPr id="4" name="Slide Number Placeholder 3"/>
          <p:cNvSpPr>
            <a:spLocks noGrp="1"/>
          </p:cNvSpPr>
          <p:nvPr>
            <p:ph type="sldNum" sz="quarter" idx="10"/>
          </p:nvPr>
        </p:nvSpPr>
        <p:spPr/>
        <p:txBody>
          <a:bodyPr/>
          <a:lstStyle/>
          <a:p>
            <a:fld id="{4EF77D14-469D-4725-8A90-D7BCEBDE2F04}" type="slidenum">
              <a:rPr lang="en-US" smtClean="0"/>
              <a:pPr/>
              <a:t>10</a:t>
            </a:fld>
            <a:endParaRPr lang="en-US"/>
          </a:p>
        </p:txBody>
      </p:sp>
    </p:spTree>
    <p:extLst>
      <p:ext uri="{BB962C8B-B14F-4D97-AF65-F5344CB8AC3E}">
        <p14:creationId xmlns:p14="http://schemas.microsoft.com/office/powerpoint/2010/main" val="3201278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sz="1200" b="0" i="0" u="none" strike="noStrike" kern="1200" baseline="0" dirty="0" smtClean="0">
              <a:solidFill>
                <a:schemeClr val="tx1"/>
              </a:solidFill>
              <a:latin typeface="+mn-lt"/>
              <a:ea typeface="Geneva" charset="-128"/>
              <a:cs typeface="Geneva" charset="-128"/>
            </a:endParaRPr>
          </a:p>
          <a:p>
            <a:r>
              <a:rPr lang="en-GB" dirty="0" smtClean="0"/>
              <a:t>UNEG Evaluation Capacity Development Task Force launched the </a:t>
            </a:r>
            <a:r>
              <a:rPr lang="en-US" dirty="0" smtClean="0"/>
              <a:t>UNEG Competency Framework for Evaluators in 2008, </a:t>
            </a:r>
            <a:r>
              <a:rPr lang="en-GB" b="1" dirty="0" smtClean="0"/>
              <a:t>based on the current UNEG norms and standards </a:t>
            </a:r>
          </a:p>
        </p:txBody>
      </p:sp>
      <p:sp>
        <p:nvSpPr>
          <p:cNvPr id="4" name="Slide Number Placeholder 3"/>
          <p:cNvSpPr>
            <a:spLocks noGrp="1"/>
          </p:cNvSpPr>
          <p:nvPr>
            <p:ph type="sldNum" sz="quarter" idx="10"/>
          </p:nvPr>
        </p:nvSpPr>
        <p:spPr/>
        <p:txBody>
          <a:bodyPr/>
          <a:lstStyle/>
          <a:p>
            <a:fld id="{4EF77D14-469D-4725-8A90-D7BCEBDE2F04}" type="slidenum">
              <a:rPr lang="en-US" smtClean="0"/>
              <a:pPr/>
              <a:t>12</a:t>
            </a:fld>
            <a:endParaRPr lang="en-US"/>
          </a:p>
        </p:txBody>
      </p:sp>
    </p:spTree>
    <p:extLst>
      <p:ext uri="{BB962C8B-B14F-4D97-AF65-F5344CB8AC3E}">
        <p14:creationId xmlns:p14="http://schemas.microsoft.com/office/powerpoint/2010/main" val="14634224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UNEG Evaluation Capacity Development Task Force launched the </a:t>
            </a:r>
            <a:r>
              <a:rPr lang="en-US" dirty="0" smtClean="0"/>
              <a:t>UNEG Competency Framework for Evaluators in 2008, </a:t>
            </a:r>
            <a:r>
              <a:rPr lang="en-GB" dirty="0" smtClean="0"/>
              <a:t>based on the current UNEG norms and standards </a:t>
            </a:r>
          </a:p>
          <a:p>
            <a:endParaRPr lang="en-GB" dirty="0" smtClean="0"/>
          </a:p>
          <a:p>
            <a:pPr marL="0" marR="0" indent="0" algn="l" defTabSz="4572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effectLst/>
                <a:latin typeface="+mn-lt"/>
                <a:ea typeface="Geneva" charset="-128"/>
                <a:cs typeface="Geneva" charset="-128"/>
              </a:rPr>
              <a:t>The core competencies establish minimum professional expectations for evaluators of the UN System. At the same time, they distinguish four different levels of competency for different levels of evaluation staff (Junior Officer, Officer, Intermediate Officer, Senior Officer).</a:t>
            </a:r>
            <a:endParaRPr lang="en-CA" sz="1200" kern="1200" dirty="0" smtClean="0">
              <a:solidFill>
                <a:schemeClr val="tx1"/>
              </a:solidFill>
              <a:effectLst/>
              <a:latin typeface="+mn-lt"/>
              <a:ea typeface="Geneva" charset="-128"/>
              <a:cs typeface="Geneva" charset="-128"/>
            </a:endParaRPr>
          </a:p>
          <a:p>
            <a:endParaRPr lang="en-GB" dirty="0" smtClean="0"/>
          </a:p>
          <a:p>
            <a:r>
              <a:rPr lang="en-GB" sz="1200" kern="1200" dirty="0" smtClean="0">
                <a:solidFill>
                  <a:schemeClr val="tx1"/>
                </a:solidFill>
                <a:effectLst/>
                <a:latin typeface="+mn-lt"/>
                <a:ea typeface="Geneva" charset="-128"/>
                <a:cs typeface="Geneva" charset="-128"/>
              </a:rPr>
              <a:t>The creation of clear expected competencies for evaluators was intended to improve the professionalism of evaluation, thereby fostering credibility of the evaluation function and evaluation staff. </a:t>
            </a:r>
          </a:p>
          <a:p>
            <a:endParaRPr lang="en-US" sz="1200" kern="1200" dirty="0" smtClean="0">
              <a:solidFill>
                <a:schemeClr val="tx1"/>
              </a:solidFill>
              <a:effectLst/>
              <a:latin typeface="+mn-lt"/>
              <a:ea typeface="Geneva" charset="-128"/>
              <a:cs typeface="Geneva" charset="-128"/>
            </a:endParaRPr>
          </a:p>
          <a:p>
            <a:r>
              <a:rPr lang="en-US" sz="1200" kern="1200" dirty="0" smtClean="0">
                <a:solidFill>
                  <a:schemeClr val="tx1"/>
                </a:solidFill>
                <a:effectLst/>
                <a:latin typeface="+mn-lt"/>
                <a:ea typeface="Geneva" charset="-128"/>
                <a:cs typeface="Geneva" charset="-128"/>
              </a:rPr>
              <a:t>Acknowledge</a:t>
            </a:r>
            <a:r>
              <a:rPr lang="en-US" sz="1200" kern="1200" baseline="0" dirty="0" smtClean="0">
                <a:solidFill>
                  <a:schemeClr val="tx1"/>
                </a:solidFill>
                <a:effectLst/>
                <a:latin typeface="+mn-lt"/>
                <a:ea typeface="Geneva" charset="-128"/>
                <a:cs typeface="Geneva" charset="-128"/>
              </a:rPr>
              <a:t> that co-</a:t>
            </a:r>
            <a:r>
              <a:rPr lang="en-US" sz="1200" kern="1200" baseline="0" dirty="0" err="1" smtClean="0">
                <a:solidFill>
                  <a:schemeClr val="tx1"/>
                </a:solidFill>
                <a:effectLst/>
                <a:latin typeface="+mn-lt"/>
                <a:ea typeface="Geneva" charset="-128"/>
                <a:cs typeface="Geneva" charset="-128"/>
              </a:rPr>
              <a:t>convenership</a:t>
            </a:r>
            <a:r>
              <a:rPr lang="en-US" sz="1200" kern="1200" baseline="0" dirty="0" smtClean="0">
                <a:solidFill>
                  <a:schemeClr val="tx1"/>
                </a:solidFill>
                <a:effectLst/>
                <a:latin typeface="+mn-lt"/>
                <a:ea typeface="Geneva" charset="-128"/>
                <a:cs typeface="Geneva" charset="-128"/>
              </a:rPr>
              <a:t> worked well!</a:t>
            </a:r>
            <a:endParaRPr lang="en-CA" sz="1200" kern="1200" dirty="0" smtClean="0">
              <a:solidFill>
                <a:schemeClr val="tx1"/>
              </a:solidFill>
              <a:effectLst/>
              <a:latin typeface="+mn-lt"/>
              <a:ea typeface="Geneva" charset="-128"/>
              <a:cs typeface="Geneva" charset="-128"/>
            </a:endParaRPr>
          </a:p>
        </p:txBody>
      </p:sp>
      <p:sp>
        <p:nvSpPr>
          <p:cNvPr id="4" name="Slide Number Placeholder 3"/>
          <p:cNvSpPr>
            <a:spLocks noGrp="1"/>
          </p:cNvSpPr>
          <p:nvPr>
            <p:ph type="sldNum" sz="quarter" idx="10"/>
          </p:nvPr>
        </p:nvSpPr>
        <p:spPr/>
        <p:txBody>
          <a:bodyPr/>
          <a:lstStyle/>
          <a:p>
            <a:fld id="{4EF77D14-469D-4725-8A90-D7BCEBDE2F04}" type="slidenum">
              <a:rPr lang="en-US" smtClean="0"/>
              <a:pPr/>
              <a:t>13</a:t>
            </a:fld>
            <a:endParaRPr lang="en-US"/>
          </a:p>
        </p:txBody>
      </p:sp>
    </p:spTree>
    <p:extLst>
      <p:ext uri="{BB962C8B-B14F-4D97-AF65-F5344CB8AC3E}">
        <p14:creationId xmlns:p14="http://schemas.microsoft.com/office/powerpoint/2010/main" val="14634224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t>other initiatives  - e.g. training</a:t>
            </a:r>
            <a:endParaRPr lang="en-CA" dirty="0"/>
          </a:p>
        </p:txBody>
      </p:sp>
      <p:sp>
        <p:nvSpPr>
          <p:cNvPr id="4" name="Slide Number Placeholder 3"/>
          <p:cNvSpPr>
            <a:spLocks noGrp="1"/>
          </p:cNvSpPr>
          <p:nvPr>
            <p:ph type="sldNum" sz="quarter" idx="10"/>
          </p:nvPr>
        </p:nvSpPr>
        <p:spPr/>
        <p:txBody>
          <a:bodyPr/>
          <a:lstStyle/>
          <a:p>
            <a:fld id="{4EF77D14-469D-4725-8A90-D7BCEBDE2F04}" type="slidenum">
              <a:rPr lang="en-US" smtClean="0"/>
              <a:pPr/>
              <a:t>14</a:t>
            </a:fld>
            <a:endParaRPr lang="en-US"/>
          </a:p>
        </p:txBody>
      </p:sp>
    </p:spTree>
    <p:extLst>
      <p:ext uri="{BB962C8B-B14F-4D97-AF65-F5344CB8AC3E}">
        <p14:creationId xmlns:p14="http://schemas.microsoft.com/office/powerpoint/2010/main" val="25532434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endParaRPr lang="en-GB" sz="1200" b="0" i="0" u="none" strike="noStrike" kern="1200" baseline="0" dirty="0" smtClean="0">
              <a:solidFill>
                <a:schemeClr val="tx1"/>
              </a:solidFill>
              <a:effectLst/>
              <a:latin typeface="+mn-lt"/>
              <a:ea typeface="Geneva" charset="-128"/>
              <a:cs typeface="Geneva" charset="-128"/>
            </a:endParaRPr>
          </a:p>
          <a:p>
            <a:pPr marL="0" marR="0" lvl="1" indent="0" algn="l" defTabSz="457200" rtl="0" eaLnBrk="0" fontAlgn="base" latinLnBrk="0" hangingPunct="0">
              <a:lnSpc>
                <a:spcPct val="100000"/>
              </a:lnSpc>
              <a:spcBef>
                <a:spcPct val="30000"/>
              </a:spcBef>
              <a:spcAft>
                <a:spcPct val="0"/>
              </a:spcAft>
              <a:buClrTx/>
              <a:buSzTx/>
              <a:buFontTx/>
              <a:buNone/>
              <a:tabLst/>
              <a:defRPr/>
            </a:pPr>
            <a:r>
              <a:rPr lang="en-GB" b="1" dirty="0" smtClean="0"/>
              <a:t>Mapping of </a:t>
            </a:r>
            <a:r>
              <a:rPr lang="en-GB" b="1" dirty="0" err="1" smtClean="0"/>
              <a:t>professionalisation</a:t>
            </a:r>
            <a:r>
              <a:rPr lang="en-GB" b="1" dirty="0" smtClean="0"/>
              <a:t> of evaluation:</a:t>
            </a:r>
            <a:r>
              <a:rPr lang="en-GB" b="1" baseline="0" dirty="0" smtClean="0"/>
              <a:t> </a:t>
            </a:r>
            <a:r>
              <a:rPr lang="en-GB" sz="1200" kern="1200" dirty="0" smtClean="0">
                <a:solidFill>
                  <a:schemeClr val="tx1"/>
                </a:solidFill>
                <a:effectLst/>
                <a:latin typeface="+mn-lt"/>
                <a:ea typeface="Geneva" charset="-128"/>
                <a:cs typeface="Geneva" charset="-128"/>
              </a:rPr>
              <a:t>A </a:t>
            </a:r>
            <a:r>
              <a:rPr lang="en-GB" sz="1200" b="0" kern="1200" dirty="0" smtClean="0">
                <a:solidFill>
                  <a:schemeClr val="tx1"/>
                </a:solidFill>
                <a:effectLst/>
                <a:latin typeface="+mn-lt"/>
                <a:ea typeface="Geneva" charset="-128"/>
                <a:cs typeface="Geneva" charset="-128"/>
              </a:rPr>
              <a:t>mapping</a:t>
            </a:r>
            <a:r>
              <a:rPr lang="en-GB" sz="1200" kern="1200" dirty="0" smtClean="0">
                <a:solidFill>
                  <a:schemeClr val="tx1"/>
                </a:solidFill>
                <a:effectLst/>
                <a:latin typeface="+mn-lt"/>
                <a:ea typeface="Geneva" charset="-128"/>
                <a:cs typeface="Geneva" charset="-128"/>
              </a:rPr>
              <a:t> exercise was carried out based on a systematic review of relevant literature and documentation as well as in depth interviews with respondents in a selection of UN agencies, multi- and bilateral development organisations and professional associations for evaluation. </a:t>
            </a:r>
            <a:r>
              <a:rPr lang="en-GB" dirty="0" smtClean="0"/>
              <a:t>The</a:t>
            </a:r>
            <a:r>
              <a:rPr lang="en-GB" baseline="0" dirty="0" smtClean="0"/>
              <a:t> purpose of the m</a:t>
            </a:r>
            <a:r>
              <a:rPr lang="en-GB" dirty="0" smtClean="0"/>
              <a:t>apping was to describe where different selected organisations are located along the continuum of three building blocks for </a:t>
            </a:r>
            <a:r>
              <a:rPr lang="en-GB" dirty="0" err="1" smtClean="0"/>
              <a:t>professionalisation</a:t>
            </a:r>
            <a:r>
              <a:rPr lang="en-GB" dirty="0" smtClean="0"/>
              <a:t> of evaluation</a:t>
            </a:r>
            <a:endParaRPr lang="en-GB" sz="1200" kern="1200" dirty="0" smtClean="0">
              <a:solidFill>
                <a:schemeClr val="tx1"/>
              </a:solidFill>
              <a:effectLst/>
              <a:latin typeface="+mn-lt"/>
              <a:ea typeface="Geneva" charset="-128"/>
              <a:cs typeface="Geneva" charset="-128"/>
            </a:endParaRPr>
          </a:p>
          <a:p>
            <a:endParaRPr lang="en-GB" sz="1200" kern="1200" dirty="0" smtClean="0">
              <a:solidFill>
                <a:schemeClr val="tx1"/>
              </a:solidFill>
              <a:effectLst/>
              <a:latin typeface="+mn-lt"/>
              <a:ea typeface="Geneva" charset="-128"/>
              <a:cs typeface="Geneva" charset="-128"/>
            </a:endParaRPr>
          </a:p>
          <a:p>
            <a:r>
              <a:rPr lang="en-GB" sz="1200" b="1" kern="1200" dirty="0" smtClean="0">
                <a:solidFill>
                  <a:schemeClr val="tx1"/>
                </a:solidFill>
                <a:effectLst/>
                <a:latin typeface="+mn-lt"/>
                <a:ea typeface="Geneva" charset="-128"/>
                <a:cs typeface="Geneva" charset="-128"/>
              </a:rPr>
              <a:t>Benchmarking</a:t>
            </a:r>
            <a:r>
              <a:rPr lang="en-GB" sz="1200" b="1" kern="1200" baseline="0" dirty="0" smtClean="0">
                <a:solidFill>
                  <a:schemeClr val="tx1"/>
                </a:solidFill>
                <a:effectLst/>
                <a:latin typeface="+mn-lt"/>
                <a:ea typeface="Geneva" charset="-128"/>
                <a:cs typeface="Geneva" charset="-128"/>
              </a:rPr>
              <a:t> recruitment:</a:t>
            </a:r>
            <a:r>
              <a:rPr lang="en-GB" sz="1200" kern="1200" baseline="0" dirty="0" smtClean="0">
                <a:solidFill>
                  <a:schemeClr val="tx1"/>
                </a:solidFill>
                <a:effectLst/>
                <a:latin typeface="+mn-lt"/>
                <a:ea typeface="Geneva" charset="-128"/>
                <a:cs typeface="Geneva" charset="-128"/>
              </a:rPr>
              <a:t> t</a:t>
            </a:r>
            <a:r>
              <a:rPr lang="en-GB" sz="1200" kern="1200" dirty="0" smtClean="0">
                <a:solidFill>
                  <a:schemeClr val="tx1"/>
                </a:solidFill>
                <a:effectLst/>
                <a:latin typeface="+mn-lt"/>
                <a:ea typeface="Geneva" charset="-128"/>
                <a:cs typeface="Geneva" charset="-128"/>
              </a:rPr>
              <a:t>he extent to which UNEG competency frameworks and job descriptions are applied in recruitment processes was used to provide a comparable indication of the state of </a:t>
            </a:r>
            <a:r>
              <a:rPr lang="en-GB" sz="1200" kern="1200" dirty="0" err="1" smtClean="0">
                <a:solidFill>
                  <a:schemeClr val="tx1"/>
                </a:solidFill>
                <a:effectLst/>
                <a:latin typeface="+mn-lt"/>
                <a:ea typeface="Geneva" charset="-128"/>
                <a:cs typeface="Geneva" charset="-128"/>
              </a:rPr>
              <a:t>professionalisation</a:t>
            </a:r>
            <a:r>
              <a:rPr lang="en-GB" sz="1200" kern="1200" dirty="0" smtClean="0">
                <a:solidFill>
                  <a:schemeClr val="tx1"/>
                </a:solidFill>
                <a:effectLst/>
                <a:latin typeface="+mn-lt"/>
                <a:ea typeface="Geneva" charset="-128"/>
                <a:cs typeface="Geneva" charset="-128"/>
              </a:rPr>
              <a:t> of the evaluation function in each organisation. The objective was to estimate the consistency with which human resource recruitment processes for evaluation positions in the UN system are based formally and systematically on UNEG competency frameworks, i.e. required knowledge, skills, and abilities in the job descriptions reflect UNEG evaluator competencies.</a:t>
            </a:r>
          </a:p>
          <a:p>
            <a:endParaRPr lang="en-GB" sz="1200" kern="1200" dirty="0" smtClean="0">
              <a:solidFill>
                <a:schemeClr val="tx1"/>
              </a:solidFill>
              <a:effectLst/>
              <a:latin typeface="+mn-lt"/>
              <a:ea typeface="Geneva" charset="-128"/>
              <a:cs typeface="Geneva" charset="-128"/>
            </a:endParaRPr>
          </a:p>
          <a:p>
            <a:pPr lvl="0" rtl="0"/>
            <a:r>
              <a:rPr lang="en-GB" sz="1200" kern="1200" dirty="0" smtClean="0">
                <a:solidFill>
                  <a:schemeClr val="tx1"/>
                </a:solidFill>
                <a:effectLst/>
                <a:latin typeface="+mn-lt"/>
                <a:ea typeface="Geneva" charset="-128"/>
                <a:cs typeface="Geneva" charset="-128"/>
              </a:rPr>
              <a:t>In total, </a:t>
            </a:r>
            <a:r>
              <a:rPr lang="en-GB" sz="1200" b="1" kern="1200" dirty="0" smtClean="0">
                <a:solidFill>
                  <a:schemeClr val="tx1"/>
                </a:solidFill>
                <a:effectLst/>
                <a:latin typeface="+mn-lt"/>
                <a:ea typeface="Geneva" charset="-128"/>
                <a:cs typeface="Geneva" charset="-128"/>
              </a:rPr>
              <a:t>25 job descriptions </a:t>
            </a:r>
            <a:r>
              <a:rPr lang="en-GB" sz="1200" kern="1200" dirty="0" smtClean="0">
                <a:solidFill>
                  <a:schemeClr val="tx1"/>
                </a:solidFill>
                <a:effectLst/>
                <a:latin typeface="+mn-lt"/>
                <a:ea typeface="Geneva" charset="-128"/>
                <a:cs typeface="Geneva" charset="-128"/>
              </a:rPr>
              <a:t>were included in the benchmarking exercise, ranging from Junior Professional Officer (JPO) to D-2 positions. Extent to which the duties and responsibilities correspond to those in the UNEG job descriptions;</a:t>
            </a:r>
          </a:p>
          <a:p>
            <a:pPr lvl="0"/>
            <a:r>
              <a:rPr lang="en-GB" sz="1200" kern="1200" dirty="0" smtClean="0">
                <a:solidFill>
                  <a:schemeClr val="tx1"/>
                </a:solidFill>
                <a:effectLst/>
                <a:latin typeface="+mn-lt"/>
                <a:ea typeface="Geneva" charset="-128"/>
                <a:cs typeface="Geneva" charset="-128"/>
              </a:rPr>
              <a:t>Extent to which the nature of competencies required corresponds to that in the UNEG job descriptions/UNEG Core Competencies for Heads of Evaluation Offices;</a:t>
            </a:r>
          </a:p>
          <a:p>
            <a:pPr lvl="0"/>
            <a:r>
              <a:rPr lang="en-GB" sz="1200" kern="1200" dirty="0" smtClean="0">
                <a:solidFill>
                  <a:schemeClr val="tx1"/>
                </a:solidFill>
                <a:effectLst/>
                <a:latin typeface="+mn-lt"/>
                <a:ea typeface="Geneva" charset="-128"/>
                <a:cs typeface="Geneva" charset="-128"/>
              </a:rPr>
              <a:t>Extent to which the level of competencies required corresponds to the one in the UNEG job descriptions/UNEG Core Competencies for Heads of Evaluation Offices. This criterion was mainly assessed based on the level of formal education and number of years required given that most of the other competencies turned out not to be easily comparable in most cases. </a:t>
            </a:r>
          </a:p>
          <a:p>
            <a:r>
              <a:rPr lang="en-GB" sz="1200" kern="1200" dirty="0" smtClean="0">
                <a:solidFill>
                  <a:schemeClr val="tx1"/>
                </a:solidFill>
                <a:effectLst/>
                <a:latin typeface="+mn-lt"/>
                <a:ea typeface="Geneva" charset="-128"/>
                <a:cs typeface="Geneva" charset="-128"/>
              </a:rPr>
              <a:t> </a:t>
            </a:r>
          </a:p>
          <a:p>
            <a:r>
              <a:rPr lang="en-GB" sz="1200" kern="1200" dirty="0" smtClean="0">
                <a:solidFill>
                  <a:schemeClr val="tx1"/>
                </a:solidFill>
                <a:effectLst/>
                <a:latin typeface="+mn-lt"/>
                <a:ea typeface="Geneva" charset="-128"/>
                <a:cs typeface="Geneva" charset="-128"/>
              </a:rPr>
              <a:t>For all three criteria, the comparison exercise used a three-point scale, i.e. 0-not at all, 1-partly, 2-fully.</a:t>
            </a:r>
          </a:p>
          <a:p>
            <a:r>
              <a:rPr lang="en-US" sz="1200" kern="1200" dirty="0" smtClean="0">
                <a:solidFill>
                  <a:schemeClr val="tx1"/>
                </a:solidFill>
                <a:effectLst/>
                <a:latin typeface="+mn-lt"/>
                <a:ea typeface="Geneva" charset="-128"/>
                <a:cs typeface="Geneva" charset="-128"/>
              </a:rPr>
              <a:t>The UNEG Core Competencies for Heads of Evaluation Offices do not include proposed standard duties and responsibilities. This criterion was therefore not applicable to Heads of evaluation functions.</a:t>
            </a:r>
            <a:endParaRPr lang="en-GB" sz="1200" kern="1200" dirty="0" smtClean="0">
              <a:solidFill>
                <a:schemeClr val="tx1"/>
              </a:solidFill>
              <a:effectLst/>
              <a:latin typeface="+mn-lt"/>
              <a:ea typeface="Geneva" charset="-128"/>
              <a:cs typeface="Geneva" charset="-128"/>
            </a:endParaRPr>
          </a:p>
          <a:p>
            <a:endParaRPr lang="en-GB" sz="2000" kern="1200" dirty="0" smtClean="0">
              <a:solidFill>
                <a:schemeClr val="tx1"/>
              </a:solidFill>
              <a:effectLst/>
              <a:latin typeface="+mn-lt"/>
              <a:ea typeface="Geneva" charset="-128"/>
              <a:cs typeface="Geneva" charset="-128"/>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sz="1200" b="1" i="0" u="none" strike="noStrike" kern="1200" baseline="0" dirty="0" smtClean="0">
                <a:solidFill>
                  <a:schemeClr val="tx1"/>
                </a:solidFill>
                <a:latin typeface="+mn-lt"/>
                <a:ea typeface="Geneva" charset="-128"/>
                <a:cs typeface="Geneva" charset="-128"/>
              </a:rPr>
              <a:t>Assessment of the CF: </a:t>
            </a:r>
            <a:r>
              <a:rPr lang="en-GB" sz="1200" kern="1200" dirty="0" smtClean="0">
                <a:solidFill>
                  <a:schemeClr val="tx1"/>
                </a:solidFill>
                <a:effectLst/>
                <a:latin typeface="+mn-lt"/>
                <a:ea typeface="Geneva" charset="-128"/>
                <a:cs typeface="Geneva" charset="-128"/>
              </a:rPr>
              <a:t>The study undertook a systematic assessment of the UNEG competency framework with a view to recommending updates and revisions consistent with the overall goal of </a:t>
            </a:r>
            <a:r>
              <a:rPr lang="en-GB" sz="1200" kern="1200" dirty="0" err="1" smtClean="0">
                <a:solidFill>
                  <a:schemeClr val="tx1"/>
                </a:solidFill>
                <a:effectLst/>
                <a:latin typeface="+mn-lt"/>
                <a:ea typeface="Geneva" charset="-128"/>
                <a:cs typeface="Geneva" charset="-128"/>
              </a:rPr>
              <a:t>professionalisation</a:t>
            </a:r>
            <a:r>
              <a:rPr lang="en-GB" sz="1200" kern="1200" dirty="0" smtClean="0">
                <a:solidFill>
                  <a:schemeClr val="tx1"/>
                </a:solidFill>
                <a:effectLst/>
                <a:latin typeface="+mn-lt"/>
                <a:ea typeface="Geneva" charset="-128"/>
                <a:cs typeface="Geneva" charset="-128"/>
              </a:rPr>
              <a:t> of evaluation in the UN system. The study reviewed the current UNEG competency framework against comparable evaluation frameworks, particularly in development organisations outside the UN system as well as in professional associations, to assess currency with recent developments in evaluation theory and practice</a:t>
            </a:r>
          </a:p>
          <a:p>
            <a:endParaRPr lang="en-US" sz="1200" b="0" i="0" u="none" strike="noStrike" kern="1200" baseline="0" dirty="0" smtClean="0">
              <a:solidFill>
                <a:schemeClr val="tx1"/>
              </a:solidFill>
              <a:latin typeface="+mn-lt"/>
              <a:ea typeface="Geneva" charset="-128"/>
              <a:cs typeface="Geneva" charset="-128"/>
            </a:endParaRPr>
          </a:p>
          <a:p>
            <a:endParaRPr lang="en-CA" dirty="0" smtClean="0"/>
          </a:p>
          <a:p>
            <a:endParaRPr lang="en-CA" dirty="0"/>
          </a:p>
        </p:txBody>
      </p:sp>
      <p:sp>
        <p:nvSpPr>
          <p:cNvPr id="4" name="Slide Number Placeholder 3"/>
          <p:cNvSpPr>
            <a:spLocks noGrp="1"/>
          </p:cNvSpPr>
          <p:nvPr>
            <p:ph type="sldNum" sz="quarter" idx="10"/>
          </p:nvPr>
        </p:nvSpPr>
        <p:spPr/>
        <p:txBody>
          <a:bodyPr/>
          <a:lstStyle/>
          <a:p>
            <a:fld id="{4EF77D14-469D-4725-8A90-D7BCEBDE2F04}" type="slidenum">
              <a:rPr lang="en-US" smtClean="0"/>
              <a:pPr/>
              <a:t>15</a:t>
            </a:fld>
            <a:endParaRPr lang="en-US"/>
          </a:p>
        </p:txBody>
      </p:sp>
    </p:spTree>
    <p:extLst>
      <p:ext uri="{BB962C8B-B14F-4D97-AF65-F5344CB8AC3E}">
        <p14:creationId xmlns:p14="http://schemas.microsoft.com/office/powerpoint/2010/main" val="3907003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Few highlights</a:t>
            </a:r>
            <a:endParaRPr lang="en-US" dirty="0"/>
          </a:p>
        </p:txBody>
      </p:sp>
      <p:sp>
        <p:nvSpPr>
          <p:cNvPr id="4" name="Slide Number Placeholder 3"/>
          <p:cNvSpPr>
            <a:spLocks noGrp="1"/>
          </p:cNvSpPr>
          <p:nvPr>
            <p:ph type="sldNum" sz="quarter" idx="10"/>
          </p:nvPr>
        </p:nvSpPr>
        <p:spPr/>
        <p:txBody>
          <a:bodyPr/>
          <a:lstStyle/>
          <a:p>
            <a:fld id="{4EF77D14-469D-4725-8A90-D7BCEBDE2F04}" type="slidenum">
              <a:rPr lang="en-US" smtClean="0"/>
              <a:pPr/>
              <a:t>19</a:t>
            </a:fld>
            <a:endParaRPr lang="en-US"/>
          </a:p>
        </p:txBody>
      </p:sp>
    </p:spTree>
    <p:extLst>
      <p:ext uri="{BB962C8B-B14F-4D97-AF65-F5344CB8AC3E}">
        <p14:creationId xmlns:p14="http://schemas.microsoft.com/office/powerpoint/2010/main" val="13104646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7132" y="791835"/>
            <a:ext cx="7369294"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607132" y="2383346"/>
            <a:ext cx="7369294"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a:xfrm>
            <a:off x="234950" y="6356350"/>
            <a:ext cx="979488" cy="365125"/>
          </a:xfrm>
        </p:spPr>
        <p:txBody>
          <a:bodyPr/>
          <a:lstStyle>
            <a:lvl1pPr>
              <a:defRPr/>
            </a:lvl1pPr>
          </a:lstStyle>
          <a:p>
            <a:fld id="{943F0366-1D86-4747-A64E-BBFDF0D7CA97}" type="datetime1">
              <a:rPr lang="en-US"/>
              <a:pPr/>
              <a:t>04-Mar-15</a:t>
            </a:fld>
            <a:endParaRPr lang="en-US"/>
          </a:p>
        </p:txBody>
      </p:sp>
      <p:sp>
        <p:nvSpPr>
          <p:cNvPr id="5" name="Slide Number Placeholder 5"/>
          <p:cNvSpPr>
            <a:spLocks noGrp="1"/>
          </p:cNvSpPr>
          <p:nvPr>
            <p:ph type="sldNum" sz="quarter" idx="11"/>
          </p:nvPr>
        </p:nvSpPr>
        <p:spPr/>
        <p:txBody>
          <a:bodyPr/>
          <a:lstStyle>
            <a:lvl1pPr>
              <a:defRPr/>
            </a:lvl1pPr>
          </a:lstStyle>
          <a:p>
            <a:fld id="{CE9CBD87-ED85-492F-ACE8-F26F6FA8345A}"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607134" y="274638"/>
            <a:ext cx="7369292" cy="1143000"/>
          </a:xfrm>
        </p:spPr>
        <p:txBody>
          <a:bodyPr/>
          <a:lstStyle/>
          <a:p>
            <a:r>
              <a:rPr lang="en-US" smtClean="0"/>
              <a:t>Click to edit Master title style</a:t>
            </a:r>
            <a:endParaRPr lang="en-US"/>
          </a:p>
        </p:txBody>
      </p:sp>
      <p:sp>
        <p:nvSpPr>
          <p:cNvPr id="3" name="Content Placeholder 2"/>
          <p:cNvSpPr>
            <a:spLocks noGrp="1"/>
          </p:cNvSpPr>
          <p:nvPr>
            <p:ph idx="1"/>
          </p:nvPr>
        </p:nvSpPr>
        <p:spPr>
          <a:xfrm>
            <a:off x="1607134" y="1600200"/>
            <a:ext cx="7369292" cy="43503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8E083405-E654-4654-BE75-B04EF7E87B66}" type="datetime1">
              <a:rPr lang="en-US"/>
              <a:pPr/>
              <a:t>04-Mar-15</a:t>
            </a:fld>
            <a:endParaRPr lang="en-US"/>
          </a:p>
        </p:txBody>
      </p:sp>
      <p:sp>
        <p:nvSpPr>
          <p:cNvPr id="5" name="Slide Number Placeholder 5"/>
          <p:cNvSpPr>
            <a:spLocks noGrp="1"/>
          </p:cNvSpPr>
          <p:nvPr>
            <p:ph type="sldNum" sz="quarter" idx="11"/>
          </p:nvPr>
        </p:nvSpPr>
        <p:spPr/>
        <p:txBody>
          <a:bodyPr/>
          <a:lstStyle>
            <a:lvl1pPr>
              <a:defRPr/>
            </a:lvl1pPr>
          </a:lstStyle>
          <a:p>
            <a:fld id="{5A7F6EAE-FD5D-4FD4-91D1-211C6AAD7647}"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7131" y="4406900"/>
            <a:ext cx="7369295" cy="1362075"/>
          </a:xfrm>
        </p:spPr>
        <p:txBody>
          <a:bodyPr anchor="t"/>
          <a:lstStyle>
            <a:lvl1pPr algn="l">
              <a:defRPr sz="4000" b="1" cap="none"/>
            </a:lvl1pPr>
          </a:lstStyle>
          <a:p>
            <a:r>
              <a:rPr lang="en-US" dirty="0" smtClean="0"/>
              <a:t>Click to edit Master title style</a:t>
            </a:r>
            <a:endParaRPr lang="en-US" dirty="0"/>
          </a:p>
        </p:txBody>
      </p:sp>
      <p:sp>
        <p:nvSpPr>
          <p:cNvPr id="3" name="Text Placeholder 2"/>
          <p:cNvSpPr>
            <a:spLocks noGrp="1"/>
          </p:cNvSpPr>
          <p:nvPr>
            <p:ph type="body" idx="1"/>
          </p:nvPr>
        </p:nvSpPr>
        <p:spPr>
          <a:xfrm>
            <a:off x="1607132" y="2906713"/>
            <a:ext cx="7369294" cy="1500187"/>
          </a:xfrm>
        </p:spPr>
        <p:txBody>
          <a:bodyPr anchor="b"/>
          <a:lstStyle>
            <a:lvl1pPr marL="0" indent="0">
              <a:buNone/>
              <a:defRPr sz="2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lvl1pPr>
              <a:defRPr/>
            </a:lvl1pPr>
          </a:lstStyle>
          <a:p>
            <a:fld id="{FB62C412-6251-444B-AA1F-6987E1EC7601}" type="datetime1">
              <a:rPr lang="en-US"/>
              <a:pPr/>
              <a:t>04-Mar-15</a:t>
            </a:fld>
            <a:endParaRPr lang="en-US"/>
          </a:p>
        </p:txBody>
      </p:sp>
      <p:sp>
        <p:nvSpPr>
          <p:cNvPr id="5" name="Slide Number Placeholder 5"/>
          <p:cNvSpPr>
            <a:spLocks noGrp="1"/>
          </p:cNvSpPr>
          <p:nvPr>
            <p:ph type="sldNum" sz="quarter" idx="11"/>
          </p:nvPr>
        </p:nvSpPr>
        <p:spPr/>
        <p:txBody>
          <a:bodyPr/>
          <a:lstStyle>
            <a:lvl1pPr>
              <a:defRPr/>
            </a:lvl1pPr>
          </a:lstStyle>
          <a:p>
            <a:fld id="{27AE5EF8-F88B-4F16-8688-8D1341F44A82}"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1607134" y="1600200"/>
            <a:ext cx="344161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5260421" y="1600200"/>
            <a:ext cx="371600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3"/>
          <p:cNvSpPr>
            <a:spLocks noGrp="1"/>
          </p:cNvSpPr>
          <p:nvPr>
            <p:ph type="dt" sz="half" idx="10"/>
          </p:nvPr>
        </p:nvSpPr>
        <p:spPr/>
        <p:txBody>
          <a:bodyPr/>
          <a:lstStyle>
            <a:lvl1pPr>
              <a:defRPr/>
            </a:lvl1pPr>
          </a:lstStyle>
          <a:p>
            <a:fld id="{B64E8F33-2CCC-412D-B89E-24F3559B9248}" type="datetime1">
              <a:rPr lang="en-US"/>
              <a:pPr/>
              <a:t>04-Mar-15</a:t>
            </a:fld>
            <a:endParaRPr lang="en-US"/>
          </a:p>
        </p:txBody>
      </p:sp>
      <p:sp>
        <p:nvSpPr>
          <p:cNvPr id="6" name="Slide Number Placeholder 5"/>
          <p:cNvSpPr>
            <a:spLocks noGrp="1"/>
          </p:cNvSpPr>
          <p:nvPr>
            <p:ph type="sldNum" sz="quarter" idx="11"/>
          </p:nvPr>
        </p:nvSpPr>
        <p:spPr/>
        <p:txBody>
          <a:bodyPr/>
          <a:lstStyle>
            <a:lvl1pPr>
              <a:defRPr>
                <a:solidFill>
                  <a:srgbClr val="000000"/>
                </a:solidFill>
              </a:defRPr>
            </a:lvl1pPr>
          </a:lstStyle>
          <a:p>
            <a:fld id="{A0443DD3-4DF4-4332-9F30-BADB62806340}"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7134" y="1535113"/>
            <a:ext cx="3449456" cy="639762"/>
          </a:xfrm>
        </p:spPr>
        <p:txBody>
          <a:bodyPr anchor="b"/>
          <a:lstStyle>
            <a:lvl1pPr marL="0" indent="0">
              <a:buNone/>
              <a:defRPr sz="2400" b="0">
                <a:solidFill>
                  <a:srgbClr val="00498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1607134" y="2174875"/>
            <a:ext cx="344945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5260421" y="1535113"/>
            <a:ext cx="3716005" cy="639762"/>
          </a:xfrm>
        </p:spPr>
        <p:txBody>
          <a:bodyPr anchor="b"/>
          <a:lstStyle>
            <a:lvl1pPr marL="0" indent="0">
              <a:buNone/>
              <a:defRPr sz="2400" b="0">
                <a:solidFill>
                  <a:srgbClr val="00498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5260421" y="2174875"/>
            <a:ext cx="371600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3"/>
          <p:cNvSpPr>
            <a:spLocks noGrp="1"/>
          </p:cNvSpPr>
          <p:nvPr>
            <p:ph type="dt" sz="half" idx="10"/>
          </p:nvPr>
        </p:nvSpPr>
        <p:spPr/>
        <p:txBody>
          <a:bodyPr/>
          <a:lstStyle>
            <a:lvl1pPr>
              <a:defRPr>
                <a:solidFill>
                  <a:schemeClr val="bg1"/>
                </a:solidFill>
              </a:defRPr>
            </a:lvl1pPr>
          </a:lstStyle>
          <a:p>
            <a:fld id="{E5EC842B-4FCC-45E3-8CCB-37C4EE08D426}" type="datetime1">
              <a:rPr lang="en-US"/>
              <a:pPr/>
              <a:t>04-Mar-15</a:t>
            </a:fld>
            <a:endParaRPr lang="en-US"/>
          </a:p>
        </p:txBody>
      </p:sp>
      <p:sp>
        <p:nvSpPr>
          <p:cNvPr id="8" name="Slide Number Placeholder 5"/>
          <p:cNvSpPr>
            <a:spLocks noGrp="1"/>
          </p:cNvSpPr>
          <p:nvPr>
            <p:ph type="sldNum" sz="quarter" idx="11"/>
          </p:nvPr>
        </p:nvSpPr>
        <p:spPr/>
        <p:txBody>
          <a:bodyPr/>
          <a:lstStyle>
            <a:lvl1pPr>
              <a:defRPr>
                <a:solidFill>
                  <a:srgbClr val="000000"/>
                </a:solidFill>
              </a:defRPr>
            </a:lvl1pPr>
          </a:lstStyle>
          <a:p>
            <a:fld id="{DC4CDC0B-58A8-4796-9F25-7BEE37DC88D2}"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B1032B1F-CAF3-4AB4-AF56-27DF8BED478C}" type="datetime1">
              <a:rPr lang="en-US"/>
              <a:pPr/>
              <a:t>04-Mar-15</a:t>
            </a:fld>
            <a:endParaRPr lang="en-US"/>
          </a:p>
        </p:txBody>
      </p:sp>
      <p:sp>
        <p:nvSpPr>
          <p:cNvPr id="4" name="Slide Number Placeholder 5"/>
          <p:cNvSpPr>
            <a:spLocks noGrp="1"/>
          </p:cNvSpPr>
          <p:nvPr>
            <p:ph type="sldNum" sz="quarter" idx="11"/>
          </p:nvPr>
        </p:nvSpPr>
        <p:spPr/>
        <p:txBody>
          <a:bodyPr/>
          <a:lstStyle>
            <a:lvl1pPr>
              <a:defRPr>
                <a:solidFill>
                  <a:srgbClr val="000000"/>
                </a:solidFill>
              </a:defRPr>
            </a:lvl1pPr>
          </a:lstStyle>
          <a:p>
            <a:fld id="{62FC483C-F53A-4EAA-AC9D-54FE89D86C16}"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0E6E6DA4-8EFA-442A-B6D3-6EA79EC874BA}" type="datetime1">
              <a:rPr lang="en-US"/>
              <a:pPr/>
              <a:t>04-Mar-15</a:t>
            </a:fld>
            <a:endParaRPr lang="en-US"/>
          </a:p>
        </p:txBody>
      </p:sp>
      <p:sp>
        <p:nvSpPr>
          <p:cNvPr id="3" name="Slide Number Placeholder 5"/>
          <p:cNvSpPr>
            <a:spLocks noGrp="1"/>
          </p:cNvSpPr>
          <p:nvPr>
            <p:ph type="sldNum" sz="quarter" idx="11"/>
          </p:nvPr>
        </p:nvSpPr>
        <p:spPr/>
        <p:txBody>
          <a:bodyPr/>
          <a:lstStyle>
            <a:lvl1pPr>
              <a:defRPr>
                <a:solidFill>
                  <a:srgbClr val="000000"/>
                </a:solidFill>
              </a:defRPr>
            </a:lvl1pPr>
          </a:lstStyle>
          <a:p>
            <a:fld id="{9EC1BBB4-6C2D-4AD1-9E5B-10B93ED88BAC}"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07133" y="4800600"/>
            <a:ext cx="7369293"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607133" y="329278"/>
            <a:ext cx="7369293" cy="4398297"/>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607133" y="5367338"/>
            <a:ext cx="7369293"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3"/>
          <p:cNvSpPr>
            <a:spLocks noGrp="1"/>
          </p:cNvSpPr>
          <p:nvPr>
            <p:ph type="dt" sz="half" idx="10"/>
          </p:nvPr>
        </p:nvSpPr>
        <p:spPr/>
        <p:txBody>
          <a:bodyPr/>
          <a:lstStyle>
            <a:lvl1pPr>
              <a:defRPr/>
            </a:lvl1pPr>
          </a:lstStyle>
          <a:p>
            <a:fld id="{0E9EF55E-17A8-45E7-9BF7-DF0BE9EFBDB6}" type="datetime1">
              <a:rPr lang="en-US"/>
              <a:pPr/>
              <a:t>04-Mar-15</a:t>
            </a:fld>
            <a:endParaRPr lang="en-US"/>
          </a:p>
        </p:txBody>
      </p:sp>
      <p:sp>
        <p:nvSpPr>
          <p:cNvPr id="6" name="Slide Number Placeholder 5"/>
          <p:cNvSpPr>
            <a:spLocks noGrp="1"/>
          </p:cNvSpPr>
          <p:nvPr>
            <p:ph type="sldNum" sz="quarter" idx="11"/>
          </p:nvPr>
        </p:nvSpPr>
        <p:spPr/>
        <p:txBody>
          <a:bodyPr/>
          <a:lstStyle>
            <a:lvl1pPr>
              <a:defRPr>
                <a:solidFill>
                  <a:srgbClr val="000000"/>
                </a:solidFill>
              </a:defRPr>
            </a:lvl1pPr>
          </a:lstStyle>
          <a:p>
            <a:fld id="{DA937776-8C2B-4A51-8BD8-3E512C9FB9ED}"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606550" y="274638"/>
            <a:ext cx="7369175"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Report of the </a:t>
            </a:r>
            <a:br>
              <a:rPr lang="en-US" dirty="0" smtClean="0"/>
            </a:br>
            <a:r>
              <a:rPr lang="en-US" dirty="0" smtClean="0"/>
              <a:t>NEG Executive Coordinator</a:t>
            </a:r>
          </a:p>
        </p:txBody>
      </p:sp>
      <p:sp>
        <p:nvSpPr>
          <p:cNvPr id="1027" name="Text Placeholder 2"/>
          <p:cNvSpPr>
            <a:spLocks noGrp="1"/>
          </p:cNvSpPr>
          <p:nvPr>
            <p:ph type="body" idx="1"/>
          </p:nvPr>
        </p:nvSpPr>
        <p:spPr bwMode="auto">
          <a:xfrm>
            <a:off x="1606550" y="1600200"/>
            <a:ext cx="7369175" cy="4349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Date Placeholder 3"/>
          <p:cNvSpPr>
            <a:spLocks noGrp="1"/>
          </p:cNvSpPr>
          <p:nvPr>
            <p:ph type="dt" sz="half" idx="2"/>
          </p:nvPr>
        </p:nvSpPr>
        <p:spPr>
          <a:xfrm>
            <a:off x="290513" y="6356350"/>
            <a:ext cx="854075" cy="365125"/>
          </a:xfrm>
          <a:prstGeom prst="rect">
            <a:avLst/>
          </a:prstGeom>
        </p:spPr>
        <p:txBody>
          <a:bodyPr vert="horz" wrap="square" lIns="91440" tIns="45720" rIns="91440" bIns="45720" numCol="1" anchor="ctr" anchorCtr="0" compatLnSpc="1">
            <a:prstTxWarp prst="textNoShape">
              <a:avLst/>
            </a:prstTxWarp>
          </a:bodyPr>
          <a:lstStyle>
            <a:lvl1pPr algn="ctr">
              <a:defRPr sz="1000">
                <a:solidFill>
                  <a:srgbClr val="FFFFFF"/>
                </a:solidFill>
                <a:latin typeface="Calibri" charset="0"/>
              </a:defRPr>
            </a:lvl1pPr>
          </a:lstStyle>
          <a:p>
            <a:fld id="{48CA2C9D-0D17-477C-B3BC-5B36D7C5F672}" type="datetime1">
              <a:rPr lang="en-US"/>
              <a:pPr/>
              <a:t>04-Mar-15</a:t>
            </a:fld>
            <a:endParaRPr lang="en-US"/>
          </a:p>
        </p:txBody>
      </p:sp>
      <p:sp>
        <p:nvSpPr>
          <p:cNvPr id="6" name="Slide Number Placeholder 5"/>
          <p:cNvSpPr>
            <a:spLocks noGrp="1"/>
          </p:cNvSpPr>
          <p:nvPr>
            <p:ph type="sldNum" sz="quarter" idx="4"/>
          </p:nvPr>
        </p:nvSpPr>
        <p:spPr>
          <a:xfrm>
            <a:off x="6553200" y="6356350"/>
            <a:ext cx="2422525" cy="365125"/>
          </a:xfrm>
          <a:prstGeom prst="rect">
            <a:avLst/>
          </a:prstGeom>
        </p:spPr>
        <p:txBody>
          <a:bodyPr vert="horz" wrap="square" lIns="91440" tIns="45720" rIns="91440" bIns="45720" numCol="1" anchor="ctr" anchorCtr="0" compatLnSpc="1">
            <a:prstTxWarp prst="textNoShape">
              <a:avLst/>
            </a:prstTxWarp>
          </a:bodyPr>
          <a:lstStyle>
            <a:lvl1pPr algn="r">
              <a:defRPr sz="1000">
                <a:latin typeface="Calibri" charset="0"/>
              </a:defRPr>
            </a:lvl1pPr>
          </a:lstStyle>
          <a:p>
            <a:fld id="{7E5AB233-6F24-4013-BD96-06C00AFC424D}"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66" r:id="rId1"/>
    <p:sldLayoutId id="2147483664" r:id="rId2"/>
    <p:sldLayoutId id="2147483665" r:id="rId3"/>
    <p:sldLayoutId id="2147483667" r:id="rId4"/>
    <p:sldLayoutId id="2147483668" r:id="rId5"/>
    <p:sldLayoutId id="2147483669" r:id="rId6"/>
    <p:sldLayoutId id="2147483670" r:id="rId7"/>
    <p:sldLayoutId id="2147483671" r:id="rId8"/>
  </p:sldLayoutIdLst>
  <p:txStyles>
    <p:titleStyle>
      <a:lvl1pPr algn="ctr" defTabSz="457200" rtl="0" eaLnBrk="0" fontAlgn="base" hangingPunct="0">
        <a:spcBef>
          <a:spcPct val="0"/>
        </a:spcBef>
        <a:spcAft>
          <a:spcPct val="0"/>
        </a:spcAft>
        <a:defRPr sz="3600" b="1" kern="1200" baseline="0">
          <a:solidFill>
            <a:srgbClr val="00498B"/>
          </a:solidFill>
          <a:latin typeface="+mj-lt"/>
          <a:ea typeface="Geneva" charset="-128"/>
          <a:cs typeface="Geneva" charset="-128"/>
        </a:defRPr>
      </a:lvl1pPr>
      <a:lvl2pPr algn="ctr" defTabSz="457200" rtl="0" eaLnBrk="0" fontAlgn="base" hangingPunct="0">
        <a:spcBef>
          <a:spcPct val="0"/>
        </a:spcBef>
        <a:spcAft>
          <a:spcPct val="0"/>
        </a:spcAft>
        <a:defRPr sz="3600" b="1">
          <a:solidFill>
            <a:srgbClr val="00498B"/>
          </a:solidFill>
          <a:latin typeface="Calibri" charset="0"/>
          <a:ea typeface="Geneva" charset="-128"/>
          <a:cs typeface="Geneva" charset="-128"/>
        </a:defRPr>
      </a:lvl2pPr>
      <a:lvl3pPr algn="ctr" defTabSz="457200" rtl="0" eaLnBrk="0" fontAlgn="base" hangingPunct="0">
        <a:spcBef>
          <a:spcPct val="0"/>
        </a:spcBef>
        <a:spcAft>
          <a:spcPct val="0"/>
        </a:spcAft>
        <a:defRPr sz="3600" b="1">
          <a:solidFill>
            <a:srgbClr val="00498B"/>
          </a:solidFill>
          <a:latin typeface="Calibri" charset="0"/>
          <a:ea typeface="Geneva" charset="-128"/>
          <a:cs typeface="Geneva" charset="-128"/>
        </a:defRPr>
      </a:lvl3pPr>
      <a:lvl4pPr algn="ctr" defTabSz="457200" rtl="0" eaLnBrk="0" fontAlgn="base" hangingPunct="0">
        <a:spcBef>
          <a:spcPct val="0"/>
        </a:spcBef>
        <a:spcAft>
          <a:spcPct val="0"/>
        </a:spcAft>
        <a:defRPr sz="3600" b="1">
          <a:solidFill>
            <a:srgbClr val="00498B"/>
          </a:solidFill>
          <a:latin typeface="Calibri" charset="0"/>
          <a:ea typeface="Geneva" charset="-128"/>
          <a:cs typeface="Geneva" charset="-128"/>
        </a:defRPr>
      </a:lvl4pPr>
      <a:lvl5pPr algn="ctr" defTabSz="457200" rtl="0" eaLnBrk="0" fontAlgn="base" hangingPunct="0">
        <a:spcBef>
          <a:spcPct val="0"/>
        </a:spcBef>
        <a:spcAft>
          <a:spcPct val="0"/>
        </a:spcAft>
        <a:defRPr sz="3600" b="1">
          <a:solidFill>
            <a:srgbClr val="00498B"/>
          </a:solidFill>
          <a:latin typeface="Calibri" charset="0"/>
          <a:ea typeface="Geneva" charset="-128"/>
          <a:cs typeface="Geneva" charset="-128"/>
        </a:defRPr>
      </a:lvl5pPr>
      <a:lvl6pPr marL="457200" algn="ctr" defTabSz="457200" rtl="0" fontAlgn="base">
        <a:spcBef>
          <a:spcPct val="0"/>
        </a:spcBef>
        <a:spcAft>
          <a:spcPct val="0"/>
        </a:spcAft>
        <a:defRPr sz="4400">
          <a:solidFill>
            <a:schemeClr val="tx1"/>
          </a:solidFill>
          <a:latin typeface="Calibri" charset="0"/>
          <a:ea typeface="Geneva" charset="-128"/>
          <a:cs typeface="Geneva" charset="-128"/>
        </a:defRPr>
      </a:lvl6pPr>
      <a:lvl7pPr marL="914400" algn="ctr" defTabSz="457200" rtl="0" fontAlgn="base">
        <a:spcBef>
          <a:spcPct val="0"/>
        </a:spcBef>
        <a:spcAft>
          <a:spcPct val="0"/>
        </a:spcAft>
        <a:defRPr sz="4400">
          <a:solidFill>
            <a:schemeClr val="tx1"/>
          </a:solidFill>
          <a:latin typeface="Calibri" charset="0"/>
          <a:ea typeface="Geneva" charset="-128"/>
          <a:cs typeface="Geneva" charset="-128"/>
        </a:defRPr>
      </a:lvl7pPr>
      <a:lvl8pPr marL="1371600" algn="ctr" defTabSz="457200" rtl="0" fontAlgn="base">
        <a:spcBef>
          <a:spcPct val="0"/>
        </a:spcBef>
        <a:spcAft>
          <a:spcPct val="0"/>
        </a:spcAft>
        <a:defRPr sz="4400">
          <a:solidFill>
            <a:schemeClr val="tx1"/>
          </a:solidFill>
          <a:latin typeface="Calibri" charset="0"/>
          <a:ea typeface="Geneva" charset="-128"/>
          <a:cs typeface="Geneva" charset="-128"/>
        </a:defRPr>
      </a:lvl8pPr>
      <a:lvl9pPr marL="1828800" algn="ctr" defTabSz="457200" rtl="0" fontAlgn="base">
        <a:spcBef>
          <a:spcPct val="0"/>
        </a:spcBef>
        <a:spcAft>
          <a:spcPct val="0"/>
        </a:spcAft>
        <a:defRPr sz="4400">
          <a:solidFill>
            <a:schemeClr val="tx1"/>
          </a:solidFill>
          <a:latin typeface="Calibri" charset="0"/>
          <a:ea typeface="Geneva" charset="-128"/>
          <a:cs typeface="Geneva"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Times New Roman"/>
          <a:ea typeface="Geneva" charset="-128"/>
          <a:cs typeface="Times New Roman"/>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Times New Roman"/>
          <a:ea typeface="Geneva" charset="-128"/>
          <a:cs typeface="Times New Roman"/>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Times New Roman"/>
          <a:ea typeface="Geneva" charset="-128"/>
          <a:cs typeface="Times New Roman"/>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Times New Roman"/>
          <a:ea typeface="Geneva" charset="-128"/>
          <a:cs typeface="Times New Roman"/>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Times New Roman"/>
          <a:ea typeface="Geneva" charset="-128"/>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44.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45.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51378" y="840083"/>
            <a:ext cx="7137779" cy="4555093"/>
          </a:xfrm>
          <a:prstGeom prst="rect">
            <a:avLst/>
          </a:prstGeom>
        </p:spPr>
        <p:txBody>
          <a:bodyPr wrap="square">
            <a:spAutoFit/>
          </a:bodyPr>
          <a:lstStyle/>
          <a:p>
            <a:endParaRPr lang="en-CA" dirty="0"/>
          </a:p>
          <a:p>
            <a:r>
              <a:rPr lang="en-CA" sz="2800" b="1" dirty="0" smtClean="0"/>
              <a:t>UNEG </a:t>
            </a:r>
            <a:r>
              <a:rPr lang="en-CA" sz="2800" b="1" dirty="0"/>
              <a:t>2015 </a:t>
            </a:r>
            <a:r>
              <a:rPr lang="en-CA" sz="2800" b="1" dirty="0" smtClean="0"/>
              <a:t>Evaluation Practice Exchange</a:t>
            </a:r>
          </a:p>
          <a:p>
            <a:endParaRPr lang="en-CA" sz="2800" dirty="0"/>
          </a:p>
          <a:p>
            <a:r>
              <a:rPr lang="en-CA" sz="2800" b="1" dirty="0" err="1"/>
              <a:t>Professionalisation</a:t>
            </a:r>
            <a:r>
              <a:rPr lang="en-CA" sz="2800" b="1" dirty="0"/>
              <a:t> of Evaluation </a:t>
            </a:r>
          </a:p>
          <a:p>
            <a:r>
              <a:rPr lang="en-CA" sz="2800" dirty="0" smtClean="0"/>
              <a:t>Friday, 13 </a:t>
            </a:r>
            <a:r>
              <a:rPr lang="en-CA" sz="2800" dirty="0"/>
              <a:t>March 2015 	</a:t>
            </a:r>
          </a:p>
          <a:p>
            <a:endParaRPr lang="en-US" sz="2800" dirty="0" smtClean="0"/>
          </a:p>
          <a:p>
            <a:endParaRPr lang="en-CA" sz="2800" dirty="0"/>
          </a:p>
          <a:p>
            <a:r>
              <a:rPr lang="en-US" sz="2400" dirty="0" smtClean="0"/>
              <a:t>Judita </a:t>
            </a:r>
            <a:r>
              <a:rPr lang="en-US" sz="2400" dirty="0"/>
              <a:t>Jankovic (ICAO) and Andrea </a:t>
            </a:r>
            <a:r>
              <a:rPr lang="en-US" sz="2400" dirty="0" smtClean="0"/>
              <a:t>Cook </a:t>
            </a:r>
            <a:r>
              <a:rPr lang="en-US" sz="2400" dirty="0"/>
              <a:t>(</a:t>
            </a:r>
            <a:r>
              <a:rPr lang="en-US" sz="2400" dirty="0" smtClean="0"/>
              <a:t>UNFPA), Co-Conveners </a:t>
            </a:r>
            <a:r>
              <a:rPr lang="en-US" sz="2400" dirty="0"/>
              <a:t>	</a:t>
            </a:r>
          </a:p>
          <a:p>
            <a:endParaRPr lang="en-CA" sz="2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t>
            </a:r>
            <a:r>
              <a:rPr lang="en-US" dirty="0" err="1"/>
              <a:t>professionalisation</a:t>
            </a:r>
            <a:r>
              <a:rPr lang="en-US" dirty="0"/>
              <a:t>?</a:t>
            </a:r>
            <a:endParaRPr lang="en-C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17725544"/>
              </p:ext>
            </p:extLst>
          </p:nvPr>
        </p:nvGraphicFramePr>
        <p:xfrm>
          <a:off x="1606550" y="1600200"/>
          <a:ext cx="7369175" cy="43497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Down Arrow 4"/>
          <p:cNvSpPr/>
          <p:nvPr/>
        </p:nvSpPr>
        <p:spPr>
          <a:xfrm>
            <a:off x="6198175" y="3782292"/>
            <a:ext cx="675409" cy="46759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37960986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Principles for professional competencies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62910593"/>
              </p:ext>
            </p:extLst>
          </p:nvPr>
        </p:nvGraphicFramePr>
        <p:xfrm>
          <a:off x="1433946" y="1517073"/>
          <a:ext cx="7541780" cy="44328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473331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0" dirty="0"/>
              <a:t/>
            </a:r>
            <a:br>
              <a:rPr lang="en-CA" b="0" dirty="0"/>
            </a:br>
            <a:r>
              <a:rPr lang="en-CA" b="0" dirty="0"/>
              <a:t> </a:t>
            </a:r>
            <a:r>
              <a:rPr lang="en-CA" dirty="0" smtClean="0"/>
              <a:t>Past </a:t>
            </a:r>
            <a:r>
              <a:rPr lang="en-CA" dirty="0" err="1" smtClean="0"/>
              <a:t>professionalisation</a:t>
            </a:r>
            <a:r>
              <a:rPr lang="en-CA" dirty="0" smtClean="0"/>
              <a:t> initiatives of UNEG</a:t>
            </a:r>
            <a:endParaRPr lang="en-CA" dirty="0"/>
          </a:p>
        </p:txBody>
      </p:sp>
      <p:sp>
        <p:nvSpPr>
          <p:cNvPr id="3" name="Content Placeholder 2"/>
          <p:cNvSpPr>
            <a:spLocks noGrp="1"/>
          </p:cNvSpPr>
          <p:nvPr>
            <p:ph idx="1"/>
          </p:nvPr>
        </p:nvSpPr>
        <p:spPr/>
        <p:txBody>
          <a:bodyPr/>
          <a:lstStyle/>
          <a:p>
            <a:r>
              <a:rPr lang="en-GB" sz="2800" dirty="0" smtClean="0"/>
              <a:t>UNEG Evaluation Capacity Development Task Force: </a:t>
            </a:r>
          </a:p>
          <a:p>
            <a:pPr lvl="1"/>
            <a:r>
              <a:rPr lang="en-GB" sz="2400" dirty="0" smtClean="0"/>
              <a:t>UNEG </a:t>
            </a:r>
            <a:r>
              <a:rPr lang="en-US" sz="2400" dirty="0" smtClean="0"/>
              <a:t>Competency Framework in 2008: Evaluators and Heads of evaluation offices</a:t>
            </a:r>
          </a:p>
          <a:p>
            <a:pPr lvl="1"/>
            <a:r>
              <a:rPr lang="en-US" sz="2400" dirty="0" smtClean="0"/>
              <a:t>Core competencies for both categories:</a:t>
            </a:r>
          </a:p>
          <a:p>
            <a:pPr lvl="2"/>
            <a:r>
              <a:rPr lang="en-GB" sz="2000" dirty="0"/>
              <a:t>Knowledge of the United </a:t>
            </a:r>
            <a:r>
              <a:rPr lang="en-GB" sz="2000" dirty="0" smtClean="0"/>
              <a:t>Nations</a:t>
            </a:r>
            <a:endParaRPr lang="en-CA" sz="2000" dirty="0"/>
          </a:p>
          <a:p>
            <a:pPr lvl="2"/>
            <a:r>
              <a:rPr lang="en-GB" sz="2000" dirty="0"/>
              <a:t>Technical and professional </a:t>
            </a:r>
            <a:r>
              <a:rPr lang="en-GB" sz="2000" dirty="0" smtClean="0"/>
              <a:t>skills</a:t>
            </a:r>
            <a:endParaRPr lang="en-CA" sz="2000" dirty="0"/>
          </a:p>
          <a:p>
            <a:pPr lvl="2"/>
            <a:r>
              <a:rPr lang="en-GB" sz="2000" dirty="0"/>
              <a:t>Inter-personal </a:t>
            </a:r>
            <a:r>
              <a:rPr lang="en-GB" sz="2000" dirty="0" smtClean="0"/>
              <a:t>skills</a:t>
            </a:r>
            <a:endParaRPr lang="en-CA" sz="2000" dirty="0"/>
          </a:p>
          <a:p>
            <a:pPr lvl="2"/>
            <a:r>
              <a:rPr lang="en-GB" sz="2000" dirty="0"/>
              <a:t>Personal </a:t>
            </a:r>
            <a:r>
              <a:rPr lang="en-GB" sz="2000" dirty="0" smtClean="0"/>
              <a:t>attributes</a:t>
            </a:r>
            <a:endParaRPr lang="en-CA" sz="2000" dirty="0"/>
          </a:p>
          <a:p>
            <a:pPr lvl="2"/>
            <a:r>
              <a:rPr lang="en-GB" sz="2000" dirty="0"/>
              <a:t>Management skills</a:t>
            </a:r>
            <a:endParaRPr lang="en-US" sz="2000" dirty="0"/>
          </a:p>
          <a:p>
            <a:pPr lvl="1"/>
            <a:endParaRPr lang="en-US" sz="2400" dirty="0" smtClean="0"/>
          </a:p>
          <a:p>
            <a:pPr lvl="1"/>
            <a:endParaRPr lang="en-GB" sz="2400" dirty="0" smtClean="0"/>
          </a:p>
          <a:p>
            <a:pPr marL="457200" lvl="1" indent="0">
              <a:buNone/>
            </a:pPr>
            <a:endParaRPr lang="en-CA" dirty="0"/>
          </a:p>
        </p:txBody>
      </p:sp>
    </p:spTree>
    <p:extLst>
      <p:ext uri="{BB962C8B-B14F-4D97-AF65-F5344CB8AC3E}">
        <p14:creationId xmlns:p14="http://schemas.microsoft.com/office/powerpoint/2010/main" val="6467264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0" dirty="0" smtClean="0"/>
              <a:t> </a:t>
            </a:r>
            <a:r>
              <a:rPr lang="en-CA" dirty="0" err="1" smtClean="0"/>
              <a:t>Professionalisation</a:t>
            </a:r>
            <a:r>
              <a:rPr lang="en-CA" dirty="0" smtClean="0"/>
              <a:t> sub-group</a:t>
            </a:r>
            <a:endParaRPr lang="en-CA" dirty="0"/>
          </a:p>
        </p:txBody>
      </p:sp>
      <p:sp>
        <p:nvSpPr>
          <p:cNvPr id="3" name="Content Placeholder 2"/>
          <p:cNvSpPr>
            <a:spLocks noGrp="1"/>
          </p:cNvSpPr>
          <p:nvPr>
            <p:ph idx="1"/>
          </p:nvPr>
        </p:nvSpPr>
        <p:spPr>
          <a:xfrm>
            <a:off x="1364776" y="1600200"/>
            <a:ext cx="7779224" cy="4350325"/>
          </a:xfrm>
        </p:spPr>
        <p:txBody>
          <a:bodyPr numCol="2"/>
          <a:lstStyle/>
          <a:p>
            <a:r>
              <a:rPr lang="en-US" sz="2400" dirty="0" smtClean="0"/>
              <a:t>Established during UNEG 2014 in Bangkok for the biennium (2014-2015)</a:t>
            </a:r>
          </a:p>
          <a:p>
            <a:pPr marL="0" indent="0">
              <a:buNone/>
            </a:pPr>
            <a:endParaRPr lang="en-US" sz="2400" dirty="0" smtClean="0"/>
          </a:p>
          <a:p>
            <a:r>
              <a:rPr lang="en-US" sz="2400" dirty="0" smtClean="0"/>
              <a:t>Part of UNEG’s SO 1: </a:t>
            </a:r>
            <a:r>
              <a:rPr lang="en-US" sz="1600" dirty="0" smtClean="0"/>
              <a:t>Evaluation </a:t>
            </a:r>
            <a:r>
              <a:rPr lang="en-US" sz="1600" dirty="0"/>
              <a:t>functions and products of UN entities meet the UNEG Norms and Standards for evaluation</a:t>
            </a:r>
            <a:endParaRPr lang="en-US" sz="1600" dirty="0" smtClean="0"/>
          </a:p>
          <a:p>
            <a:endParaRPr lang="en-US" sz="2400" dirty="0" smtClean="0"/>
          </a:p>
          <a:p>
            <a:endParaRPr lang="en-US" sz="2400" dirty="0"/>
          </a:p>
          <a:p>
            <a:endParaRPr lang="en-US" sz="2400" dirty="0" smtClean="0"/>
          </a:p>
          <a:p>
            <a:endParaRPr lang="en-US" sz="2400" dirty="0" smtClean="0"/>
          </a:p>
          <a:p>
            <a:endParaRPr lang="en-US" sz="2400" dirty="0"/>
          </a:p>
          <a:p>
            <a:r>
              <a:rPr lang="en-US" sz="2400" dirty="0" smtClean="0"/>
              <a:t>Co-conveners: </a:t>
            </a:r>
            <a:r>
              <a:rPr lang="en-US" sz="1800" dirty="0" smtClean="0"/>
              <a:t>Ms</a:t>
            </a:r>
            <a:r>
              <a:rPr lang="en-US" sz="1800" dirty="0"/>
              <a:t>. Judita Jankovic (ICAO</a:t>
            </a:r>
            <a:r>
              <a:rPr lang="en-US" sz="1800" dirty="0" smtClean="0"/>
              <a:t>) and Ms. Andrea Cook (UNFPA)</a:t>
            </a:r>
          </a:p>
          <a:p>
            <a:r>
              <a:rPr lang="en-US" sz="2400" dirty="0" smtClean="0"/>
              <a:t>Members representatives of:</a:t>
            </a:r>
          </a:p>
          <a:p>
            <a:pPr lvl="1"/>
            <a:r>
              <a:rPr lang="en-US" sz="1600" dirty="0" smtClean="0"/>
              <a:t>FAO</a:t>
            </a:r>
          </a:p>
          <a:p>
            <a:pPr lvl="1"/>
            <a:r>
              <a:rPr lang="en-US" sz="1600" dirty="0" smtClean="0"/>
              <a:t>ICAO</a:t>
            </a:r>
          </a:p>
          <a:p>
            <a:pPr lvl="1"/>
            <a:r>
              <a:rPr lang="en-US" sz="1600" dirty="0" smtClean="0"/>
              <a:t>ILO</a:t>
            </a:r>
          </a:p>
          <a:p>
            <a:pPr lvl="1"/>
            <a:r>
              <a:rPr lang="en-US" sz="1600" dirty="0"/>
              <a:t>OIOS</a:t>
            </a:r>
          </a:p>
          <a:p>
            <a:pPr lvl="1"/>
            <a:r>
              <a:rPr lang="en-US" sz="1600" dirty="0" smtClean="0"/>
              <a:t>UNDP</a:t>
            </a:r>
            <a:endParaRPr lang="en-US" sz="1600" dirty="0"/>
          </a:p>
          <a:p>
            <a:pPr lvl="1"/>
            <a:r>
              <a:rPr lang="en-US" sz="1600" dirty="0" smtClean="0"/>
              <a:t>UNFPA</a:t>
            </a:r>
          </a:p>
          <a:p>
            <a:pPr lvl="1"/>
            <a:r>
              <a:rPr lang="en-US" sz="1600" dirty="0"/>
              <a:t>UN Women</a:t>
            </a:r>
          </a:p>
          <a:p>
            <a:pPr lvl="1"/>
            <a:r>
              <a:rPr lang="en-US" sz="1600" dirty="0" smtClean="0"/>
              <a:t>WFP</a:t>
            </a:r>
            <a:endParaRPr lang="en-US" sz="1600" dirty="0"/>
          </a:p>
          <a:p>
            <a:pPr marL="457200" lvl="1" indent="0">
              <a:buNone/>
            </a:pPr>
            <a:endParaRPr lang="en-GB" sz="2400" dirty="0" smtClean="0"/>
          </a:p>
          <a:p>
            <a:pPr marL="457200" lvl="1" indent="0">
              <a:buNone/>
            </a:pPr>
            <a:endParaRPr lang="en-CA" dirty="0"/>
          </a:p>
        </p:txBody>
      </p:sp>
    </p:spTree>
    <p:extLst>
      <p:ext uri="{BB962C8B-B14F-4D97-AF65-F5344CB8AC3E}">
        <p14:creationId xmlns:p14="http://schemas.microsoft.com/office/powerpoint/2010/main" val="30471238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 (2014-2015)</a:t>
            </a:r>
            <a:endParaRPr lang="en-CA" dirty="0"/>
          </a:p>
        </p:txBody>
      </p:sp>
      <p:sp>
        <p:nvSpPr>
          <p:cNvPr id="3" name="Content Placeholder 2"/>
          <p:cNvSpPr>
            <a:spLocks noGrp="1"/>
          </p:cNvSpPr>
          <p:nvPr>
            <p:ph idx="1"/>
          </p:nvPr>
        </p:nvSpPr>
        <p:spPr/>
        <p:txBody>
          <a:bodyPr/>
          <a:lstStyle/>
          <a:p>
            <a:r>
              <a:rPr lang="en-US" sz="2600" dirty="0" smtClean="0"/>
              <a:t>To explore the </a:t>
            </a:r>
            <a:r>
              <a:rPr lang="en-US" sz="2600" dirty="0"/>
              <a:t>state of </a:t>
            </a:r>
            <a:r>
              <a:rPr lang="en-US" sz="2600" dirty="0" err="1"/>
              <a:t>professionalisation</a:t>
            </a:r>
            <a:r>
              <a:rPr lang="en-US" sz="2600" dirty="0"/>
              <a:t> among UN </a:t>
            </a:r>
            <a:r>
              <a:rPr lang="en-US" sz="2600" dirty="0" smtClean="0"/>
              <a:t>agencies</a:t>
            </a:r>
            <a:endParaRPr lang="en-US" sz="2600" dirty="0"/>
          </a:p>
          <a:p>
            <a:r>
              <a:rPr lang="en-US" sz="2600" dirty="0" smtClean="0"/>
              <a:t>To assess how</a:t>
            </a:r>
            <a:r>
              <a:rPr lang="en-GB" sz="2600" dirty="0" smtClean="0"/>
              <a:t> </a:t>
            </a:r>
            <a:r>
              <a:rPr lang="en-GB" sz="2600" dirty="0"/>
              <a:t>the </a:t>
            </a:r>
            <a:r>
              <a:rPr lang="en-US" sz="2600" dirty="0"/>
              <a:t>Competency Framework (CF) </a:t>
            </a:r>
            <a:r>
              <a:rPr lang="en-US" sz="2600" dirty="0" smtClean="0"/>
              <a:t>is </a:t>
            </a:r>
            <a:r>
              <a:rPr lang="en-GB" sz="2600" dirty="0" smtClean="0"/>
              <a:t>used </a:t>
            </a:r>
            <a:r>
              <a:rPr lang="en-GB" sz="2600" dirty="0"/>
              <a:t>in recruitment </a:t>
            </a:r>
            <a:r>
              <a:rPr lang="en-GB" sz="2600" dirty="0" smtClean="0"/>
              <a:t>practices and other initiatives</a:t>
            </a:r>
            <a:endParaRPr lang="en-GB" sz="2600" dirty="0"/>
          </a:p>
          <a:p>
            <a:r>
              <a:rPr lang="en-GB" sz="2600" dirty="0" smtClean="0"/>
              <a:t>To provide input on how the </a:t>
            </a:r>
            <a:r>
              <a:rPr lang="en-GB" sz="2600" dirty="0"/>
              <a:t>CF </a:t>
            </a:r>
            <a:r>
              <a:rPr lang="en-GB" sz="2600" dirty="0" smtClean="0"/>
              <a:t>should be revised</a:t>
            </a:r>
            <a:endParaRPr lang="en-US" sz="2600" dirty="0"/>
          </a:p>
          <a:p>
            <a:r>
              <a:rPr lang="en-US" sz="2600" dirty="0" smtClean="0"/>
              <a:t>To identify what </a:t>
            </a:r>
            <a:r>
              <a:rPr lang="en-US" sz="2600" dirty="0" err="1"/>
              <a:t>professionalisation</a:t>
            </a:r>
            <a:r>
              <a:rPr lang="en-US" sz="2600" dirty="0"/>
              <a:t> options </a:t>
            </a:r>
            <a:r>
              <a:rPr lang="en-US" sz="2600" dirty="0" smtClean="0"/>
              <a:t>UNEG </a:t>
            </a:r>
            <a:r>
              <a:rPr lang="en-US" sz="2600" dirty="0"/>
              <a:t>could consider</a:t>
            </a:r>
          </a:p>
          <a:p>
            <a:endParaRPr lang="en-CA" dirty="0"/>
          </a:p>
        </p:txBody>
      </p:sp>
    </p:spTree>
    <p:extLst>
      <p:ext uri="{BB962C8B-B14F-4D97-AF65-F5344CB8AC3E}">
        <p14:creationId xmlns:p14="http://schemas.microsoft.com/office/powerpoint/2010/main" val="32521885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 Plan and Approach</a:t>
            </a:r>
            <a:endParaRPr lang="en-CA"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103815760"/>
              </p:ext>
            </p:extLst>
          </p:nvPr>
        </p:nvGraphicFramePr>
        <p:xfrm>
          <a:off x="1455428" y="1298863"/>
          <a:ext cx="7520998" cy="479655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341104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607131" y="2433244"/>
            <a:ext cx="7369295" cy="1362075"/>
          </a:xfrm>
        </p:spPr>
        <p:txBody>
          <a:bodyPr/>
          <a:lstStyle/>
          <a:p>
            <a:r>
              <a:rPr lang="en-US" dirty="0" smtClean="0"/>
              <a:t>Survey Highlights</a:t>
            </a:r>
            <a:endParaRPr lang="en-CA" dirty="0"/>
          </a:p>
        </p:txBody>
      </p:sp>
    </p:spTree>
    <p:extLst>
      <p:ext uri="{BB962C8B-B14F-4D97-AF65-F5344CB8AC3E}">
        <p14:creationId xmlns:p14="http://schemas.microsoft.com/office/powerpoint/2010/main" val="18234148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ext uri="{D42A27DB-BD31-4B8C-83A1-F6EECF244321}">
                <p14:modId xmlns:p14="http://schemas.microsoft.com/office/powerpoint/2010/main" val="568462833"/>
              </p:ext>
            </p:extLst>
          </p:nvPr>
        </p:nvGraphicFramePr>
        <p:xfrm>
          <a:off x="1631853" y="289711"/>
          <a:ext cx="7315200" cy="564685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928610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ext uri="{D42A27DB-BD31-4B8C-83A1-F6EECF244321}">
                <p14:modId xmlns:p14="http://schemas.microsoft.com/office/powerpoint/2010/main" val="1998397423"/>
              </p:ext>
            </p:extLst>
          </p:nvPr>
        </p:nvGraphicFramePr>
        <p:xfrm>
          <a:off x="1505243" y="281354"/>
          <a:ext cx="7475795" cy="548639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757763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510784146"/>
              </p:ext>
            </p:extLst>
          </p:nvPr>
        </p:nvGraphicFramePr>
        <p:xfrm>
          <a:off x="1519310" y="604909"/>
          <a:ext cx="7526215" cy="509182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050681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7134" y="159252"/>
            <a:ext cx="7369292" cy="1143000"/>
          </a:xfrm>
        </p:spPr>
        <p:txBody>
          <a:bodyPr/>
          <a:lstStyle/>
          <a:p>
            <a:r>
              <a:rPr lang="en-US" dirty="0" smtClean="0"/>
              <a:t>Session Objectives</a:t>
            </a:r>
            <a:endParaRPr lang="en-CA" dirty="0"/>
          </a:p>
        </p:txBody>
      </p:sp>
      <p:sp>
        <p:nvSpPr>
          <p:cNvPr id="3" name="Content Placeholder 2"/>
          <p:cNvSpPr>
            <a:spLocks noGrp="1"/>
          </p:cNvSpPr>
          <p:nvPr>
            <p:ph idx="1"/>
          </p:nvPr>
        </p:nvSpPr>
        <p:spPr/>
        <p:txBody>
          <a:bodyPr/>
          <a:lstStyle/>
          <a:p>
            <a:pPr marL="0" indent="0">
              <a:buNone/>
            </a:pPr>
            <a:endParaRPr lang="en-US" sz="2400" dirty="0" smtClean="0"/>
          </a:p>
          <a:p>
            <a:pPr marL="514350" indent="-514350">
              <a:buFont typeface="+mj-lt"/>
              <a:buAutoNum type="arabicPeriod"/>
            </a:pPr>
            <a:endParaRPr lang="en-US" sz="2400" dirty="0"/>
          </a:p>
          <a:p>
            <a:endParaRPr lang="en-CA" dirty="0"/>
          </a:p>
        </p:txBody>
      </p:sp>
      <p:graphicFrame>
        <p:nvGraphicFramePr>
          <p:cNvPr id="4" name="Diagram 3"/>
          <p:cNvGraphicFramePr/>
          <p:nvPr>
            <p:extLst>
              <p:ext uri="{D42A27DB-BD31-4B8C-83A1-F6EECF244321}">
                <p14:modId xmlns:p14="http://schemas.microsoft.com/office/powerpoint/2010/main" val="622192246"/>
              </p:ext>
            </p:extLst>
          </p:nvPr>
        </p:nvGraphicFramePr>
        <p:xfrm>
          <a:off x="1524000" y="1302252"/>
          <a:ext cx="7452426" cy="46310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0702568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804451485"/>
              </p:ext>
            </p:extLst>
          </p:nvPr>
        </p:nvGraphicFramePr>
        <p:xfrm>
          <a:off x="1502875" y="959669"/>
          <a:ext cx="7577750" cy="496312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739073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936829583"/>
              </p:ext>
            </p:extLst>
          </p:nvPr>
        </p:nvGraphicFramePr>
        <p:xfrm>
          <a:off x="1466661" y="602673"/>
          <a:ext cx="7677339" cy="518431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836231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ext uri="{D42A27DB-BD31-4B8C-83A1-F6EECF244321}">
                <p14:modId xmlns:p14="http://schemas.microsoft.com/office/powerpoint/2010/main" val="2128306905"/>
              </p:ext>
            </p:extLst>
          </p:nvPr>
        </p:nvGraphicFramePr>
        <p:xfrm>
          <a:off x="1584357" y="534155"/>
          <a:ext cx="7197506" cy="543899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55464559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ext uri="{D42A27DB-BD31-4B8C-83A1-F6EECF244321}">
                <p14:modId xmlns:p14="http://schemas.microsoft.com/office/powerpoint/2010/main" val="2123616062"/>
              </p:ext>
            </p:extLst>
          </p:nvPr>
        </p:nvGraphicFramePr>
        <p:xfrm>
          <a:off x="1502876" y="362139"/>
          <a:ext cx="7396682" cy="555184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0863578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ext uri="{D42A27DB-BD31-4B8C-83A1-F6EECF244321}">
                <p14:modId xmlns:p14="http://schemas.microsoft.com/office/powerpoint/2010/main" val="1593342872"/>
              </p:ext>
            </p:extLst>
          </p:nvPr>
        </p:nvGraphicFramePr>
        <p:xfrm>
          <a:off x="145473" y="644238"/>
          <a:ext cx="8826511" cy="53091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5323595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Points of reflection from the survey: What represents </a:t>
            </a:r>
            <a:r>
              <a:rPr lang="en-US" dirty="0" err="1" smtClean="0"/>
              <a:t>professionalisation</a:t>
            </a:r>
            <a:endParaRPr lang="en-C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07804859"/>
              </p:ext>
            </p:extLst>
          </p:nvPr>
        </p:nvGraphicFramePr>
        <p:xfrm>
          <a:off x="1607251" y="1662257"/>
          <a:ext cx="7369175"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0378398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Points of reflection from the survey</a:t>
            </a:r>
            <a:r>
              <a:rPr lang="en-US" sz="3200" dirty="0"/>
              <a:t>: </a:t>
            </a:r>
            <a:r>
              <a:rPr lang="en-US" sz="3200" dirty="0" err="1" smtClean="0"/>
              <a:t>Professionalisation</a:t>
            </a:r>
            <a:r>
              <a:rPr lang="en-US" sz="3200" dirty="0" smtClean="0"/>
              <a:t> </a:t>
            </a:r>
            <a:r>
              <a:rPr lang="en-US" sz="3200" dirty="0" err="1" smtClean="0"/>
              <a:t>programme</a:t>
            </a:r>
            <a:r>
              <a:rPr lang="en-US" sz="3200" dirty="0" smtClean="0"/>
              <a:t> of UNEG?</a:t>
            </a:r>
            <a:endParaRPr lang="en-CA"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24871433"/>
              </p:ext>
            </p:extLst>
          </p:nvPr>
        </p:nvGraphicFramePr>
        <p:xfrm>
          <a:off x="1607251" y="1662257"/>
          <a:ext cx="7369175"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785155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607131" y="2433244"/>
            <a:ext cx="7369295" cy="1362075"/>
          </a:xfrm>
        </p:spPr>
        <p:txBody>
          <a:bodyPr/>
          <a:lstStyle/>
          <a:p>
            <a:r>
              <a:rPr lang="en-US" dirty="0" smtClean="0"/>
              <a:t>Study Highlights</a:t>
            </a:r>
            <a:endParaRPr lang="en-CA" dirty="0"/>
          </a:p>
        </p:txBody>
      </p:sp>
    </p:spTree>
    <p:extLst>
      <p:ext uri="{BB962C8B-B14F-4D97-AF65-F5344CB8AC3E}">
        <p14:creationId xmlns:p14="http://schemas.microsoft.com/office/powerpoint/2010/main" val="228477051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
            </a:r>
            <a:r>
              <a:rPr lang="en-US" dirty="0" smtClean="0"/>
              <a:t>apping of </a:t>
            </a:r>
            <a:r>
              <a:rPr lang="en-US" dirty="0" err="1" smtClean="0"/>
              <a:t>professionalisation</a:t>
            </a:r>
            <a:r>
              <a:rPr lang="en-US" dirty="0" smtClean="0"/>
              <a:t> - UN</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98923639"/>
              </p:ext>
            </p:extLst>
          </p:nvPr>
        </p:nvGraphicFramePr>
        <p:xfrm>
          <a:off x="1606550" y="1600200"/>
          <a:ext cx="7369175" cy="43497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1292867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
            </a:r>
            <a:r>
              <a:rPr lang="en-US" dirty="0" smtClean="0"/>
              <a:t>apping of </a:t>
            </a:r>
            <a:r>
              <a:rPr lang="en-US" dirty="0" err="1" smtClean="0"/>
              <a:t>professionalisation</a:t>
            </a:r>
            <a:r>
              <a:rPr lang="en-US" dirty="0" smtClean="0"/>
              <a:t> – non-UN</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26389967"/>
              </p:ext>
            </p:extLst>
          </p:nvPr>
        </p:nvGraphicFramePr>
        <p:xfrm>
          <a:off x="1454728" y="1278082"/>
          <a:ext cx="7520998" cy="46718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043258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Outline</a:t>
            </a:r>
            <a:endParaRPr lang="en-C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17505690"/>
              </p:ext>
            </p:extLst>
          </p:nvPr>
        </p:nvGraphicFramePr>
        <p:xfrm>
          <a:off x="1789430" y="1484460"/>
          <a:ext cx="6862200" cy="3903466"/>
        </p:xfrm>
        <a:graphic>
          <a:graphicData uri="http://schemas.openxmlformats.org/drawingml/2006/table">
            <a:tbl>
              <a:tblPr firstRow="1" bandRow="1">
                <a:tableStyleId>{5C22544A-7EE6-4342-B048-85BDC9FD1C3A}</a:tableStyleId>
              </a:tblPr>
              <a:tblGrid>
                <a:gridCol w="4507882"/>
                <a:gridCol w="2354318"/>
              </a:tblGrid>
              <a:tr h="557638">
                <a:tc>
                  <a:txBody>
                    <a:bodyPr/>
                    <a:lstStyle/>
                    <a:p>
                      <a:r>
                        <a:rPr lang="en-US" sz="2800" dirty="0" smtClean="0"/>
                        <a:t>Session Part</a:t>
                      </a:r>
                      <a:endParaRPr lang="en-CA" sz="2800" dirty="0"/>
                    </a:p>
                  </a:txBody>
                  <a:tcPr/>
                </a:tc>
                <a:tc>
                  <a:txBody>
                    <a:bodyPr/>
                    <a:lstStyle/>
                    <a:p>
                      <a:r>
                        <a:rPr lang="en-US" sz="2400" dirty="0" smtClean="0"/>
                        <a:t>Time</a:t>
                      </a:r>
                      <a:endParaRPr lang="en-CA" sz="2400" dirty="0"/>
                    </a:p>
                  </a:txBody>
                  <a:tcPr/>
                </a:tc>
              </a:tr>
              <a:tr h="557638">
                <a:tc>
                  <a:txBody>
                    <a:bodyPr/>
                    <a:lstStyle/>
                    <a:p>
                      <a:r>
                        <a:rPr lang="en-US" sz="2400" dirty="0" smtClean="0"/>
                        <a:t>Introduction</a:t>
                      </a:r>
                      <a:endParaRPr lang="en-CA" sz="24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dirty="0" smtClean="0"/>
                        <a:t>9</a:t>
                      </a:r>
                      <a:r>
                        <a:rPr lang="en-US" sz="2400" baseline="0" dirty="0" smtClean="0"/>
                        <a:t>:00 – 9:05</a:t>
                      </a:r>
                      <a:endParaRPr lang="en-CA" sz="2400" dirty="0" smtClean="0"/>
                    </a:p>
                  </a:txBody>
                  <a:tcPr/>
                </a:tc>
              </a:tr>
              <a:tr h="557638">
                <a:tc>
                  <a:txBody>
                    <a:bodyPr/>
                    <a:lstStyle/>
                    <a:p>
                      <a:r>
                        <a:rPr lang="en-US" sz="2400" dirty="0" smtClean="0"/>
                        <a:t>DFID presentation</a:t>
                      </a:r>
                      <a:endParaRPr lang="en-CA" sz="2400" dirty="0"/>
                    </a:p>
                  </a:txBody>
                  <a:tcPr/>
                </a:tc>
                <a:tc>
                  <a:txBody>
                    <a:bodyPr/>
                    <a:lstStyle/>
                    <a:p>
                      <a:r>
                        <a:rPr lang="en-US" sz="2400" dirty="0" smtClean="0"/>
                        <a:t>9:05</a:t>
                      </a:r>
                      <a:r>
                        <a:rPr lang="en-US" sz="2400" baseline="0" dirty="0" smtClean="0"/>
                        <a:t> – 9: 35</a:t>
                      </a:r>
                      <a:endParaRPr lang="en-CA" sz="2400" dirty="0"/>
                    </a:p>
                  </a:txBody>
                  <a:tcPr/>
                </a:tc>
              </a:tr>
              <a:tr h="557638">
                <a:tc>
                  <a:txBody>
                    <a:bodyPr/>
                    <a:lstStyle/>
                    <a:p>
                      <a:r>
                        <a:rPr lang="en-US" sz="2400" dirty="0" smtClean="0"/>
                        <a:t>UN Women &amp; WFP presentations </a:t>
                      </a:r>
                      <a:endParaRPr lang="en-CA" sz="2400" dirty="0"/>
                    </a:p>
                  </a:txBody>
                  <a:tcPr/>
                </a:tc>
                <a:tc>
                  <a:txBody>
                    <a:bodyPr/>
                    <a:lstStyle/>
                    <a:p>
                      <a:r>
                        <a:rPr lang="en-US" sz="2400" dirty="0" smtClean="0"/>
                        <a:t>9:35</a:t>
                      </a:r>
                      <a:r>
                        <a:rPr lang="en-US" sz="2400" baseline="0" dirty="0" smtClean="0"/>
                        <a:t> – 9:55</a:t>
                      </a:r>
                      <a:r>
                        <a:rPr lang="en-US" sz="2400" dirty="0" smtClean="0"/>
                        <a:t> </a:t>
                      </a:r>
                      <a:endParaRPr lang="en-CA" sz="2400" dirty="0"/>
                    </a:p>
                  </a:txBody>
                  <a:tcPr/>
                </a:tc>
              </a:tr>
              <a:tr h="557638">
                <a:tc>
                  <a:txBody>
                    <a:bodyPr/>
                    <a:lstStyle/>
                    <a:p>
                      <a:r>
                        <a:rPr lang="en-US" sz="2400" dirty="0" smtClean="0"/>
                        <a:t>Panel discussion</a:t>
                      </a:r>
                      <a:endParaRPr lang="en-CA" sz="2400" dirty="0"/>
                    </a:p>
                  </a:txBody>
                  <a:tcPr/>
                </a:tc>
                <a:tc>
                  <a:txBody>
                    <a:bodyPr/>
                    <a:lstStyle/>
                    <a:p>
                      <a:r>
                        <a:rPr lang="en-US" sz="2400" dirty="0" smtClean="0"/>
                        <a:t>9:55 – 10:05 </a:t>
                      </a:r>
                    </a:p>
                  </a:txBody>
                  <a:tcPr/>
                </a:tc>
              </a:tr>
              <a:tr h="557638">
                <a:tc>
                  <a:txBody>
                    <a:bodyPr/>
                    <a:lstStyle/>
                    <a:p>
                      <a:r>
                        <a:rPr lang="en-US" sz="2400" dirty="0" smtClean="0"/>
                        <a:t>Focus group discussion</a:t>
                      </a:r>
                      <a:endParaRPr lang="en-CA" sz="2400" dirty="0"/>
                    </a:p>
                  </a:txBody>
                  <a:tcPr/>
                </a:tc>
                <a:tc>
                  <a:txBody>
                    <a:bodyPr/>
                    <a:lstStyle/>
                    <a:p>
                      <a:r>
                        <a:rPr lang="en-US" sz="2400" dirty="0" smtClean="0"/>
                        <a:t>10:05</a:t>
                      </a:r>
                      <a:r>
                        <a:rPr lang="en-US" sz="2400" baseline="0" dirty="0" smtClean="0"/>
                        <a:t> – 10:25</a:t>
                      </a:r>
                      <a:endParaRPr lang="en-US" sz="2400" dirty="0" smtClean="0"/>
                    </a:p>
                  </a:txBody>
                  <a:tcPr/>
                </a:tc>
              </a:tr>
              <a:tr h="557638">
                <a:tc>
                  <a:txBody>
                    <a:bodyPr/>
                    <a:lstStyle/>
                    <a:p>
                      <a:r>
                        <a:rPr lang="en-US" sz="2400" dirty="0" smtClean="0"/>
                        <a:t>Wrap up</a:t>
                      </a:r>
                      <a:endParaRPr lang="en-CA" sz="2400" dirty="0"/>
                    </a:p>
                  </a:txBody>
                  <a:tcPr/>
                </a:tc>
                <a:tc>
                  <a:txBody>
                    <a:bodyPr/>
                    <a:lstStyle/>
                    <a:p>
                      <a:r>
                        <a:rPr lang="en-US" sz="2400" dirty="0" smtClean="0"/>
                        <a:t>10:25 – 10:30</a:t>
                      </a:r>
                    </a:p>
                  </a:txBody>
                  <a:tcPr/>
                </a:tc>
              </a:tr>
            </a:tbl>
          </a:graphicData>
        </a:graphic>
      </p:graphicFrame>
    </p:spTree>
    <p:extLst>
      <p:ext uri="{BB962C8B-B14F-4D97-AF65-F5344CB8AC3E}">
        <p14:creationId xmlns:p14="http://schemas.microsoft.com/office/powerpoint/2010/main" val="253503103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9953" y="0"/>
            <a:ext cx="7369292" cy="1143000"/>
          </a:xfrm>
        </p:spPr>
        <p:txBody>
          <a:bodyPr/>
          <a:lstStyle/>
          <a:p>
            <a:r>
              <a:rPr lang="en-US" dirty="0" smtClean="0"/>
              <a:t>Benchmarking recruitment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9171989"/>
              </p:ext>
            </p:extLst>
          </p:nvPr>
        </p:nvGraphicFramePr>
        <p:xfrm>
          <a:off x="914399" y="893618"/>
          <a:ext cx="8150689" cy="52474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6643947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6433" y="108383"/>
            <a:ext cx="7369292" cy="1143000"/>
          </a:xfrm>
        </p:spPr>
        <p:txBody>
          <a:bodyPr/>
          <a:lstStyle/>
          <a:p>
            <a:r>
              <a:rPr lang="en-US" dirty="0" smtClean="0"/>
              <a:t>Assessment of the CF</a:t>
            </a:r>
            <a:endParaRPr lang="en-US" dirty="0"/>
          </a:p>
        </p:txBody>
      </p:sp>
      <p:graphicFrame>
        <p:nvGraphicFramePr>
          <p:cNvPr id="5" name="Content Placeholder 3"/>
          <p:cNvGraphicFramePr>
            <a:graphicFrameLocks noGrp="1"/>
          </p:cNvGraphicFramePr>
          <p:nvPr>
            <p:ph idx="1"/>
            <p:extLst>
              <p:ext uri="{D42A27DB-BD31-4B8C-83A1-F6EECF244321}">
                <p14:modId xmlns:p14="http://schemas.microsoft.com/office/powerpoint/2010/main" val="1870448502"/>
              </p:ext>
            </p:extLst>
          </p:nvPr>
        </p:nvGraphicFramePr>
        <p:xfrm>
          <a:off x="737756" y="1039090"/>
          <a:ext cx="8237970" cy="50459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6924016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607131" y="2433244"/>
            <a:ext cx="7369295" cy="1362075"/>
          </a:xfrm>
        </p:spPr>
        <p:txBody>
          <a:bodyPr/>
          <a:lstStyle/>
          <a:p>
            <a:r>
              <a:rPr lang="en-US" dirty="0" smtClean="0"/>
              <a:t>What Next?</a:t>
            </a:r>
            <a:endParaRPr lang="en-CA" dirty="0"/>
          </a:p>
        </p:txBody>
      </p:sp>
    </p:spTree>
    <p:extLst>
      <p:ext uri="{BB962C8B-B14F-4D97-AF65-F5344CB8AC3E}">
        <p14:creationId xmlns:p14="http://schemas.microsoft.com/office/powerpoint/2010/main" val="325717450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Professionalisation</a:t>
            </a:r>
            <a:r>
              <a:rPr lang="en-US" dirty="0" smtClean="0"/>
              <a:t> options</a:t>
            </a:r>
            <a:endParaRPr lang="en-US" dirty="0"/>
          </a:p>
        </p:txBody>
      </p:sp>
      <p:sp>
        <p:nvSpPr>
          <p:cNvPr id="3" name="Content Placeholder 2"/>
          <p:cNvSpPr>
            <a:spLocks noGrp="1"/>
          </p:cNvSpPr>
          <p:nvPr>
            <p:ph idx="1"/>
          </p:nvPr>
        </p:nvSpPr>
        <p:spPr/>
        <p:txBody>
          <a:bodyPr/>
          <a:lstStyle/>
          <a:p>
            <a:pPr lvl="0"/>
            <a:r>
              <a:rPr lang="en-GB" dirty="0"/>
              <a:t>Developing a cadre of professional evaluators</a:t>
            </a:r>
            <a:endParaRPr lang="en-GB" b="1" dirty="0"/>
          </a:p>
          <a:p>
            <a:r>
              <a:rPr lang="en-GB" dirty="0"/>
              <a:t>Institutional and organisational capacity </a:t>
            </a:r>
            <a:r>
              <a:rPr lang="en-GB" dirty="0" smtClean="0"/>
              <a:t>building</a:t>
            </a:r>
          </a:p>
          <a:p>
            <a:pPr lvl="0"/>
            <a:r>
              <a:rPr lang="en-GB" dirty="0"/>
              <a:t>External professional evaluation </a:t>
            </a:r>
            <a:r>
              <a:rPr lang="en-GB" dirty="0" smtClean="0"/>
              <a:t>relationships</a:t>
            </a:r>
          </a:p>
          <a:p>
            <a:pPr marL="0" indent="0">
              <a:buNone/>
            </a:pPr>
            <a:endParaRPr lang="en-US" dirty="0"/>
          </a:p>
        </p:txBody>
      </p:sp>
    </p:spTree>
    <p:extLst>
      <p:ext uri="{BB962C8B-B14F-4D97-AF65-F5344CB8AC3E}">
        <p14:creationId xmlns:p14="http://schemas.microsoft.com/office/powerpoint/2010/main" val="80304756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a:t>
            </a:r>
            <a:endParaRPr lang="en-CA" dirty="0"/>
          </a:p>
        </p:txBody>
      </p:sp>
      <p:sp>
        <p:nvSpPr>
          <p:cNvPr id="3" name="Content Placeholder 2"/>
          <p:cNvSpPr>
            <a:spLocks noGrp="1"/>
          </p:cNvSpPr>
          <p:nvPr>
            <p:ph idx="1"/>
          </p:nvPr>
        </p:nvSpPr>
        <p:spPr>
          <a:xfrm>
            <a:off x="1607134" y="1407402"/>
            <a:ext cx="7369292" cy="4350325"/>
          </a:xfrm>
        </p:spPr>
        <p:txBody>
          <a:bodyPr/>
          <a:lstStyle/>
          <a:p>
            <a:pPr marL="514350" indent="-514350">
              <a:buFont typeface="+mj-lt"/>
              <a:buAutoNum type="arabicPeriod"/>
            </a:pPr>
            <a:r>
              <a:rPr lang="en-GB" sz="2400" b="1" dirty="0"/>
              <a:t>Adopt a single set of core competencies for the professional evaluator in the UN </a:t>
            </a:r>
            <a:r>
              <a:rPr lang="en-GB" sz="2400" b="1" dirty="0" smtClean="0"/>
              <a:t>system.</a:t>
            </a:r>
          </a:p>
          <a:p>
            <a:pPr marL="514350" indent="-514350">
              <a:buFont typeface="+mj-lt"/>
              <a:buAutoNum type="arabicPeriod"/>
            </a:pPr>
            <a:r>
              <a:rPr lang="en-GB" sz="2400" b="1" dirty="0"/>
              <a:t>Decide on the type of formal recognition to adopt within the UN system.</a:t>
            </a:r>
            <a:endParaRPr lang="en-GB" sz="2400" dirty="0"/>
          </a:p>
          <a:p>
            <a:pPr marL="514350" indent="-514350">
              <a:buFont typeface="+mj-lt"/>
              <a:buAutoNum type="arabicPeriod"/>
            </a:pPr>
            <a:r>
              <a:rPr lang="en-GB" sz="2400" b="1" dirty="0"/>
              <a:t>Develop, maintain and deliver a professional development curriculum for the professional evaluator in the UN system</a:t>
            </a:r>
            <a:r>
              <a:rPr lang="en-GB" sz="2400" b="1" dirty="0" smtClean="0"/>
              <a:t>.</a:t>
            </a:r>
          </a:p>
          <a:p>
            <a:pPr marL="514350" indent="-514350">
              <a:buFont typeface="+mj-lt"/>
              <a:buAutoNum type="arabicPeriod"/>
            </a:pPr>
            <a:r>
              <a:rPr lang="en-GB" sz="2400" b="1" dirty="0"/>
              <a:t>UNEG should consider a code of ethics specific to the professional evaluator in UN. </a:t>
            </a:r>
          </a:p>
        </p:txBody>
      </p:sp>
    </p:spTree>
    <p:extLst>
      <p:ext uri="{BB962C8B-B14F-4D97-AF65-F5344CB8AC3E}">
        <p14:creationId xmlns:p14="http://schemas.microsoft.com/office/powerpoint/2010/main" val="163801935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Proposal for future work</a:t>
            </a:r>
            <a:endParaRPr lang="en-CA"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429219252"/>
              </p:ext>
            </p:extLst>
          </p:nvPr>
        </p:nvGraphicFramePr>
        <p:xfrm>
          <a:off x="1606550" y="1600200"/>
          <a:ext cx="7369175" cy="43497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30367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Certification/credentialing model</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79900458"/>
              </p:ext>
            </p:extLst>
          </p:nvPr>
        </p:nvGraphicFramePr>
        <p:xfrm>
          <a:off x="1606550" y="1600200"/>
          <a:ext cx="7369175" cy="43497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6479687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7134" y="138160"/>
            <a:ext cx="7369292" cy="1143000"/>
          </a:xfrm>
        </p:spPr>
        <p:txBody>
          <a:bodyPr/>
          <a:lstStyle/>
          <a:p>
            <a:r>
              <a:rPr lang="en-US" dirty="0" smtClean="0"/>
              <a:t>Issues of consideration </a:t>
            </a:r>
            <a:r>
              <a:rPr lang="en-US" dirty="0" err="1" smtClean="0"/>
              <a:t>i</a:t>
            </a:r>
            <a:endParaRPr lang="en-CA" dirty="0"/>
          </a:p>
        </p:txBody>
      </p:sp>
      <p:sp>
        <p:nvSpPr>
          <p:cNvPr id="3" name="Content Placeholder 2"/>
          <p:cNvSpPr>
            <a:spLocks noGrp="1"/>
          </p:cNvSpPr>
          <p:nvPr>
            <p:ph idx="1"/>
          </p:nvPr>
        </p:nvSpPr>
        <p:spPr>
          <a:xfrm>
            <a:off x="1607134" y="1061067"/>
            <a:ext cx="7369292" cy="4350325"/>
          </a:xfrm>
        </p:spPr>
        <p:txBody>
          <a:bodyPr/>
          <a:lstStyle/>
          <a:p>
            <a:pPr marL="514350" indent="-514350">
              <a:buFont typeface="+mj-lt"/>
              <a:buAutoNum type="arabicPeriod"/>
            </a:pPr>
            <a:r>
              <a:rPr lang="en-US" sz="2400" b="1" dirty="0" smtClean="0"/>
              <a:t>How to use core competencies for existing staff?</a:t>
            </a:r>
          </a:p>
          <a:p>
            <a:pPr marL="1314450" lvl="2" indent="-514350"/>
            <a:r>
              <a:rPr lang="en-CA" dirty="0"/>
              <a:t>How to assess existing staff competencies</a:t>
            </a:r>
            <a:r>
              <a:rPr lang="en-CA" dirty="0" smtClean="0"/>
              <a:t>?</a:t>
            </a:r>
          </a:p>
          <a:p>
            <a:pPr marL="1314450" lvl="2" indent="-514350"/>
            <a:r>
              <a:rPr lang="en-CA" dirty="0"/>
              <a:t>Need to establish common competency-based </a:t>
            </a:r>
            <a:r>
              <a:rPr lang="en-CA" dirty="0" smtClean="0"/>
              <a:t>training</a:t>
            </a:r>
            <a:endParaRPr lang="en-US" dirty="0" smtClean="0"/>
          </a:p>
          <a:p>
            <a:pPr marL="514350" indent="-514350">
              <a:buFont typeface="+mj-lt"/>
              <a:buAutoNum type="arabicPeriod"/>
            </a:pPr>
            <a:r>
              <a:rPr lang="en-US" sz="2400" b="1" dirty="0" smtClean="0"/>
              <a:t>How to use core </a:t>
            </a:r>
            <a:r>
              <a:rPr lang="en-US" sz="2400" b="1" dirty="0"/>
              <a:t>competencies </a:t>
            </a:r>
            <a:r>
              <a:rPr lang="en-US" sz="2400" b="1" dirty="0" smtClean="0"/>
              <a:t>as an entry to the UN?</a:t>
            </a:r>
          </a:p>
          <a:p>
            <a:pPr marL="1314450" lvl="2" indent="-514350"/>
            <a:r>
              <a:rPr lang="en-CA" dirty="0"/>
              <a:t>CF should drive the technical assessments to select new recruits</a:t>
            </a:r>
            <a:endParaRPr lang="en-US" dirty="0"/>
          </a:p>
          <a:p>
            <a:pPr marL="514350" indent="-514350">
              <a:buFont typeface="+mj-lt"/>
              <a:buAutoNum type="arabicPeriod"/>
            </a:pPr>
            <a:r>
              <a:rPr lang="en-US" sz="2400" b="1" dirty="0" smtClean="0"/>
              <a:t>How can inter-agency mobility be fostered?</a:t>
            </a:r>
            <a:endParaRPr lang="en-US" dirty="0" smtClean="0"/>
          </a:p>
          <a:p>
            <a:pPr marL="514350" indent="-514350">
              <a:buFont typeface="+mj-lt"/>
              <a:buAutoNum type="arabicPeriod"/>
            </a:pPr>
            <a:endParaRPr lang="en-US" dirty="0" smtClean="0"/>
          </a:p>
          <a:p>
            <a:pPr marL="514350" indent="-514350">
              <a:buFont typeface="+mj-lt"/>
              <a:buAutoNum type="arabicPeriod"/>
            </a:pPr>
            <a:endParaRPr lang="en-CA" dirty="0"/>
          </a:p>
        </p:txBody>
      </p:sp>
    </p:spTree>
    <p:extLst>
      <p:ext uri="{BB962C8B-B14F-4D97-AF65-F5344CB8AC3E}">
        <p14:creationId xmlns:p14="http://schemas.microsoft.com/office/powerpoint/2010/main" val="13182241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Issues of </a:t>
            </a:r>
            <a:r>
              <a:rPr lang="en-US" dirty="0" smtClean="0"/>
              <a:t>consideration ii</a:t>
            </a:r>
            <a:endParaRPr lang="en-GB" dirty="0"/>
          </a:p>
        </p:txBody>
      </p:sp>
      <p:sp>
        <p:nvSpPr>
          <p:cNvPr id="3" name="Content Placeholder 2"/>
          <p:cNvSpPr>
            <a:spLocks noGrp="1"/>
          </p:cNvSpPr>
          <p:nvPr>
            <p:ph idx="1"/>
          </p:nvPr>
        </p:nvSpPr>
        <p:spPr/>
        <p:txBody>
          <a:bodyPr/>
          <a:lstStyle/>
          <a:p>
            <a:pPr marL="0" indent="0">
              <a:buNone/>
            </a:pPr>
            <a:r>
              <a:rPr lang="en-US" sz="2400" b="1" dirty="0" smtClean="0"/>
              <a:t>4.	How </a:t>
            </a:r>
            <a:r>
              <a:rPr lang="en-US" sz="2400" b="1" dirty="0"/>
              <a:t>to design and adopt a new CF?</a:t>
            </a:r>
          </a:p>
          <a:p>
            <a:pPr marL="0" indent="0">
              <a:buNone/>
            </a:pPr>
            <a:r>
              <a:rPr lang="en-US" sz="2400" b="1" dirty="0" smtClean="0"/>
              <a:t>5. 	How </a:t>
            </a:r>
            <a:r>
              <a:rPr lang="en-US" sz="2400" b="1" dirty="0"/>
              <a:t>to use the new CF?</a:t>
            </a:r>
          </a:p>
          <a:p>
            <a:pPr marL="1314450" lvl="2" indent="-514350"/>
            <a:r>
              <a:rPr lang="en-CA" dirty="0"/>
              <a:t>Revise and enhance the use of the </a:t>
            </a:r>
            <a:r>
              <a:rPr lang="en-CA" dirty="0" smtClean="0"/>
              <a:t>CF</a:t>
            </a:r>
          </a:p>
          <a:p>
            <a:pPr marL="800100" lvl="2" indent="0">
              <a:buNone/>
            </a:pPr>
            <a:endParaRPr lang="en-US" b="1" dirty="0" smtClean="0"/>
          </a:p>
          <a:p>
            <a:pPr marL="0" indent="0">
              <a:buNone/>
            </a:pPr>
            <a:r>
              <a:rPr lang="en-US" sz="2400" b="1" dirty="0"/>
              <a:t>6. Monitoring and evaluation staff at </a:t>
            </a:r>
            <a:r>
              <a:rPr lang="en-US" sz="2400" b="1" dirty="0" smtClean="0"/>
              <a:t>decentralized level</a:t>
            </a:r>
          </a:p>
          <a:p>
            <a:pPr marL="1257300" lvl="4" indent="-342900">
              <a:buFont typeface="Arial" panose="020B0604020202020204" pitchFamily="34" charset="0"/>
              <a:buChar char="•"/>
            </a:pPr>
            <a:r>
              <a:rPr lang="en-CA" sz="2400" dirty="0" smtClean="0"/>
              <a:t>No working group on decentralised evaluation (DE)</a:t>
            </a:r>
          </a:p>
          <a:p>
            <a:pPr marL="1257300" lvl="4" indent="-342900">
              <a:buFont typeface="Arial" panose="020B0604020202020204" pitchFamily="34" charset="0"/>
              <a:buChar char="•"/>
            </a:pPr>
            <a:r>
              <a:rPr lang="en-CA" sz="2400" dirty="0" smtClean="0"/>
              <a:t>Yet, UNEG 2015 has a session dedicated to DE and it seems to be gaining more prominence</a:t>
            </a:r>
          </a:p>
          <a:p>
            <a:pPr marL="0" indent="0">
              <a:buNone/>
            </a:pPr>
            <a:endParaRPr lang="en-US" sz="2400" b="1" dirty="0"/>
          </a:p>
          <a:p>
            <a:pPr marL="0" indent="0">
              <a:buNone/>
            </a:pPr>
            <a:endParaRPr lang="en-US" sz="2400" b="1" dirty="0"/>
          </a:p>
        </p:txBody>
      </p:sp>
    </p:spTree>
    <p:extLst>
      <p:ext uri="{BB962C8B-B14F-4D97-AF65-F5344CB8AC3E}">
        <p14:creationId xmlns:p14="http://schemas.microsoft.com/office/powerpoint/2010/main" val="20302443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7546" y="2351278"/>
            <a:ext cx="7369292" cy="1143000"/>
          </a:xfrm>
        </p:spPr>
        <p:txBody>
          <a:bodyPr/>
          <a:lstStyle/>
          <a:p>
            <a:r>
              <a:rPr lang="en-US" dirty="0" smtClean="0"/>
              <a:t/>
            </a:r>
            <a:br>
              <a:rPr lang="en-US" dirty="0" smtClean="0"/>
            </a:br>
            <a:r>
              <a:rPr lang="en-US" i="1" dirty="0" smtClean="0"/>
              <a:t>Thank you!</a:t>
            </a:r>
            <a:r>
              <a:rPr lang="en-US" i="1" dirty="0"/>
              <a:t/>
            </a:r>
            <a:br>
              <a:rPr lang="en-US" i="1" dirty="0"/>
            </a:br>
            <a:r>
              <a:rPr lang="en-US" dirty="0" smtClean="0"/>
              <a:t/>
            </a:r>
            <a:br>
              <a:rPr lang="en-US" dirty="0" smtClean="0"/>
            </a:br>
            <a:r>
              <a:rPr lang="en-US" dirty="0" smtClean="0"/>
              <a:t>Time for feedback, comments and </a:t>
            </a:r>
            <a:br>
              <a:rPr lang="en-US" dirty="0" smtClean="0"/>
            </a:br>
            <a:r>
              <a:rPr lang="en-US" dirty="0" smtClean="0"/>
              <a:t>strategic direction</a:t>
            </a:r>
            <a:endParaRPr lang="en-CA" dirty="0"/>
          </a:p>
        </p:txBody>
      </p:sp>
    </p:spTree>
    <p:extLst>
      <p:ext uri="{BB962C8B-B14F-4D97-AF65-F5344CB8AC3E}">
        <p14:creationId xmlns:p14="http://schemas.microsoft.com/office/powerpoint/2010/main" val="39187063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Panelists</a:t>
            </a:r>
            <a:endParaRPr lang="en-CA" dirty="0"/>
          </a:p>
        </p:txBody>
      </p:sp>
      <p:sp>
        <p:nvSpPr>
          <p:cNvPr id="3" name="Content Placeholder 2"/>
          <p:cNvSpPr>
            <a:spLocks noGrp="1"/>
          </p:cNvSpPr>
          <p:nvPr>
            <p:ph idx="1"/>
          </p:nvPr>
        </p:nvSpPr>
        <p:spPr/>
        <p:txBody>
          <a:bodyPr/>
          <a:lstStyle/>
          <a:p>
            <a:r>
              <a:rPr lang="en-US" sz="2800" dirty="0" smtClean="0"/>
              <a:t>Ms</a:t>
            </a:r>
            <a:r>
              <a:rPr lang="en-US" sz="2800" dirty="0"/>
              <a:t>. Anna </a:t>
            </a:r>
            <a:r>
              <a:rPr lang="en-US" sz="2800" dirty="0" err="1"/>
              <a:t>Hettinen</a:t>
            </a:r>
            <a:r>
              <a:rPr lang="en-US" sz="2800" dirty="0"/>
              <a:t>,  Head of Profession Evaluation, Evaluation Department, </a:t>
            </a:r>
            <a:r>
              <a:rPr lang="en-US" sz="2800" b="1" dirty="0"/>
              <a:t>Department for International </a:t>
            </a:r>
            <a:r>
              <a:rPr lang="en-US" sz="2800" b="1" dirty="0" smtClean="0"/>
              <a:t>Development</a:t>
            </a:r>
          </a:p>
          <a:p>
            <a:pPr marL="0" indent="0">
              <a:buNone/>
            </a:pPr>
            <a:endParaRPr lang="en-US" sz="2800" b="1" dirty="0" smtClean="0"/>
          </a:p>
          <a:p>
            <a:r>
              <a:rPr lang="en-US" sz="2800" dirty="0" smtClean="0"/>
              <a:t>Ms</a:t>
            </a:r>
            <a:r>
              <a:rPr lang="en-US" sz="2800" dirty="0"/>
              <a:t>. Sabrina Evangelista, Evaluation Specialist, Independent Evaluation Office, </a:t>
            </a:r>
            <a:r>
              <a:rPr lang="en-US" sz="2800" b="1" dirty="0"/>
              <a:t>UN </a:t>
            </a:r>
            <a:r>
              <a:rPr lang="en-US" sz="2800" b="1" dirty="0" smtClean="0"/>
              <a:t>Women</a:t>
            </a:r>
          </a:p>
          <a:p>
            <a:pPr marL="0" indent="0">
              <a:buNone/>
            </a:pPr>
            <a:endParaRPr lang="en-US" sz="2800" dirty="0"/>
          </a:p>
          <a:p>
            <a:r>
              <a:rPr lang="en-US" sz="2800" dirty="0" smtClean="0"/>
              <a:t>Ms</a:t>
            </a:r>
            <a:r>
              <a:rPr lang="en-US" sz="2800" dirty="0"/>
              <a:t>. Sally Burrows, Senior Evaluation Officer, Office of Evaluation, </a:t>
            </a:r>
            <a:r>
              <a:rPr lang="en-US" sz="2800" b="1" dirty="0"/>
              <a:t>World Food </a:t>
            </a:r>
            <a:r>
              <a:rPr lang="en-US" sz="2800" b="1" dirty="0" err="1"/>
              <a:t>Programme</a:t>
            </a:r>
            <a:endParaRPr lang="en-US" sz="2800" b="1" dirty="0"/>
          </a:p>
          <a:p>
            <a:endParaRPr lang="en-CA" dirty="0"/>
          </a:p>
        </p:txBody>
      </p:sp>
    </p:spTree>
    <p:extLst>
      <p:ext uri="{BB962C8B-B14F-4D97-AF65-F5344CB8AC3E}">
        <p14:creationId xmlns:p14="http://schemas.microsoft.com/office/powerpoint/2010/main" val="329251148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607131" y="2433244"/>
            <a:ext cx="7369295" cy="1362075"/>
          </a:xfrm>
        </p:spPr>
        <p:txBody>
          <a:bodyPr/>
          <a:lstStyle/>
          <a:p>
            <a:r>
              <a:rPr lang="en-US" dirty="0" smtClean="0"/>
              <a:t>Back Up Slides</a:t>
            </a:r>
            <a:endParaRPr lang="en-CA" dirty="0"/>
          </a:p>
        </p:txBody>
      </p:sp>
    </p:spTree>
    <p:extLst>
      <p:ext uri="{BB962C8B-B14F-4D97-AF65-F5344CB8AC3E}">
        <p14:creationId xmlns:p14="http://schemas.microsoft.com/office/powerpoint/2010/main" val="244726590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Voluntary Evaluator Peer Review (VEPR) System (EES and UKES)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77042215"/>
              </p:ext>
            </p:extLst>
          </p:nvPr>
        </p:nvGraphicFramePr>
        <p:xfrm>
          <a:off x="1606550" y="1600200"/>
          <a:ext cx="7369175" cy="43497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5747801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CES Credentialed Evaluator (CE) designation </a:t>
            </a:r>
            <a:r>
              <a:rPr lang="en-US" sz="2800" dirty="0" smtClean="0"/>
              <a:t>/ Professional Designation </a:t>
            </a:r>
            <a:r>
              <a:rPr lang="en-US" sz="2800" dirty="0" err="1" smtClean="0"/>
              <a:t>Programme</a:t>
            </a:r>
            <a:r>
              <a:rPr lang="en-US" sz="2800" dirty="0" smtClean="0"/>
              <a:t> (CES</a:t>
            </a:r>
            <a:r>
              <a:rPr lang="en-US" sz="2800" dirty="0"/>
              <a:t>)</a:t>
            </a:r>
            <a:endParaRPr lang="en-GB"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69937018"/>
              </p:ext>
            </p:extLst>
          </p:nvPr>
        </p:nvGraphicFramePr>
        <p:xfrm>
          <a:off x="1606550" y="1600200"/>
          <a:ext cx="7369175" cy="43497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1732482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measurement and evidence stream (RMES) by WB &amp; IFC</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92153180"/>
              </p:ext>
            </p:extLst>
          </p:nvPr>
        </p:nvGraphicFramePr>
        <p:xfrm>
          <a:off x="1606550" y="1600200"/>
          <a:ext cx="7369175" cy="43497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9022474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International Development Evaluation Association (IDEAS)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5940493"/>
              </p:ext>
            </p:extLst>
          </p:nvPr>
        </p:nvGraphicFramePr>
        <p:xfrm>
          <a:off x="1606550" y="1600200"/>
          <a:ext cx="7369175" cy="43497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374887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UK Department for International Development (DFID)</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97922370"/>
              </p:ext>
            </p:extLst>
          </p:nvPr>
        </p:nvGraphicFramePr>
        <p:xfrm>
          <a:off x="1606550" y="1600200"/>
          <a:ext cx="7369175" cy="43497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248250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Consultation during UNEG 2015 EPE</a:t>
            </a:r>
            <a:endParaRPr lang="en-CA" dirty="0"/>
          </a:p>
        </p:txBody>
      </p:sp>
      <p:sp>
        <p:nvSpPr>
          <p:cNvPr id="3" name="Content Placeholder 2"/>
          <p:cNvSpPr>
            <a:spLocks noGrp="1"/>
          </p:cNvSpPr>
          <p:nvPr>
            <p:ph idx="1"/>
          </p:nvPr>
        </p:nvSpPr>
        <p:spPr>
          <a:xfrm>
            <a:off x="1607134" y="1319543"/>
            <a:ext cx="7369292" cy="4350325"/>
          </a:xfrm>
        </p:spPr>
        <p:txBody>
          <a:bodyPr numCol="2"/>
          <a:lstStyle/>
          <a:p>
            <a:r>
              <a:rPr lang="en-US" dirty="0" smtClean="0"/>
              <a:t>Focus Group:</a:t>
            </a:r>
          </a:p>
          <a:p>
            <a:pPr lvl="1"/>
            <a:r>
              <a:rPr lang="en-US" sz="1800" dirty="0" smtClean="0"/>
              <a:t>What </a:t>
            </a:r>
            <a:r>
              <a:rPr lang="en-US" sz="1800" dirty="0"/>
              <a:t>should a </a:t>
            </a:r>
            <a:r>
              <a:rPr lang="en-US" sz="1800" dirty="0" smtClean="0"/>
              <a:t>competencies-based self-assessment </a:t>
            </a:r>
            <a:r>
              <a:rPr lang="en-US" sz="1800" dirty="0"/>
              <a:t>tool </a:t>
            </a:r>
            <a:r>
              <a:rPr lang="en-US" sz="1800" dirty="0" smtClean="0"/>
              <a:t>look </a:t>
            </a:r>
            <a:r>
              <a:rPr lang="en-US" sz="1800" dirty="0"/>
              <a:t>like? What would it consist of and how should it be used and for what</a:t>
            </a:r>
            <a:r>
              <a:rPr lang="en-US" sz="1800" dirty="0" smtClean="0"/>
              <a:t>?</a:t>
            </a:r>
            <a:endParaRPr lang="en-CA" sz="1800" dirty="0"/>
          </a:p>
          <a:p>
            <a:pPr lvl="1"/>
            <a:r>
              <a:rPr lang="en-US" sz="1800" dirty="0" smtClean="0"/>
              <a:t>Is </a:t>
            </a:r>
            <a:r>
              <a:rPr lang="en-US" sz="1800" dirty="0"/>
              <a:t>it important to align the UNEG Competency Frameworks with existing ones</a:t>
            </a:r>
            <a:r>
              <a:rPr lang="en-US" sz="1800" dirty="0" smtClean="0"/>
              <a:t>? Why?</a:t>
            </a:r>
            <a:endParaRPr lang="en-CA" sz="1800" dirty="0"/>
          </a:p>
          <a:p>
            <a:pPr lvl="1"/>
            <a:r>
              <a:rPr lang="en-US" sz="1800" dirty="0"/>
              <a:t>What are the pros and cons of universal versus UN-specific set of competencies</a:t>
            </a:r>
            <a:r>
              <a:rPr lang="en-US" sz="1800" dirty="0" smtClean="0"/>
              <a:t>?</a:t>
            </a:r>
          </a:p>
          <a:p>
            <a:endParaRPr lang="en-US" dirty="0" smtClean="0"/>
          </a:p>
          <a:p>
            <a:endParaRPr lang="en-US" dirty="0" smtClean="0"/>
          </a:p>
          <a:p>
            <a:r>
              <a:rPr lang="en-US" dirty="0" smtClean="0"/>
              <a:t>Panel questions: </a:t>
            </a:r>
            <a:r>
              <a:rPr lang="en-US" sz="2400" dirty="0" smtClean="0"/>
              <a:t>(DFID/UN Women/WFP):</a:t>
            </a:r>
          </a:p>
          <a:p>
            <a:pPr marL="0" indent="0">
              <a:buNone/>
            </a:pPr>
            <a:endParaRPr lang="en-US" sz="2400" dirty="0" smtClean="0"/>
          </a:p>
          <a:p>
            <a:pPr lvl="1"/>
            <a:r>
              <a:rPr lang="en-US" sz="1800" dirty="0" smtClean="0"/>
              <a:t>What has been the value of competency-based training in your respective </a:t>
            </a:r>
            <a:r>
              <a:rPr lang="en-US" sz="1800" dirty="0" err="1" smtClean="0"/>
              <a:t>organisations</a:t>
            </a:r>
            <a:r>
              <a:rPr lang="en-US" sz="1800" dirty="0" smtClean="0"/>
              <a:t>?</a:t>
            </a:r>
          </a:p>
          <a:p>
            <a:pPr marL="457200" lvl="1" indent="0">
              <a:buNone/>
            </a:pPr>
            <a:endParaRPr lang="en-US" sz="1800" dirty="0" smtClean="0"/>
          </a:p>
          <a:p>
            <a:pPr lvl="1"/>
            <a:r>
              <a:rPr lang="en-US" sz="1800" dirty="0" smtClean="0"/>
              <a:t>What is the level of </a:t>
            </a:r>
            <a:r>
              <a:rPr lang="en-US" sz="1800" dirty="0" err="1" smtClean="0"/>
              <a:t>organisational</a:t>
            </a:r>
            <a:r>
              <a:rPr lang="en-US" sz="1800" dirty="0" smtClean="0"/>
              <a:t> interest? What value does it seem to bring?</a:t>
            </a:r>
            <a:endParaRPr lang="en-CA" sz="1800" dirty="0"/>
          </a:p>
          <a:p>
            <a:pPr lvl="1"/>
            <a:endParaRPr lang="en-US" dirty="0" smtClean="0"/>
          </a:p>
          <a:p>
            <a:pPr lvl="1"/>
            <a:endParaRPr lang="en-US" dirty="0" smtClean="0"/>
          </a:p>
          <a:p>
            <a:pPr marL="0" indent="0">
              <a:buNone/>
            </a:pPr>
            <a:endParaRPr lang="en-CA" dirty="0"/>
          </a:p>
        </p:txBody>
      </p:sp>
    </p:spTree>
    <p:extLst>
      <p:ext uri="{BB962C8B-B14F-4D97-AF65-F5344CB8AC3E}">
        <p14:creationId xmlns:p14="http://schemas.microsoft.com/office/powerpoint/2010/main" val="249178619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7134" y="39248"/>
            <a:ext cx="7369292" cy="1143000"/>
          </a:xfrm>
        </p:spPr>
        <p:txBody>
          <a:bodyPr/>
          <a:lstStyle/>
          <a:p>
            <a:r>
              <a:rPr lang="en-US" dirty="0" smtClean="0"/>
              <a:t>Challenges</a:t>
            </a:r>
            <a:endParaRPr lang="en-CA" dirty="0"/>
          </a:p>
        </p:txBody>
      </p:sp>
      <p:sp>
        <p:nvSpPr>
          <p:cNvPr id="3" name="Content Placeholder 2"/>
          <p:cNvSpPr>
            <a:spLocks noGrp="1"/>
          </p:cNvSpPr>
          <p:nvPr>
            <p:ph idx="1"/>
          </p:nvPr>
        </p:nvSpPr>
        <p:spPr>
          <a:xfrm>
            <a:off x="1607134" y="1129420"/>
            <a:ext cx="7369292" cy="4350325"/>
          </a:xfrm>
        </p:spPr>
        <p:txBody>
          <a:bodyPr/>
          <a:lstStyle/>
          <a:p>
            <a:r>
              <a:rPr lang="en-US" sz="2400" dirty="0"/>
              <a:t>Differentiate an evaluator from a program </a:t>
            </a:r>
            <a:r>
              <a:rPr lang="en-US" sz="2400" dirty="0" smtClean="0"/>
              <a:t>manager</a:t>
            </a:r>
          </a:p>
          <a:p>
            <a:r>
              <a:rPr lang="en-US" sz="2400" dirty="0"/>
              <a:t>Lack of job type that is accepted </a:t>
            </a:r>
            <a:r>
              <a:rPr lang="en-US" sz="2400" dirty="0" smtClean="0"/>
              <a:t>everywhere</a:t>
            </a:r>
          </a:p>
          <a:p>
            <a:r>
              <a:rPr lang="en-US" sz="2400" dirty="0"/>
              <a:t>Lack of independence in terms of recruitment. Political appointments.</a:t>
            </a:r>
            <a:endParaRPr lang="en-CA" sz="2400" dirty="0"/>
          </a:p>
          <a:p>
            <a:r>
              <a:rPr lang="en-US" sz="2400" dirty="0"/>
              <a:t>Variation of the scope, disciplines and activities undertaken by evaluators.</a:t>
            </a:r>
            <a:endParaRPr lang="en-CA" sz="2400" dirty="0"/>
          </a:p>
          <a:p>
            <a:r>
              <a:rPr lang="en-US" sz="2400" dirty="0"/>
              <a:t>Lack of commitment to invest. Related with lack of resources and training</a:t>
            </a:r>
            <a:r>
              <a:rPr lang="en-US" sz="2400" dirty="0" smtClean="0"/>
              <a:t>.</a:t>
            </a:r>
            <a:endParaRPr lang="en-CA" sz="2400" dirty="0"/>
          </a:p>
        </p:txBody>
      </p:sp>
    </p:spTree>
    <p:extLst>
      <p:ext uri="{BB962C8B-B14F-4D97-AF65-F5344CB8AC3E}">
        <p14:creationId xmlns:p14="http://schemas.microsoft.com/office/powerpoint/2010/main" val="303709821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7134" y="39248"/>
            <a:ext cx="7369292" cy="1143000"/>
          </a:xfrm>
        </p:spPr>
        <p:txBody>
          <a:bodyPr/>
          <a:lstStyle/>
          <a:p>
            <a:r>
              <a:rPr lang="en-US" dirty="0" smtClean="0"/>
              <a:t>Challenges ii</a:t>
            </a:r>
            <a:endParaRPr lang="en-CA" dirty="0"/>
          </a:p>
        </p:txBody>
      </p:sp>
      <p:sp>
        <p:nvSpPr>
          <p:cNvPr id="3" name="Content Placeholder 2"/>
          <p:cNvSpPr>
            <a:spLocks noGrp="1"/>
          </p:cNvSpPr>
          <p:nvPr>
            <p:ph idx="1"/>
          </p:nvPr>
        </p:nvSpPr>
        <p:spPr>
          <a:xfrm>
            <a:off x="1607134" y="1129420"/>
            <a:ext cx="7369292" cy="4350325"/>
          </a:xfrm>
        </p:spPr>
        <p:txBody>
          <a:bodyPr/>
          <a:lstStyle/>
          <a:p>
            <a:r>
              <a:rPr lang="en-US" sz="2400" smtClean="0"/>
              <a:t>Need </a:t>
            </a:r>
            <a:r>
              <a:rPr lang="en-US" sz="2400" dirty="0"/>
              <a:t>of agreement on minimum required competencies given the various levels of standards used, and sustainability of this competency framework.</a:t>
            </a:r>
            <a:endParaRPr lang="en-CA" sz="2400" dirty="0"/>
          </a:p>
          <a:p>
            <a:r>
              <a:rPr lang="en-US" sz="2400" dirty="0"/>
              <a:t>Need of high-level professional expertise in evaluation in Director-level roles, political implication in evaluation matters. Need of understanding of independence and transparency.</a:t>
            </a:r>
            <a:endParaRPr lang="en-CA" sz="2400" dirty="0"/>
          </a:p>
          <a:p>
            <a:r>
              <a:rPr lang="en-US" sz="2400" dirty="0"/>
              <a:t>Lack of a recognized and agreed institution to provide the accreditation/certification, dealing with diverse field of practices and diverse range of actors.</a:t>
            </a:r>
            <a:endParaRPr lang="en-CA" sz="2400" dirty="0"/>
          </a:p>
          <a:p>
            <a:r>
              <a:rPr lang="en-US" sz="2400" dirty="0"/>
              <a:t>Internal resistance. Adversity to change.</a:t>
            </a:r>
            <a:endParaRPr lang="en-CA" sz="2400" dirty="0"/>
          </a:p>
          <a:p>
            <a:r>
              <a:rPr lang="en-US" sz="2400" dirty="0"/>
              <a:t>Time constraints.</a:t>
            </a:r>
            <a:endParaRPr lang="en-CA" sz="2400"/>
          </a:p>
          <a:p>
            <a:endParaRPr lang="en-CA" sz="2400" dirty="0"/>
          </a:p>
        </p:txBody>
      </p:sp>
    </p:spTree>
    <p:extLst>
      <p:ext uri="{BB962C8B-B14F-4D97-AF65-F5344CB8AC3E}">
        <p14:creationId xmlns:p14="http://schemas.microsoft.com/office/powerpoint/2010/main" val="136946416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Options other than credentialing, certification and application of CF?</a:t>
            </a:r>
            <a:endParaRPr lang="en-CA" dirty="0"/>
          </a:p>
        </p:txBody>
      </p:sp>
      <p:sp>
        <p:nvSpPr>
          <p:cNvPr id="5" name="Content Placeholder 4"/>
          <p:cNvSpPr>
            <a:spLocks noGrp="1"/>
          </p:cNvSpPr>
          <p:nvPr>
            <p:ph idx="1"/>
          </p:nvPr>
        </p:nvSpPr>
        <p:spPr/>
        <p:txBody>
          <a:bodyPr/>
          <a:lstStyle/>
          <a:p>
            <a:r>
              <a:rPr lang="en-US" sz="2400" dirty="0" smtClean="0"/>
              <a:t>Mentoring</a:t>
            </a:r>
          </a:p>
          <a:p>
            <a:r>
              <a:rPr lang="en-US" sz="2400" dirty="0" err="1" smtClean="0"/>
              <a:t>Secondments</a:t>
            </a:r>
            <a:r>
              <a:rPr lang="en-US" sz="2400" dirty="0"/>
              <a:t> </a:t>
            </a:r>
            <a:r>
              <a:rPr lang="en-US" sz="2400" dirty="0" smtClean="0"/>
              <a:t>/ mobility </a:t>
            </a:r>
            <a:r>
              <a:rPr lang="en-US" sz="2400" dirty="0"/>
              <a:t>between UN evaluation offices</a:t>
            </a:r>
          </a:p>
          <a:p>
            <a:r>
              <a:rPr lang="en-US" sz="2400" dirty="0" smtClean="0"/>
              <a:t>Incorporating </a:t>
            </a:r>
            <a:r>
              <a:rPr lang="en-US" sz="2400" dirty="0"/>
              <a:t>the Evaluation as part of </a:t>
            </a:r>
            <a:r>
              <a:rPr lang="en-US" sz="2400" dirty="0" smtClean="0"/>
              <a:t>Project Management / </a:t>
            </a:r>
            <a:r>
              <a:rPr lang="en-US" sz="2400" dirty="0"/>
              <a:t>Recognition of evaluation management work </a:t>
            </a:r>
            <a:endParaRPr lang="en-US" sz="2400" dirty="0" smtClean="0"/>
          </a:p>
          <a:p>
            <a:r>
              <a:rPr lang="en-US" sz="2400" dirty="0" smtClean="0"/>
              <a:t>Core competencies systematically integrated in staff performance assessment</a:t>
            </a:r>
          </a:p>
          <a:p>
            <a:r>
              <a:rPr lang="en-US" sz="2400" dirty="0" smtClean="0"/>
              <a:t>Peer review mechanisms</a:t>
            </a:r>
          </a:p>
          <a:p>
            <a:r>
              <a:rPr lang="en-US" sz="2400" dirty="0" err="1" smtClean="0"/>
              <a:t>Recognise</a:t>
            </a:r>
            <a:r>
              <a:rPr lang="en-US" sz="2400" dirty="0" smtClean="0"/>
              <a:t> systems that already exist outside the UN </a:t>
            </a:r>
          </a:p>
          <a:p>
            <a:endParaRPr lang="en-CA" dirty="0"/>
          </a:p>
        </p:txBody>
      </p:sp>
    </p:spTree>
    <p:extLst>
      <p:ext uri="{BB962C8B-B14F-4D97-AF65-F5344CB8AC3E}">
        <p14:creationId xmlns:p14="http://schemas.microsoft.com/office/powerpoint/2010/main" val="40879143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Panel Questions to DFID, UN Women and WFP</a:t>
            </a:r>
            <a:endParaRPr lang="en-CA" dirty="0"/>
          </a:p>
        </p:txBody>
      </p:sp>
      <p:sp>
        <p:nvSpPr>
          <p:cNvPr id="3" name="Content Placeholder 2"/>
          <p:cNvSpPr>
            <a:spLocks noGrp="1"/>
          </p:cNvSpPr>
          <p:nvPr>
            <p:ph idx="1"/>
          </p:nvPr>
        </p:nvSpPr>
        <p:spPr/>
        <p:txBody>
          <a:bodyPr/>
          <a:lstStyle/>
          <a:p>
            <a:pPr marL="457200" indent="-457200">
              <a:buFont typeface="+mj-lt"/>
              <a:buAutoNum type="arabicPeriod"/>
            </a:pPr>
            <a:r>
              <a:rPr lang="en-US" dirty="0"/>
              <a:t>What has been the value of competency-based training in your respective </a:t>
            </a:r>
            <a:r>
              <a:rPr lang="en-US" dirty="0" err="1"/>
              <a:t>organisations</a:t>
            </a:r>
            <a:r>
              <a:rPr lang="en-US" dirty="0"/>
              <a:t>?</a:t>
            </a:r>
          </a:p>
          <a:p>
            <a:pPr marL="514350" indent="-457200">
              <a:buFont typeface="+mj-lt"/>
              <a:buAutoNum type="arabicPeriod"/>
            </a:pPr>
            <a:endParaRPr lang="en-US" dirty="0"/>
          </a:p>
          <a:p>
            <a:pPr marL="457200" indent="-457200">
              <a:buFont typeface="+mj-lt"/>
              <a:buAutoNum type="arabicPeriod"/>
            </a:pPr>
            <a:r>
              <a:rPr lang="en-US" dirty="0"/>
              <a:t>What is the level of </a:t>
            </a:r>
            <a:r>
              <a:rPr lang="en-US" dirty="0" err="1"/>
              <a:t>organisational</a:t>
            </a:r>
            <a:r>
              <a:rPr lang="en-US" dirty="0"/>
              <a:t> </a:t>
            </a:r>
            <a:r>
              <a:rPr lang="en-US" dirty="0" smtClean="0"/>
              <a:t>interest in </a:t>
            </a:r>
            <a:r>
              <a:rPr lang="en-US" dirty="0" err="1" smtClean="0"/>
              <a:t>professionalisation</a:t>
            </a:r>
            <a:r>
              <a:rPr lang="en-US" dirty="0" smtClean="0"/>
              <a:t>? </a:t>
            </a:r>
            <a:r>
              <a:rPr lang="en-US" dirty="0"/>
              <a:t>What value does it seem to bring?</a:t>
            </a:r>
            <a:endParaRPr lang="en-CA" dirty="0"/>
          </a:p>
          <a:p>
            <a:endParaRPr lang="en-CA" dirty="0"/>
          </a:p>
        </p:txBody>
      </p:sp>
    </p:spTree>
    <p:extLst>
      <p:ext uri="{BB962C8B-B14F-4D97-AF65-F5344CB8AC3E}">
        <p14:creationId xmlns:p14="http://schemas.microsoft.com/office/powerpoint/2010/main" val="13218313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Focus Group Questions</a:t>
            </a:r>
            <a:endParaRPr lang="en-CA" dirty="0"/>
          </a:p>
        </p:txBody>
      </p:sp>
      <p:sp>
        <p:nvSpPr>
          <p:cNvPr id="3" name="Content Placeholder 2"/>
          <p:cNvSpPr>
            <a:spLocks noGrp="1"/>
          </p:cNvSpPr>
          <p:nvPr>
            <p:ph idx="1"/>
          </p:nvPr>
        </p:nvSpPr>
        <p:spPr/>
        <p:txBody>
          <a:bodyPr/>
          <a:lstStyle/>
          <a:p>
            <a:pPr marL="457200" indent="-457200">
              <a:buFont typeface="+mj-lt"/>
              <a:buAutoNum type="arabicPeriod"/>
            </a:pPr>
            <a:r>
              <a:rPr lang="en-US" sz="2800" dirty="0"/>
              <a:t>What should a competencies-based self-assessment tool look like? What would it consist of and how should it be used and for what?</a:t>
            </a:r>
            <a:endParaRPr lang="en-CA" sz="2800" dirty="0"/>
          </a:p>
          <a:p>
            <a:pPr marL="457200" indent="-457200">
              <a:buFont typeface="+mj-lt"/>
              <a:buAutoNum type="arabicPeriod"/>
            </a:pPr>
            <a:r>
              <a:rPr lang="en-US" sz="2800" dirty="0"/>
              <a:t>Is it important to align the UNEG Competency Frameworks with existing ones? Why?</a:t>
            </a:r>
            <a:endParaRPr lang="en-CA" sz="2800" dirty="0"/>
          </a:p>
          <a:p>
            <a:pPr marL="457200" indent="-457200">
              <a:buFont typeface="+mj-lt"/>
              <a:buAutoNum type="arabicPeriod"/>
            </a:pPr>
            <a:r>
              <a:rPr lang="en-US" sz="2800" dirty="0"/>
              <a:t>What are the pros and cons of universal versus UN-specific set of competencies?</a:t>
            </a:r>
          </a:p>
          <a:p>
            <a:pPr marL="0" indent="0">
              <a:buNone/>
            </a:pPr>
            <a:endParaRPr lang="en-CA" dirty="0"/>
          </a:p>
        </p:txBody>
      </p:sp>
    </p:spTree>
    <p:extLst>
      <p:ext uri="{BB962C8B-B14F-4D97-AF65-F5344CB8AC3E}">
        <p14:creationId xmlns:p14="http://schemas.microsoft.com/office/powerpoint/2010/main" val="8020956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5756" y="-11935"/>
            <a:ext cx="1983544" cy="1143000"/>
          </a:xfrm>
        </p:spPr>
        <p:txBody>
          <a:bodyPr/>
          <a:lstStyle/>
          <a:p>
            <a:r>
              <a:rPr lang="en-US" sz="2400" dirty="0" smtClean="0"/>
              <a:t>List of </a:t>
            </a:r>
            <a:br>
              <a:rPr lang="en-US" sz="2400" dirty="0" smtClean="0"/>
            </a:br>
            <a:r>
              <a:rPr lang="en-US" sz="2400" dirty="0" smtClean="0"/>
              <a:t>References</a:t>
            </a:r>
            <a:endParaRPr lang="en-CA" sz="2400" dirty="0"/>
          </a:p>
        </p:txBody>
      </p:sp>
      <p:pic>
        <p:nvPicPr>
          <p:cNvPr id="4097" name="Picture 1"/>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179300" y="141664"/>
            <a:ext cx="5866226" cy="6472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342977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0087" y="2922778"/>
            <a:ext cx="7369292" cy="1143000"/>
          </a:xfrm>
        </p:spPr>
        <p:txBody>
          <a:bodyPr/>
          <a:lstStyle/>
          <a:p>
            <a:r>
              <a:rPr lang="en-US" dirty="0" smtClean="0"/>
              <a:t/>
            </a:r>
            <a:br>
              <a:rPr lang="en-US" dirty="0" smtClean="0"/>
            </a:br>
            <a:r>
              <a:rPr lang="en-US" dirty="0" smtClean="0"/>
              <a:t>Thank you for your interest and participation!</a:t>
            </a:r>
            <a:r>
              <a:rPr lang="en-US" dirty="0"/>
              <a:t/>
            </a:r>
            <a:br>
              <a:rPr lang="en-US" dirty="0"/>
            </a:br>
            <a:r>
              <a:rPr lang="en-US" dirty="0" smtClean="0"/>
              <a:t/>
            </a:r>
            <a:br>
              <a:rPr lang="en-US" dirty="0" smtClean="0"/>
            </a:br>
            <a:endParaRPr lang="en-CA" dirty="0"/>
          </a:p>
        </p:txBody>
      </p:sp>
    </p:spTree>
    <p:extLst>
      <p:ext uri="{BB962C8B-B14F-4D97-AF65-F5344CB8AC3E}">
        <p14:creationId xmlns:p14="http://schemas.microsoft.com/office/powerpoint/2010/main" val="22310624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607131" y="2433244"/>
            <a:ext cx="7369295" cy="1362075"/>
          </a:xfrm>
        </p:spPr>
        <p:txBody>
          <a:bodyPr/>
          <a:lstStyle/>
          <a:p>
            <a:r>
              <a:rPr lang="en-US" dirty="0" smtClean="0"/>
              <a:t>Additional Slides</a:t>
            </a:r>
            <a:br>
              <a:rPr lang="en-US" dirty="0" smtClean="0"/>
            </a:br>
            <a:r>
              <a:rPr lang="en-US" dirty="0" smtClean="0"/>
              <a:t>(Delivered to AGM)</a:t>
            </a:r>
            <a:endParaRPr lang="en-CA" dirty="0"/>
          </a:p>
        </p:txBody>
      </p:sp>
    </p:spTree>
    <p:extLst>
      <p:ext uri="{BB962C8B-B14F-4D97-AF65-F5344CB8AC3E}">
        <p14:creationId xmlns:p14="http://schemas.microsoft.com/office/powerpoint/2010/main" val="8163909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3346</TotalTime>
  <Words>3203</Words>
  <Application>Microsoft Office PowerPoint</Application>
  <PresentationFormat>On-screen Show (4:3)</PresentationFormat>
  <Paragraphs>413</Paragraphs>
  <Slides>49</Slides>
  <Notes>26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49</vt:i4>
      </vt:variant>
    </vt:vector>
  </HeadingPairs>
  <TitlesOfParts>
    <vt:vector size="56" baseType="lpstr">
      <vt:lpstr>Arial</vt:lpstr>
      <vt:lpstr>Calibri</vt:lpstr>
      <vt:lpstr>Geneva</vt:lpstr>
      <vt:lpstr>Microsoft Sans Serif</vt:lpstr>
      <vt:lpstr>Times New Roman</vt:lpstr>
      <vt:lpstr>Wingdings</vt:lpstr>
      <vt:lpstr>Office Theme</vt:lpstr>
      <vt:lpstr>PowerPoint Presentation</vt:lpstr>
      <vt:lpstr>Session Objectives</vt:lpstr>
      <vt:lpstr>Session Outline</vt:lpstr>
      <vt:lpstr>Panelists</vt:lpstr>
      <vt:lpstr>Panel Questions to DFID, UN Women and WFP</vt:lpstr>
      <vt:lpstr>Focus Group Questions</vt:lpstr>
      <vt:lpstr>List of  References</vt:lpstr>
      <vt:lpstr> Thank you for your interest and participation!  </vt:lpstr>
      <vt:lpstr>Additional Slides (Delivered to AGM)</vt:lpstr>
      <vt:lpstr>What is professionalisation?</vt:lpstr>
      <vt:lpstr>Principles for professional competencies</vt:lpstr>
      <vt:lpstr>  Past professionalisation initiatives of UNEG</vt:lpstr>
      <vt:lpstr> Professionalisation sub-group</vt:lpstr>
      <vt:lpstr>Objectives (2014-2015)</vt:lpstr>
      <vt:lpstr>Work Plan and Approach</vt:lpstr>
      <vt:lpstr>Survey Highlights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Points of reflection from the survey: What represents professionalisation</vt:lpstr>
      <vt:lpstr>Points of reflection from the survey: Professionalisation programme of UNEG?</vt:lpstr>
      <vt:lpstr>Study Highlights</vt:lpstr>
      <vt:lpstr>Mapping of professionalisation - UN</vt:lpstr>
      <vt:lpstr>Mapping of professionalisation – non-UN</vt:lpstr>
      <vt:lpstr>Benchmarking recruitment</vt:lpstr>
      <vt:lpstr>Assessment of the CF</vt:lpstr>
      <vt:lpstr>What Next?</vt:lpstr>
      <vt:lpstr>Professionalisation options</vt:lpstr>
      <vt:lpstr>Recommendations</vt:lpstr>
      <vt:lpstr>Proposal for future work</vt:lpstr>
      <vt:lpstr>Certification/credentialing model</vt:lpstr>
      <vt:lpstr>Issues of consideration i</vt:lpstr>
      <vt:lpstr>Issues of consideration ii</vt:lpstr>
      <vt:lpstr> Thank you!  Time for feedback, comments and  strategic direction</vt:lpstr>
      <vt:lpstr>Back Up Slides</vt:lpstr>
      <vt:lpstr>Voluntary Evaluator Peer Review (VEPR) System (EES and UKES)</vt:lpstr>
      <vt:lpstr>CES Credentialed Evaluator (CE) designation / Professional Designation Programme (CES)</vt:lpstr>
      <vt:lpstr>Results measurement and evidence stream (RMES) by WB &amp; IFC</vt:lpstr>
      <vt:lpstr>International Development Evaluation Association (IDEAS)</vt:lpstr>
      <vt:lpstr>UK Department for International Development (DFID)</vt:lpstr>
      <vt:lpstr>Consultation during UNEG 2015 EPE</vt:lpstr>
      <vt:lpstr>Challenges</vt:lpstr>
      <vt:lpstr>Challenges ii</vt:lpstr>
      <vt:lpstr>Options other than credentialing, certification and application of CF?</vt:lpstr>
    </vt:vector>
  </TitlesOfParts>
  <Company>Laurie Douglas Graphic Design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UNEG presentation</dc:title>
  <dc:creator>Laurie Douglas</dc:creator>
  <cp:lastModifiedBy>Geeta Dey</cp:lastModifiedBy>
  <cp:revision>321</cp:revision>
  <dcterms:created xsi:type="dcterms:W3CDTF">2009-09-09T21:50:21Z</dcterms:created>
  <dcterms:modified xsi:type="dcterms:W3CDTF">2015-03-04T19:37:55Z</dcterms:modified>
</cp:coreProperties>
</file>