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4"/>
    <p:sldMasterId id="2147485197" r:id="rId5"/>
    <p:sldMasterId id="2147485221" r:id="rId6"/>
    <p:sldMasterId id="2147485235" r:id="rId7"/>
    <p:sldMasterId id="2147485247" r:id="rId8"/>
    <p:sldMasterId id="2147485262" r:id="rId9"/>
    <p:sldMasterId id="2147485271" r:id="rId10"/>
  </p:sldMasterIdLst>
  <p:notesMasterIdLst>
    <p:notesMasterId r:id="rId25"/>
  </p:notesMasterIdLst>
  <p:handoutMasterIdLst>
    <p:handoutMasterId r:id="rId26"/>
  </p:handoutMasterIdLst>
  <p:sldIdLst>
    <p:sldId id="1441" r:id="rId11"/>
    <p:sldId id="1427" r:id="rId12"/>
    <p:sldId id="1428" r:id="rId13"/>
    <p:sldId id="1443" r:id="rId14"/>
    <p:sldId id="1432" r:id="rId15"/>
    <p:sldId id="1431" r:id="rId16"/>
    <p:sldId id="1442" r:id="rId17"/>
    <p:sldId id="1434" r:id="rId18"/>
    <p:sldId id="1445" r:id="rId19"/>
    <p:sldId id="1439" r:id="rId20"/>
    <p:sldId id="1446" r:id="rId21"/>
    <p:sldId id="1447" r:id="rId22"/>
    <p:sldId id="1448" r:id="rId23"/>
    <p:sldId id="1449" r:id="rId24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32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32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32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32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00CCFF"/>
    <a:srgbClr val="6699FF"/>
    <a:srgbClr val="E54B1B"/>
    <a:srgbClr val="CC0000"/>
    <a:srgbClr val="339933"/>
    <a:srgbClr val="0000CC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52" autoAdjust="0"/>
    <p:restoredTop sz="99744" autoAdjust="0"/>
  </p:normalViewPr>
  <p:slideViewPr>
    <p:cSldViewPr>
      <p:cViewPr varScale="1">
        <p:scale>
          <a:sx n="112" d="100"/>
          <a:sy n="112" d="100"/>
        </p:scale>
        <p:origin x="73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117" y="-77"/>
      </p:cViewPr>
      <p:guideLst>
        <p:guide orient="horz" pos="2928"/>
        <p:guide pos="22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 b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 b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811FE163-16FA-48D6-A0B5-1C0F4799A7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8858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 b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27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 b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E7E2ACA9-1251-4D31-97F6-C4DA86EB08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4508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77D14-469D-4725-8A90-D7BCEBDE2F04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086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But</a:t>
            </a:r>
            <a:r>
              <a:rPr lang="en-US" baseline="0" dirty="0" smtClean="0"/>
              <a:t> the worst thing is: poor people hardest hit when scarcity occurs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Poor peopl</a:t>
            </a:r>
            <a:r>
              <a:rPr lang="en-US" baseline="0" dirty="0" smtClean="0"/>
              <a:t>e are at the frontline, will be worst affected by growing scarcity, climate change </a:t>
            </a:r>
          </a:p>
          <a:p>
            <a:endParaRPr lang="en-US" baseline="0" dirty="0" smtClean="0"/>
          </a:p>
          <a:p>
            <a:pPr defTabSz="931595">
              <a:defRPr/>
            </a:pPr>
            <a:r>
              <a:rPr lang="en-GB" dirty="0"/>
              <a:t>Poor people, for example, tend to rely disproportionately on natural assets like land, water, fisheries, or forestry—all of which will also be profoundly impacted by climate change. </a:t>
            </a:r>
          </a:p>
          <a:p>
            <a:pPr defTabSz="931595">
              <a:defRPr/>
            </a:pPr>
            <a:endParaRPr lang="en-US" i="1" dirty="0"/>
          </a:p>
          <a:p>
            <a:r>
              <a:rPr lang="en-US" sz="4100" b="1" dirty="0">
                <a:latin typeface="Arial" panose="020B0604020202020204" pitchFamily="34" charset="0"/>
                <a:cs typeface="Arial" panose="020B0604020202020204" pitchFamily="34" charset="0"/>
              </a:rPr>
              <a:t>95%</a:t>
            </a:r>
            <a:r>
              <a:rPr lang="en-US" sz="4100" b="1" dirty="0"/>
              <a:t>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of deaths from natural disasters in developing countries</a:t>
            </a:r>
          </a:p>
          <a:p>
            <a:pPr defTabSz="931595"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83E47-B09D-4A50-AB13-C21B8A23E046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0567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7964A6-D473-457F-A6BF-4582426FC2E0}" type="slidenum">
              <a:rPr lang="en-GB" smtClean="0">
                <a:solidFill>
                  <a:srgbClr val="000000"/>
                </a:solidFill>
              </a:rPr>
              <a:pPr/>
              <a:t>5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1073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7964A6-D473-457F-A6BF-4582426FC2E0}" type="slidenum">
              <a:rPr lang="en-GB" smtClean="0">
                <a:solidFill>
                  <a:srgbClr val="000000"/>
                </a:solidFill>
              </a:rPr>
              <a:pPr/>
              <a:t>6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7198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341E399A-7FD2-42A0-82F5-CD9C3E5DB570}" type="slidenum">
              <a:rPr lang="en-US" altLang="ja-JP" sz="1200" smtClean="0">
                <a:solidFill>
                  <a:srgbClr val="000000"/>
                </a:solidFill>
                <a:latin typeface="Arial" panose="020B0604020202020204" pitchFamily="34" charset="0"/>
              </a:rPr>
              <a:pPr/>
              <a:t>8</a:t>
            </a:fld>
            <a:endParaRPr lang="en-US" altLang="ja-JP" sz="1200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7575" y="4416425"/>
            <a:ext cx="5046663" cy="41830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99750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77D14-469D-4725-8A90-D7BCEBDE2F04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1321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D68B7-4D03-7645-B4A0-E585E11F085D}" type="slidenum">
              <a:rPr lang="en-US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65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0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5962650"/>
            <a:ext cx="2590800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1" descr="Unite2lin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488" y="5900738"/>
            <a:ext cx="137795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4114800"/>
            <a:ext cx="7924800" cy="1295400"/>
          </a:xfrm>
        </p:spPr>
        <p:txBody>
          <a:bodyPr/>
          <a:lstStyle>
            <a:lvl1pPr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2819400"/>
            <a:ext cx="7924800" cy="1066800"/>
          </a:xfrm>
        </p:spPr>
        <p:txBody>
          <a:bodyPr/>
          <a:lstStyle>
            <a:lvl1pPr marL="0" indent="0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477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 b="1"/>
            </a:lvl1pPr>
          </a:lstStyle>
          <a:p>
            <a:pPr>
              <a:defRPr/>
            </a:pPr>
            <a:fld id="{25320DAC-ECF2-4DF3-B642-98D8BD17B5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611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3810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810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 b="1"/>
            </a:lvl1pPr>
          </a:lstStyle>
          <a:p>
            <a:pPr>
              <a:defRPr/>
            </a:pPr>
            <a:fld id="{6A43F3D8-E308-4E05-B216-1748B2037A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5937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3962400" y="0"/>
            <a:ext cx="5181600" cy="6858000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b="0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3962400" y="2286000"/>
            <a:ext cx="5181600" cy="22098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b="0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1981200" y="0"/>
            <a:ext cx="1905000" cy="2209800"/>
          </a:xfrm>
          <a:effectLst/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0" y="2603500"/>
            <a:ext cx="4762500" cy="1701800"/>
          </a:xfrm>
        </p:spPr>
        <p:txBody>
          <a:bodyPr>
            <a:normAutofit/>
          </a:bodyPr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11"/>
          <p:cNvSpPr>
            <a:spLocks noGrp="1"/>
          </p:cNvSpPr>
          <p:nvPr>
            <p:ph type="pic" sz="quarter" idx="15"/>
          </p:nvPr>
        </p:nvSpPr>
        <p:spPr>
          <a:xfrm>
            <a:off x="1981200" y="2286000"/>
            <a:ext cx="1905000" cy="2209800"/>
          </a:xfrm>
          <a:effectLst/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7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1981200" y="4572000"/>
            <a:ext cx="1905000" cy="2286000"/>
          </a:xfrm>
          <a:effectLst/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1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1905000" cy="2209800"/>
          </a:xfrm>
          <a:effectLst/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2" name="Picture Placeholder 11"/>
          <p:cNvSpPr>
            <a:spLocks noGrp="1"/>
          </p:cNvSpPr>
          <p:nvPr>
            <p:ph type="pic" sz="quarter" idx="18"/>
          </p:nvPr>
        </p:nvSpPr>
        <p:spPr>
          <a:xfrm>
            <a:off x="0" y="2286000"/>
            <a:ext cx="1905000" cy="2209800"/>
          </a:xfrm>
          <a:effectLst/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3" name="Picture Placeholder 11"/>
          <p:cNvSpPr>
            <a:spLocks noGrp="1"/>
          </p:cNvSpPr>
          <p:nvPr>
            <p:ph type="pic" sz="quarter" idx="19"/>
          </p:nvPr>
        </p:nvSpPr>
        <p:spPr>
          <a:xfrm>
            <a:off x="0" y="4572000"/>
            <a:ext cx="1905000" cy="2286000"/>
          </a:xfrm>
          <a:effectLst/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171315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886200" y="0"/>
            <a:ext cx="5257800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b="0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886200" y="381000"/>
            <a:ext cx="5257800" cy="6858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b="0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886200" cy="685800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14800" y="1587500"/>
            <a:ext cx="4864100" cy="4318000"/>
          </a:xfrm>
        </p:spPr>
        <p:txBody>
          <a:bodyPr/>
          <a:lstStyle>
            <a:lvl1pPr marL="0" indent="0">
              <a:buNone/>
              <a:defRPr sz="4800">
                <a:solidFill>
                  <a:schemeClr val="bg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0" y="419100"/>
            <a:ext cx="4876800" cy="596900"/>
          </a:xfrm>
        </p:spPr>
        <p:txBody>
          <a:bodyPr>
            <a:normAutofit/>
          </a:bodyPr>
          <a:lstStyle>
            <a:lvl1pPr algn="l">
              <a:buNone/>
              <a:defRPr sz="3600" b="0" cap="none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4523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Picture-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3886200" y="0"/>
            <a:ext cx="9906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rgbClr val="000000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b="0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886200" y="381000"/>
            <a:ext cx="5257800" cy="6858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b="0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886200" cy="685800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0" y="419100"/>
            <a:ext cx="4876800" cy="596900"/>
          </a:xfrm>
        </p:spPr>
        <p:txBody>
          <a:bodyPr>
            <a:noAutofit/>
          </a:bodyPr>
          <a:lstStyle>
            <a:lvl1pPr algn="l">
              <a:buNone/>
              <a:defRPr sz="4000" b="0" cap="none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4152900" y="1409700"/>
            <a:ext cx="4724400" cy="4394200"/>
          </a:xfrm>
        </p:spPr>
        <p:txBody>
          <a:bodyPr/>
          <a:lstStyle>
            <a:lvl1pPr>
              <a:defRPr b="0"/>
            </a:lvl1pPr>
            <a:lvl2pPr marL="228600" indent="-228600">
              <a:buFont typeface="Arial"/>
              <a:buChar char="•"/>
              <a:defRPr/>
            </a:lvl2pPr>
            <a:lvl3pPr marL="457200" indent="-228600">
              <a:buSzPct val="120000"/>
              <a:buFont typeface="Arial"/>
              <a:buChar char="•"/>
              <a:defRPr/>
            </a:lvl3pPr>
            <a:lvl4pPr marL="749300" indent="-228600">
              <a:buSzPct val="120000"/>
              <a:buFont typeface="Arial"/>
              <a:buChar char="•"/>
              <a:defRPr/>
            </a:lvl4pPr>
            <a:lvl5pPr marL="1028700" indent="-228600">
              <a:buSzPct val="120000"/>
              <a:buFont typeface="Arial"/>
              <a:buChar char="•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6806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Left Pictures-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886200" y="0"/>
            <a:ext cx="9906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rgbClr val="000000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b="0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886200" y="381000"/>
            <a:ext cx="5257800" cy="6858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b="0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886200" cy="228600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0" y="419100"/>
            <a:ext cx="4876800" cy="596900"/>
          </a:xfrm>
        </p:spPr>
        <p:txBody>
          <a:bodyPr>
            <a:noAutofit/>
          </a:bodyPr>
          <a:lstStyle>
            <a:lvl1pPr algn="l">
              <a:buNone/>
              <a:defRPr sz="4000" b="0" cap="none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4152900" y="1409700"/>
            <a:ext cx="4724400" cy="4394200"/>
          </a:xfrm>
        </p:spPr>
        <p:txBody>
          <a:bodyPr/>
          <a:lstStyle>
            <a:lvl1pPr>
              <a:defRPr b="0"/>
            </a:lvl1pPr>
            <a:lvl2pPr marL="228600" indent="-228600">
              <a:buFont typeface="Arial"/>
              <a:buChar char="•"/>
              <a:defRPr/>
            </a:lvl2pPr>
            <a:lvl3pPr marL="457200" indent="-228600">
              <a:buSzPct val="120000"/>
              <a:buFont typeface="Arial"/>
              <a:buChar char="•"/>
              <a:defRPr/>
            </a:lvl3pPr>
            <a:lvl4pPr marL="749300" indent="-228600">
              <a:buSzPct val="120000"/>
              <a:buFont typeface="Arial"/>
              <a:buChar char="•"/>
              <a:defRPr/>
            </a:lvl4pPr>
            <a:lvl5pPr marL="1028700" indent="-228600">
              <a:buSzPct val="120000"/>
              <a:buFont typeface="Arial"/>
              <a:buChar char="•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Picture Placeholder 11"/>
          <p:cNvSpPr>
            <a:spLocks noGrp="1"/>
          </p:cNvSpPr>
          <p:nvPr>
            <p:ph type="pic" sz="quarter" idx="15"/>
          </p:nvPr>
        </p:nvSpPr>
        <p:spPr>
          <a:xfrm>
            <a:off x="0" y="2286000"/>
            <a:ext cx="3886200" cy="227330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7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0" y="4546600"/>
            <a:ext cx="3886200" cy="231140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05402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-No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906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rgbClr val="000000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b="0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886200" y="381000"/>
            <a:ext cx="5257800" cy="6858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b="0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7" name="Group 5"/>
          <p:cNvGrpSpPr>
            <a:grpSpLocks/>
          </p:cNvGrpSpPr>
          <p:nvPr userDrawn="1"/>
        </p:nvGrpSpPr>
        <p:grpSpPr bwMode="auto">
          <a:xfrm>
            <a:off x="0" y="381000"/>
            <a:ext cx="3886200" cy="685800"/>
            <a:chOff x="0" y="381000"/>
            <a:chExt cx="3886200" cy="685800"/>
          </a:xfrm>
        </p:grpSpPr>
        <p:sp>
          <p:nvSpPr>
            <p:cNvPr id="8" name="Rectangle 7"/>
            <p:cNvSpPr/>
            <p:nvPr/>
          </p:nvSpPr>
          <p:spPr bwMode="auto">
            <a:xfrm>
              <a:off x="0" y="381000"/>
              <a:ext cx="3886200" cy="685800"/>
            </a:xfrm>
            <a:prstGeom prst="rect">
              <a:avLst/>
            </a:prstGeom>
            <a:solidFill>
              <a:schemeClr val="tx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b="0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pic>
          <p:nvPicPr>
            <p:cNvPr id="9" name="Picture 4" descr="UN_Women_English_Whit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8111"/>
            <a:stretch>
              <a:fillRect/>
            </a:stretch>
          </p:blipFill>
          <p:spPr bwMode="auto">
            <a:xfrm>
              <a:off x="268288" y="493713"/>
              <a:ext cx="1560512" cy="496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93700" y="1409700"/>
            <a:ext cx="8483600" cy="4394200"/>
          </a:xfrm>
        </p:spPr>
        <p:txBody>
          <a:bodyPr/>
          <a:lstStyle>
            <a:lvl1pPr>
              <a:defRPr b="0"/>
            </a:lvl1pPr>
            <a:lvl2pPr marL="228600" indent="-228600">
              <a:buFont typeface="Arial"/>
              <a:buChar char="•"/>
              <a:defRPr/>
            </a:lvl2pPr>
            <a:lvl3pPr marL="457200" indent="-228600">
              <a:buSzPct val="120000"/>
              <a:buFont typeface="Arial"/>
              <a:buChar char="•"/>
              <a:defRPr/>
            </a:lvl3pPr>
            <a:lvl4pPr marL="749300" indent="-228600">
              <a:buSzPct val="120000"/>
              <a:buFont typeface="Arial"/>
              <a:buChar char="•"/>
              <a:defRPr/>
            </a:lvl4pPr>
            <a:lvl5pPr marL="1028700" indent="-228600">
              <a:buSzPct val="120000"/>
              <a:buFont typeface="Arial"/>
              <a:buChar char="•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1400" y="419100"/>
            <a:ext cx="6680200" cy="596900"/>
          </a:xfrm>
        </p:spPr>
        <p:txBody>
          <a:bodyPr>
            <a:noAutofit/>
          </a:bodyPr>
          <a:lstStyle>
            <a:lvl1pPr algn="l">
              <a:buNone/>
              <a:defRPr sz="4000" b="0" cap="none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2543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eft Pictures 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0"/>
            <a:ext cx="3886200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algn="l" rotWithShape="0">
              <a:srgbClr val="80808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100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 sz="1800" b="0" dirty="0">
              <a:solidFill>
                <a:prstClr val="white"/>
              </a:solidFill>
              <a:latin typeface="Calibri"/>
              <a:ea typeface="ＭＳ Ｐゴシック" pitchFamily="34" charset="-128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886200" y="0"/>
            <a:ext cx="9906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rgbClr val="000000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b="0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886200" y="381000"/>
            <a:ext cx="5257800" cy="6858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b="0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1" y="363607"/>
            <a:ext cx="4762500" cy="707886"/>
          </a:xfrm>
        </p:spPr>
        <p:txBody>
          <a:bodyPr wrap="none">
            <a:normAutofit/>
          </a:bodyPr>
          <a:lstStyle>
            <a:lvl1pPr algn="l">
              <a:buNone/>
              <a:defRPr sz="4000" b="0" cap="none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4152900" y="1409700"/>
            <a:ext cx="4724400" cy="4394200"/>
          </a:xfrm>
        </p:spPr>
        <p:txBody>
          <a:bodyPr/>
          <a:lstStyle>
            <a:lvl1pPr>
              <a:defRPr b="0"/>
            </a:lvl1pPr>
            <a:lvl2pPr marL="228600" indent="-228600">
              <a:buFont typeface="Arial"/>
              <a:buChar char="•"/>
              <a:defRPr/>
            </a:lvl2pPr>
            <a:lvl3pPr marL="457200" indent="-228600">
              <a:buSzPct val="120000"/>
              <a:buFont typeface="Arial"/>
              <a:buChar char="•"/>
              <a:defRPr/>
            </a:lvl3pPr>
            <a:lvl4pPr marL="749300" indent="-228600">
              <a:buSzPct val="120000"/>
              <a:buFont typeface="Arial"/>
              <a:buChar char="•"/>
              <a:defRPr/>
            </a:lvl4pPr>
            <a:lvl5pPr marL="1028700" indent="-228600">
              <a:buSzPct val="120000"/>
              <a:buFont typeface="Arial"/>
              <a:buChar char="•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0" y="1066800"/>
            <a:ext cx="3886200" cy="2603500"/>
          </a:xfrm>
          <a:effectLst/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0" y="3683000"/>
            <a:ext cx="3886200" cy="2628900"/>
          </a:xfrm>
          <a:effectLst/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054473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Text-Righ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906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rgbClr val="000000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b="0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381000"/>
            <a:ext cx="5257800" cy="685800"/>
          </a:xfrm>
          <a:prstGeom prst="rect">
            <a:avLst/>
          </a:prstGeom>
          <a:solidFill>
            <a:schemeClr val="tx1">
              <a:alpha val="79999"/>
            </a:schemeClr>
          </a:solidFill>
          <a:ln>
            <a:noFill/>
          </a:ln>
          <a:effectLst>
            <a:outerShdw blurRad="50800" dist="38100" algn="l" rotWithShape="0">
              <a:srgbClr val="80808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100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 sz="1800" b="0" dirty="0">
              <a:solidFill>
                <a:srgbClr val="FFFFFF"/>
              </a:solidFill>
              <a:latin typeface="Calibri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5257800" y="0"/>
            <a:ext cx="3886200" cy="6858000"/>
          </a:xfrm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9100"/>
            <a:ext cx="4876800" cy="596900"/>
          </a:xfrm>
        </p:spPr>
        <p:txBody>
          <a:bodyPr>
            <a:normAutofit/>
          </a:bodyPr>
          <a:lstStyle>
            <a:lvl1pPr algn="l">
              <a:buNone/>
              <a:defRPr sz="4000" b="0" cap="none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266700" y="1409700"/>
            <a:ext cx="4724400" cy="4394200"/>
          </a:xfrm>
        </p:spPr>
        <p:txBody>
          <a:bodyPr/>
          <a:lstStyle>
            <a:lvl1pPr>
              <a:defRPr b="0"/>
            </a:lvl1pPr>
            <a:lvl2pPr marL="228600" indent="-228600">
              <a:buFont typeface="Arial"/>
              <a:buChar char="•"/>
              <a:defRPr/>
            </a:lvl2pPr>
            <a:lvl3pPr marL="457200" indent="-228600">
              <a:buSzPct val="120000"/>
              <a:buFont typeface="Arial"/>
              <a:buChar char="•"/>
              <a:defRPr/>
            </a:lvl3pPr>
            <a:lvl4pPr marL="749300" indent="-228600">
              <a:buSzPct val="120000"/>
              <a:buFont typeface="Arial"/>
              <a:buChar char="•"/>
              <a:defRPr/>
            </a:lvl4pPr>
            <a:lvl5pPr marL="1028700" indent="-228600">
              <a:buSzPct val="120000"/>
              <a:buFont typeface="Arial"/>
              <a:buChar char="•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1386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009DDC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b="0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9DD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009DDC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82403CD1-8DBB-46A9-BA5D-1D725057BFDA}" type="slidenum">
              <a:rPr lang="en-US" b="0"/>
              <a:pPr>
                <a:defRPr/>
              </a:pPr>
              <a:t>‹#›</a:t>
            </a:fld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303446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 b="1"/>
            </a:lvl1pPr>
          </a:lstStyle>
          <a:p>
            <a:pPr>
              <a:defRPr/>
            </a:pPr>
            <a:fld id="{201490F9-6733-4B94-83CE-6D2351F759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7013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009DDC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b="0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9DD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009DDC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4DEE1D6D-901C-40F3-A54C-ED93A54AF959}" type="slidenum">
              <a:rPr lang="en-US" b="0"/>
              <a:pPr>
                <a:defRPr/>
              </a:pPr>
              <a:t>‹#›</a:t>
            </a:fld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8507303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02572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1995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606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884276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9232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0963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4502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99364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14659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 b="1"/>
            </a:lvl1pPr>
          </a:lstStyle>
          <a:p>
            <a:pPr>
              <a:defRPr/>
            </a:pPr>
            <a:fld id="{B5E78714-0C34-4F53-BD95-676DDA979D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04911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462630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467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53389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0" y="0"/>
            <a:ext cx="9144000" cy="6126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93614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8205279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0964E-984C-4C8F-A817-D8F69E6D5B7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8E4A2-C1AC-427A-A828-AB8ADA823C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2280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0964E-984C-4C8F-A817-D8F69E6D5B7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8E4A2-C1AC-427A-A828-AB8ADA823C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89015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0964E-984C-4C8F-A817-D8F69E6D5B7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8E4A2-C1AC-427A-A828-AB8ADA823C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4408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0964E-984C-4C8F-A817-D8F69E6D5B7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8E4A2-C1AC-427A-A828-AB8ADA823C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77505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0964E-984C-4C8F-A817-D8F69E6D5B7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8E4A2-C1AC-427A-A828-AB8ADA823C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385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7338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905000"/>
            <a:ext cx="37338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 b="1"/>
            </a:lvl1pPr>
          </a:lstStyle>
          <a:p>
            <a:pPr>
              <a:defRPr/>
            </a:pPr>
            <a:fld id="{8BF7EC43-E71A-445C-A86C-197645CDE4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5009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0964E-984C-4C8F-A817-D8F69E6D5B7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8E4A2-C1AC-427A-A828-AB8ADA823C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03127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0964E-984C-4C8F-A817-D8F69E6D5B7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8E4A2-C1AC-427A-A828-AB8ADA823C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06211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0964E-984C-4C8F-A817-D8F69E6D5B7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8E4A2-C1AC-427A-A828-AB8ADA823C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43953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0964E-984C-4C8F-A817-D8F69E6D5B7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8E4A2-C1AC-427A-A828-AB8ADA823C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52276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0964E-984C-4C8F-A817-D8F69E6D5B7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8E4A2-C1AC-427A-A828-AB8ADA823C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9967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0964E-984C-4C8F-A817-D8F69E6D5B7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8E4A2-C1AC-427A-A828-AB8ADA823C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99907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>
          <a:xfrm>
            <a:off x="3124200" y="6324600"/>
            <a:ext cx="2895600" cy="39687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003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4898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3299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804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 b="1"/>
            </a:lvl1pPr>
          </a:lstStyle>
          <a:p>
            <a:pPr>
              <a:defRPr/>
            </a:pPr>
            <a:fld id="{97BEF3E6-BE22-412D-AFC7-EEF4CA751E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98140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08765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49213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057559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570692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0152284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72121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91678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0" y="0"/>
            <a:ext cx="9144000" cy="6126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58693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177338812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5DA0A7-E96A-B34A-9F40-5299E03330B9}" type="datetime1">
              <a:rPr lang="en-US" smtClean="0">
                <a:solidFill>
                  <a:srgbClr val="000000"/>
                </a:solidFill>
              </a:rPr>
              <a:pPr/>
              <a:t>3/12/2015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ctrTitle"/>
          </p:nvPr>
        </p:nvSpPr>
        <p:spPr>
          <a:xfrm>
            <a:off x="579968" y="407987"/>
            <a:ext cx="7772400" cy="506413"/>
          </a:xfrm>
          <a:prstGeom prst="rect">
            <a:avLst/>
          </a:prstGeom>
        </p:spPr>
        <p:txBody>
          <a:bodyPr/>
          <a:lstStyle>
            <a:lvl1pPr algn="l">
              <a:defRPr sz="2800" b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 smtClean="0">
              <a:solidFill>
                <a:srgbClr val="000000"/>
              </a:solidFill>
            </a:endParaRPr>
          </a:p>
          <a:p>
            <a:fld id="{20E72F2D-B2AC-6244-8A61-4DB2981BEBB5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 smtClean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579439" y="1663700"/>
            <a:ext cx="7954961" cy="3492500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248228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 b="1"/>
            </a:lvl1pPr>
          </a:lstStyle>
          <a:p>
            <a:pPr>
              <a:defRPr/>
            </a:pPr>
            <a:fld id="{5E499F8F-F16A-4997-ABC5-D9BC70EF8E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94106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7132" y="791835"/>
            <a:ext cx="7369294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7132" y="2383346"/>
            <a:ext cx="7369294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34950" y="6356350"/>
            <a:ext cx="979488" cy="365125"/>
          </a:xfrm>
        </p:spPr>
        <p:txBody>
          <a:bodyPr/>
          <a:lstStyle>
            <a:lvl1pPr>
              <a:defRPr/>
            </a:lvl1pPr>
          </a:lstStyle>
          <a:p>
            <a:fld id="{943F0366-1D86-4747-A64E-BBFDF0D7CA97}" type="datetime1">
              <a:rPr lang="en-US"/>
              <a:pPr/>
              <a:t>3/12/2015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E9CBD87-ED85-492F-ACE8-F26F6FA8345A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01826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7134" y="274638"/>
            <a:ext cx="736929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7134" y="1600200"/>
            <a:ext cx="7369292" cy="4350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083405-E654-4654-BE75-B04EF7E87B66}" type="datetime1">
              <a:rPr lang="en-US"/>
              <a:pPr/>
              <a:t>3/12/2015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A7F6EAE-FD5D-4FD4-91D1-211C6AAD7647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26148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7131" y="4406900"/>
            <a:ext cx="7369295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7132" y="2906713"/>
            <a:ext cx="7369294" cy="1500187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62C412-6251-444B-AA1F-6987E1EC7601}" type="datetime1">
              <a:rPr lang="en-US"/>
              <a:pPr/>
              <a:t>3/12/2015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7AE5EF8-F88B-4F16-8688-8D1341F44A82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55227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7134" y="1600200"/>
            <a:ext cx="344161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60421" y="1600200"/>
            <a:ext cx="371600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4E8F33-2CCC-412D-B89E-24F3559B9248}" type="datetime1">
              <a:rPr lang="en-US"/>
              <a:pPr/>
              <a:t>3/12/2015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A0443DD3-4DF4-4332-9F30-BADB6280634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19337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7134" y="1535113"/>
            <a:ext cx="3449456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rgbClr val="00498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7134" y="2174875"/>
            <a:ext cx="344945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60421" y="1535113"/>
            <a:ext cx="3716005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rgbClr val="00498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60421" y="2174875"/>
            <a:ext cx="371600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5EC842B-4FCC-45E3-8CCB-37C4EE08D426}" type="datetime1">
              <a:rPr lang="en-US">
                <a:solidFill>
                  <a:prstClr val="white"/>
                </a:solidFill>
              </a:rPr>
              <a:pPr/>
              <a:t>3/12/2015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DC4CDC0B-58A8-4796-9F25-7BEE37DC88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61963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032B1F-CAF3-4AB4-AF56-27DF8BED478C}" type="datetime1">
              <a:rPr lang="en-US"/>
              <a:pPr/>
              <a:t>3/12/2015</a:t>
            </a:fld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62FC483C-F53A-4EAA-AC9D-54FE89D86C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16929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6E6DA4-8EFA-442A-B6D3-6EA79EC874BA}" type="datetime1">
              <a:rPr lang="en-US"/>
              <a:pPr/>
              <a:t>3/12/2015</a:t>
            </a:fld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9EC1BBB4-6C2D-4AD1-9E5B-10B93ED88BA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53290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7133" y="4800600"/>
            <a:ext cx="736929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07133" y="329278"/>
            <a:ext cx="7369293" cy="4398297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7133" y="5367338"/>
            <a:ext cx="736929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9EF55E-17A8-45E7-9BF7-DF0BE9EFBDB6}" type="datetime1">
              <a:rPr lang="en-US"/>
              <a:pPr/>
              <a:t>3/12/2015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DA937776-8C2B-4A51-8BD8-3E512C9FB9E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09866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3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1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8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4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6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3681C-7A23-4FFF-B303-C0183E4AB6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A107-5C1B-4D61-BBBC-BD30E901669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0861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3681C-7A23-4FFF-B303-C0183E4AB6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A107-5C1B-4D61-BBBC-BD30E901669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915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 b="1"/>
            </a:lvl1pPr>
          </a:lstStyle>
          <a:p>
            <a:pPr>
              <a:defRPr/>
            </a:pPr>
            <a:fld id="{B0BFE03D-C895-4C4C-AC41-8BB2DACBBA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80298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8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6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43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25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0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08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76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45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3681C-7A23-4FFF-B303-C0183E4AB6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A107-5C1B-4D61-BBBC-BD30E901669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31248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3681C-7A23-4FFF-B303-C0183E4AB6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A107-5C1B-4D61-BBBC-BD30E901669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76795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8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16" indent="0">
              <a:buNone/>
              <a:defRPr sz="2000" b="1"/>
            </a:lvl2pPr>
            <a:lvl3pPr marL="913626" indent="0">
              <a:buNone/>
              <a:defRPr sz="1800" b="1"/>
            </a:lvl3pPr>
            <a:lvl4pPr marL="1370438" indent="0">
              <a:buNone/>
              <a:defRPr sz="1600" b="1"/>
            </a:lvl4pPr>
            <a:lvl5pPr marL="1827250" indent="0">
              <a:buNone/>
              <a:defRPr sz="1600" b="1"/>
            </a:lvl5pPr>
            <a:lvl6pPr marL="2284063" indent="0">
              <a:buNone/>
              <a:defRPr sz="1600" b="1"/>
            </a:lvl6pPr>
            <a:lvl7pPr marL="2740875" indent="0">
              <a:buNone/>
              <a:defRPr sz="1600" b="1"/>
            </a:lvl7pPr>
            <a:lvl8pPr marL="3197688" indent="0">
              <a:buNone/>
              <a:defRPr sz="1600" b="1"/>
            </a:lvl8pPr>
            <a:lvl9pPr marL="36545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8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16" indent="0">
              <a:buNone/>
              <a:defRPr sz="2000" b="1"/>
            </a:lvl2pPr>
            <a:lvl3pPr marL="913626" indent="0">
              <a:buNone/>
              <a:defRPr sz="1800" b="1"/>
            </a:lvl3pPr>
            <a:lvl4pPr marL="1370438" indent="0">
              <a:buNone/>
              <a:defRPr sz="1600" b="1"/>
            </a:lvl4pPr>
            <a:lvl5pPr marL="1827250" indent="0">
              <a:buNone/>
              <a:defRPr sz="1600" b="1"/>
            </a:lvl5pPr>
            <a:lvl6pPr marL="2284063" indent="0">
              <a:buNone/>
              <a:defRPr sz="1600" b="1"/>
            </a:lvl6pPr>
            <a:lvl7pPr marL="2740875" indent="0">
              <a:buNone/>
              <a:defRPr sz="1600" b="1"/>
            </a:lvl7pPr>
            <a:lvl8pPr marL="3197688" indent="0">
              <a:buNone/>
              <a:defRPr sz="1600" b="1"/>
            </a:lvl8pPr>
            <a:lvl9pPr marL="36545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3681C-7A23-4FFF-B303-C0183E4AB6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A107-5C1B-4D61-BBBC-BD30E901669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92135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3681C-7A23-4FFF-B303-C0183E4AB6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A107-5C1B-4D61-BBBC-BD30E901669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4467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3681C-7A23-4FFF-B303-C0183E4AB6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A107-5C1B-4D61-BBBC-BD30E901669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77236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9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9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816" indent="0">
              <a:buNone/>
              <a:defRPr sz="1200"/>
            </a:lvl2pPr>
            <a:lvl3pPr marL="913626" indent="0">
              <a:buNone/>
              <a:defRPr sz="1000"/>
            </a:lvl3pPr>
            <a:lvl4pPr marL="1370438" indent="0">
              <a:buNone/>
              <a:defRPr sz="900"/>
            </a:lvl4pPr>
            <a:lvl5pPr marL="1827250" indent="0">
              <a:buNone/>
              <a:defRPr sz="900"/>
            </a:lvl5pPr>
            <a:lvl6pPr marL="2284063" indent="0">
              <a:buNone/>
              <a:defRPr sz="900"/>
            </a:lvl6pPr>
            <a:lvl7pPr marL="2740875" indent="0">
              <a:buNone/>
              <a:defRPr sz="900"/>
            </a:lvl7pPr>
            <a:lvl8pPr marL="3197688" indent="0">
              <a:buNone/>
              <a:defRPr sz="900"/>
            </a:lvl8pPr>
            <a:lvl9pPr marL="36545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3681C-7A23-4FFF-B303-C0183E4AB6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A107-5C1B-4D61-BBBC-BD30E901669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66863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816" indent="0">
              <a:buNone/>
              <a:defRPr sz="2800"/>
            </a:lvl2pPr>
            <a:lvl3pPr marL="913626" indent="0">
              <a:buNone/>
              <a:defRPr sz="2400"/>
            </a:lvl3pPr>
            <a:lvl4pPr marL="1370438" indent="0">
              <a:buNone/>
              <a:defRPr sz="2000"/>
            </a:lvl4pPr>
            <a:lvl5pPr marL="1827250" indent="0">
              <a:buNone/>
              <a:defRPr sz="2000"/>
            </a:lvl5pPr>
            <a:lvl6pPr marL="2284063" indent="0">
              <a:buNone/>
              <a:defRPr sz="2000"/>
            </a:lvl6pPr>
            <a:lvl7pPr marL="2740875" indent="0">
              <a:buNone/>
              <a:defRPr sz="2000"/>
            </a:lvl7pPr>
            <a:lvl8pPr marL="3197688" indent="0">
              <a:buNone/>
              <a:defRPr sz="2000"/>
            </a:lvl8pPr>
            <a:lvl9pPr marL="36545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816" indent="0">
              <a:buNone/>
              <a:defRPr sz="1200"/>
            </a:lvl2pPr>
            <a:lvl3pPr marL="913626" indent="0">
              <a:buNone/>
              <a:defRPr sz="1000"/>
            </a:lvl3pPr>
            <a:lvl4pPr marL="1370438" indent="0">
              <a:buNone/>
              <a:defRPr sz="900"/>
            </a:lvl4pPr>
            <a:lvl5pPr marL="1827250" indent="0">
              <a:buNone/>
              <a:defRPr sz="900"/>
            </a:lvl5pPr>
            <a:lvl6pPr marL="2284063" indent="0">
              <a:buNone/>
              <a:defRPr sz="900"/>
            </a:lvl6pPr>
            <a:lvl7pPr marL="2740875" indent="0">
              <a:buNone/>
              <a:defRPr sz="900"/>
            </a:lvl7pPr>
            <a:lvl8pPr marL="3197688" indent="0">
              <a:buNone/>
              <a:defRPr sz="900"/>
            </a:lvl8pPr>
            <a:lvl9pPr marL="36545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3681C-7A23-4FFF-B303-C0183E4AB6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A107-5C1B-4D61-BBBC-BD30E901669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21421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3681C-7A23-4FFF-B303-C0183E4AB6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A107-5C1B-4D61-BBBC-BD30E901669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78306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3681C-7A23-4FFF-B303-C0183E4AB6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A107-5C1B-4D61-BBBC-BD30E901669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258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 b="1"/>
            </a:lvl1pPr>
          </a:lstStyle>
          <a:p>
            <a:pPr>
              <a:defRPr/>
            </a:pPr>
            <a:fld id="{75C07DB9-761C-45F6-93EB-997BABCF2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182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 b="1"/>
            </a:lvl1pPr>
          </a:lstStyle>
          <a:p>
            <a:pPr>
              <a:defRPr/>
            </a:pPr>
            <a:fld id="{B941ACB5-E9F7-42E0-91A0-EB4ACBE347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967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image" Target="../media/image6.jpeg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47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slideLayout" Target="../slideLayouts/slideLayout5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5" Type="http://schemas.openxmlformats.org/officeDocument/2006/relationships/slideLayout" Target="../slideLayouts/slideLayout64.xml"/><Relationship Id="rId10" Type="http://schemas.openxmlformats.org/officeDocument/2006/relationships/image" Target="../media/image9.jpeg"/><Relationship Id="rId4" Type="http://schemas.openxmlformats.org/officeDocument/2006/relationships/slideLayout" Target="../slideLayouts/slideLayout63.xml"/><Relationship Id="rId9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81000"/>
            <a:ext cx="7772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6200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096000"/>
            <a:ext cx="1905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b="1">
                <a:solidFill>
                  <a:srgbClr val="0099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96000"/>
            <a:ext cx="2895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b="1">
                <a:solidFill>
                  <a:srgbClr val="0099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rgbClr val="000000"/>
                </a:solidFill>
                <a:latin typeface="Times" pitchFamily="1" charset="0"/>
                <a:cs typeface="+mn-cs"/>
              </a:defRPr>
            </a:lvl1pPr>
          </a:lstStyle>
          <a:p>
            <a:pPr>
              <a:defRPr/>
            </a:pPr>
            <a:fld id="{77920F53-DBD1-443A-AF8A-52E18C8213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71" r:id="rId1"/>
    <p:sldLayoutId id="2147485172" r:id="rId2"/>
    <p:sldLayoutId id="2147485173" r:id="rId3"/>
    <p:sldLayoutId id="2147485174" r:id="rId4"/>
    <p:sldLayoutId id="2147485175" r:id="rId5"/>
    <p:sldLayoutId id="2147485176" r:id="rId6"/>
    <p:sldLayoutId id="2147485177" r:id="rId7"/>
    <p:sldLayoutId id="2147485178" r:id="rId8"/>
    <p:sldLayoutId id="2147485179" r:id="rId9"/>
    <p:sldLayoutId id="2147485180" r:id="rId10"/>
    <p:sldLayoutId id="214748518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99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99FF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99FF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99FF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99FF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99FF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99FF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99FF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99FF"/>
          </a:solidFill>
          <a:latin typeface="Arial" pitchFamily="34" charset="0"/>
        </a:defRPr>
      </a:lvl9pPr>
    </p:titleStyle>
    <p:bodyStyle>
      <a:lvl1pPr marL="177800" indent="-1778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35000" indent="-3429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21"/>
          <p:cNvSpPr>
            <a:spLocks noGrp="1"/>
          </p:cNvSpPr>
          <p:nvPr>
            <p:ph type="title"/>
          </p:nvPr>
        </p:nvSpPr>
        <p:spPr bwMode="auto">
          <a:xfrm>
            <a:off x="4178300" y="228600"/>
            <a:ext cx="45847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241800" y="1600200"/>
            <a:ext cx="452437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25262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198" r:id="rId1"/>
    <p:sldLayoutId id="2147485199" r:id="rId2"/>
    <p:sldLayoutId id="2147485200" r:id="rId3"/>
    <p:sldLayoutId id="2147485201" r:id="rId4"/>
    <p:sldLayoutId id="2147485202" r:id="rId5"/>
    <p:sldLayoutId id="2147485203" r:id="rId6"/>
    <p:sldLayoutId id="2147485204" r:id="rId7"/>
    <p:sldLayoutId id="2147485205" r:id="rId8"/>
    <p:sldLayoutId id="2147485206" r:id="rId9"/>
    <p:sldLayoutId id="2147485207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C6C6C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6C6C6C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6C6C6C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6C6C6C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6C6C6C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1200"/>
        </a:spcAft>
        <a:buClr>
          <a:schemeClr val="bg2"/>
        </a:buClr>
        <a:buSzPct val="60000"/>
        <a:defRPr sz="2400" kern="1200">
          <a:solidFill>
            <a:srgbClr val="6C6C6C"/>
          </a:solidFill>
          <a:latin typeface="+mn-lt"/>
          <a:ea typeface="ＭＳ Ｐゴシック" charset="0"/>
          <a:cs typeface="ＭＳ Ｐゴシック" charset="0"/>
        </a:defRPr>
      </a:lvl1pPr>
      <a:lvl2pPr marL="639763" indent="-273050" algn="l" rtl="0" eaLnBrk="0" fontAlgn="base" hangingPunct="0">
        <a:spcBef>
          <a:spcPct val="0"/>
        </a:spcBef>
        <a:spcAft>
          <a:spcPts val="1200"/>
        </a:spcAft>
        <a:buClr>
          <a:schemeClr val="bg2"/>
        </a:buClr>
        <a:buSzPct val="100000"/>
        <a:buFont typeface="Arial" pitchFamily="34" charset="0"/>
        <a:buChar char="•"/>
        <a:defRPr sz="2400" kern="1200">
          <a:solidFill>
            <a:srgbClr val="6C6C6C"/>
          </a:solidFill>
          <a:latin typeface="+mn-lt"/>
          <a:ea typeface="ＭＳ Ｐゴシック" charset="0"/>
          <a:cs typeface="+mn-cs"/>
        </a:defRPr>
      </a:lvl2pPr>
      <a:lvl3pPr marL="914400" indent="-228600" algn="l" rtl="0" eaLnBrk="0" fontAlgn="base" hangingPunct="0">
        <a:spcBef>
          <a:spcPct val="0"/>
        </a:spcBef>
        <a:spcAft>
          <a:spcPts val="1200"/>
        </a:spcAft>
        <a:buClr>
          <a:schemeClr val="bg2"/>
        </a:buClr>
        <a:buSzPct val="75000"/>
        <a:buFont typeface="Arial" pitchFamily="34" charset="0"/>
        <a:buChar char="•"/>
        <a:defRPr sz="2000" kern="1200">
          <a:solidFill>
            <a:srgbClr val="6C6C6C"/>
          </a:solidFill>
          <a:latin typeface="+mn-lt"/>
          <a:ea typeface="ＭＳ Ｐゴシック" charset="0"/>
          <a:cs typeface="Geneva" charset="0"/>
        </a:defRPr>
      </a:lvl3pPr>
      <a:lvl4pPr marL="1371600" indent="-228600" algn="l" rtl="0" eaLnBrk="0" fontAlgn="base" hangingPunct="0">
        <a:spcBef>
          <a:spcPct val="0"/>
        </a:spcBef>
        <a:spcAft>
          <a:spcPts val="1200"/>
        </a:spcAft>
        <a:buClr>
          <a:schemeClr val="bg2"/>
        </a:buClr>
        <a:buSzPct val="75000"/>
        <a:buFont typeface="Arial" pitchFamily="34" charset="0"/>
        <a:buChar char="•"/>
        <a:defRPr sz="2000" kern="1200">
          <a:solidFill>
            <a:srgbClr val="6C6C6C"/>
          </a:solidFill>
          <a:latin typeface="+mn-lt"/>
          <a:ea typeface="Geneva" pitchFamily="-109" charset="-128"/>
          <a:cs typeface="Geneva" charset="0"/>
        </a:defRPr>
      </a:lvl4pPr>
      <a:lvl5pPr marL="1828800" indent="-228600" algn="l" rtl="0" eaLnBrk="0" fontAlgn="base" hangingPunct="0">
        <a:spcBef>
          <a:spcPct val="0"/>
        </a:spcBef>
        <a:spcAft>
          <a:spcPts val="1200"/>
        </a:spcAft>
        <a:buClr>
          <a:schemeClr val="bg2"/>
        </a:buClr>
        <a:buSzPct val="65000"/>
        <a:buFont typeface="Arial" pitchFamily="34" charset="0"/>
        <a:buChar char="•"/>
        <a:defRPr sz="2000" kern="1200">
          <a:solidFill>
            <a:srgbClr val="6C6C6C"/>
          </a:solidFill>
          <a:latin typeface="+mn-lt"/>
          <a:ea typeface="Geneva" pitchFamily="-109" charset="-128"/>
          <a:cs typeface="Geneva" charset="0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rgbClr val="3FB1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7" name="Picture 5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248400"/>
            <a:ext cx="1883833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6213739"/>
            <a:ext cx="14573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3391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22" r:id="rId1"/>
    <p:sldLayoutId id="2147485223" r:id="rId2"/>
    <p:sldLayoutId id="2147485224" r:id="rId3"/>
    <p:sldLayoutId id="2147485225" r:id="rId4"/>
    <p:sldLayoutId id="2147485226" r:id="rId5"/>
    <p:sldLayoutId id="2147485227" r:id="rId6"/>
    <p:sldLayoutId id="2147485228" r:id="rId7"/>
    <p:sldLayoutId id="2147485229" r:id="rId8"/>
    <p:sldLayoutId id="2147485230" r:id="rId9"/>
    <p:sldLayoutId id="2147485231" r:id="rId10"/>
    <p:sldLayoutId id="2147485232" r:id="rId11"/>
    <p:sldLayoutId id="2147485233" r:id="rId12"/>
    <p:sldLayoutId id="2147485234" r:id="rId1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380964E-984C-4C8F-A817-D8F69E6D5B77}" type="datetimeFigureOut">
              <a:rPr lang="en-US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3/12/2015</a:t>
            </a:fld>
            <a:endParaRPr lang="en-US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F058E4A2-C1AC-427A-A828-AB8ADA823CDE}" type="slidenum">
              <a:rPr lang="en-US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76047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36" r:id="rId1"/>
    <p:sldLayoutId id="2147485237" r:id="rId2"/>
    <p:sldLayoutId id="2147485238" r:id="rId3"/>
    <p:sldLayoutId id="2147485239" r:id="rId4"/>
    <p:sldLayoutId id="2147485240" r:id="rId5"/>
    <p:sldLayoutId id="2147485241" r:id="rId6"/>
    <p:sldLayoutId id="2147485242" r:id="rId7"/>
    <p:sldLayoutId id="2147485243" r:id="rId8"/>
    <p:sldLayoutId id="2147485244" r:id="rId9"/>
    <p:sldLayoutId id="2147485245" r:id="rId10"/>
    <p:sldLayoutId id="214748524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rgbClr val="3FB1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076" name="Rectangle 14"/>
          <p:cNvSpPr>
            <a:spLocks noChangeArrowheads="1"/>
          </p:cNvSpPr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pic>
        <p:nvPicPr>
          <p:cNvPr id="8" name="Picture 5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172200"/>
            <a:ext cx="1883833" cy="540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6205536"/>
            <a:ext cx="1457325" cy="582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9017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48" r:id="rId1"/>
    <p:sldLayoutId id="2147485249" r:id="rId2"/>
    <p:sldLayoutId id="2147485250" r:id="rId3"/>
    <p:sldLayoutId id="2147485251" r:id="rId4"/>
    <p:sldLayoutId id="2147485252" r:id="rId5"/>
    <p:sldLayoutId id="2147485253" r:id="rId6"/>
    <p:sldLayoutId id="2147485254" r:id="rId7"/>
    <p:sldLayoutId id="2147485255" r:id="rId8"/>
    <p:sldLayoutId id="2147485256" r:id="rId9"/>
    <p:sldLayoutId id="2147485257" r:id="rId10"/>
    <p:sldLayoutId id="2147485258" r:id="rId11"/>
    <p:sldLayoutId id="2147485259" r:id="rId12"/>
    <p:sldLayoutId id="2147485260" r:id="rId13"/>
    <p:sldLayoutId id="2147485261" r:id="rId1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606550" y="274638"/>
            <a:ext cx="73691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Report of the </a:t>
            </a:r>
            <a:br>
              <a:rPr lang="en-US" dirty="0" smtClean="0"/>
            </a:br>
            <a:r>
              <a:rPr lang="en-US" dirty="0" smtClean="0"/>
              <a:t>NEG Executive Coordinator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606550" y="1600200"/>
            <a:ext cx="7369175" cy="434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0513" y="6356350"/>
            <a:ext cx="8540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FFFFFF"/>
                </a:solidFill>
                <a:latin typeface="Calibri" charset="0"/>
              </a:defRPr>
            </a:lvl1pPr>
          </a:lstStyle>
          <a:p>
            <a:pPr defTabSz="457200"/>
            <a:fld id="{48CA2C9D-0D17-477C-B3BC-5B36D7C5F672}" type="datetime1">
              <a:rPr lang="en-US" b="0">
                <a:ea typeface="Geneva" charset="-128"/>
                <a:cs typeface="+mn-cs"/>
              </a:rPr>
              <a:pPr defTabSz="457200"/>
              <a:t>3/12/2015</a:t>
            </a:fld>
            <a:endParaRPr lang="en-US" b="0">
              <a:ea typeface="Geneva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42252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Calibri" charset="0"/>
              </a:defRPr>
            </a:lvl1pPr>
          </a:lstStyle>
          <a:p>
            <a:pPr defTabSz="457200"/>
            <a:fld id="{7E5AB233-6F24-4013-BD96-06C00AFC424D}" type="slidenum">
              <a:rPr lang="en-US" b="0">
                <a:solidFill>
                  <a:prstClr val="black"/>
                </a:solidFill>
                <a:ea typeface="Geneva" charset="-128"/>
                <a:cs typeface="+mn-cs"/>
              </a:rPr>
              <a:pPr defTabSz="457200"/>
              <a:t>‹#›</a:t>
            </a:fld>
            <a:endParaRPr lang="en-US" b="0">
              <a:solidFill>
                <a:prstClr val="black"/>
              </a:solidFill>
              <a:ea typeface="Geneva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5555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63" r:id="rId1"/>
    <p:sldLayoutId id="2147485264" r:id="rId2"/>
    <p:sldLayoutId id="2147485265" r:id="rId3"/>
    <p:sldLayoutId id="2147485266" r:id="rId4"/>
    <p:sldLayoutId id="2147485267" r:id="rId5"/>
    <p:sldLayoutId id="2147485268" r:id="rId6"/>
    <p:sldLayoutId id="2147485269" r:id="rId7"/>
    <p:sldLayoutId id="2147485270" r:id="rId8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3600" b="1" kern="1200" baseline="0">
          <a:solidFill>
            <a:srgbClr val="00498B"/>
          </a:solidFill>
          <a:latin typeface="+mj-lt"/>
          <a:ea typeface="Geneva" charset="-128"/>
          <a:cs typeface="Geneva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98B"/>
          </a:solidFill>
          <a:latin typeface="Calibri" charset="0"/>
          <a:ea typeface="Geneva" charset="-128"/>
          <a:cs typeface="Geneva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98B"/>
          </a:solidFill>
          <a:latin typeface="Calibri" charset="0"/>
          <a:ea typeface="Geneva" charset="-128"/>
          <a:cs typeface="Geneva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98B"/>
          </a:solidFill>
          <a:latin typeface="Calibri" charset="0"/>
          <a:ea typeface="Geneva" charset="-128"/>
          <a:cs typeface="Geneva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98B"/>
          </a:solidFill>
          <a:latin typeface="Calibri" charset="0"/>
          <a:ea typeface="Geneva" charset="-128"/>
          <a:cs typeface="Geneva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-128"/>
          <a:cs typeface="Geneva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-128"/>
          <a:cs typeface="Geneva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-128"/>
          <a:cs typeface="Geneva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-128"/>
          <a:cs typeface="Geneva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/>
          <a:ea typeface="Geneva" charset="-128"/>
          <a:cs typeface="Times New Roman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/>
          <a:ea typeface="Geneva" charset="-128"/>
          <a:cs typeface="Times New Roman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/>
          <a:ea typeface="Geneva" charset="-128"/>
          <a:cs typeface="Times New Roman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/>
          <a:ea typeface="Geneva" charset="-128"/>
          <a:cs typeface="Times New Roman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/>
          <a:ea typeface="Geneva" charset="-128"/>
          <a:cs typeface="Times New Roman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363" tIns="45681" rIns="91363" bIns="4568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9"/>
            <a:ext cx="8229600" cy="4525963"/>
          </a:xfrm>
          <a:prstGeom prst="rect">
            <a:avLst/>
          </a:prstGeom>
        </p:spPr>
        <p:txBody>
          <a:bodyPr vert="horz" lIns="91363" tIns="45681" rIns="91363" bIns="4568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363" tIns="45681" rIns="91363" bIns="4568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626" fontAlgn="auto">
              <a:spcBef>
                <a:spcPts val="0"/>
              </a:spcBef>
              <a:spcAft>
                <a:spcPts val="0"/>
              </a:spcAft>
            </a:pPr>
            <a:fld id="{71D3681C-7A23-4FFF-B303-C0183E4AB6ED}" type="datetimeFigureOut">
              <a:rPr lang="en-US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3626" fontAlgn="auto">
                <a:spcBef>
                  <a:spcPts val="0"/>
                </a:spcBef>
                <a:spcAft>
                  <a:spcPts val="0"/>
                </a:spcAft>
              </a:pPr>
              <a:t>3/12/2015</a:t>
            </a:fld>
            <a:endParaRPr lang="en-US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6356350"/>
            <a:ext cx="2895600" cy="365125"/>
          </a:xfrm>
          <a:prstGeom prst="rect">
            <a:avLst/>
          </a:prstGeom>
        </p:spPr>
        <p:txBody>
          <a:bodyPr vert="horz" lIns="91363" tIns="45681" rIns="91363" bIns="4568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626" fontAlgn="auto">
              <a:spcBef>
                <a:spcPts val="0"/>
              </a:spcBef>
              <a:spcAft>
                <a:spcPts val="0"/>
              </a:spcAft>
            </a:pPr>
            <a:endParaRPr lang="en-US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363" tIns="45681" rIns="91363" bIns="4568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626" fontAlgn="auto">
              <a:spcBef>
                <a:spcPts val="0"/>
              </a:spcBef>
              <a:spcAft>
                <a:spcPts val="0"/>
              </a:spcAft>
            </a:pPr>
            <a:fld id="{0F9AA107-5C1B-4D61-BBBC-BD30E9016697}" type="slidenum">
              <a:rPr lang="en-US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3626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28396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72" r:id="rId1"/>
    <p:sldLayoutId id="2147485273" r:id="rId2"/>
    <p:sldLayoutId id="2147485274" r:id="rId3"/>
    <p:sldLayoutId id="2147485275" r:id="rId4"/>
    <p:sldLayoutId id="2147485276" r:id="rId5"/>
    <p:sldLayoutId id="2147485277" r:id="rId6"/>
    <p:sldLayoutId id="2147485278" r:id="rId7"/>
    <p:sldLayoutId id="2147485279" r:id="rId8"/>
    <p:sldLayoutId id="2147485280" r:id="rId9"/>
    <p:sldLayoutId id="2147485281" r:id="rId10"/>
    <p:sldLayoutId id="2147485282" r:id="rId11"/>
  </p:sldLayoutIdLst>
  <p:txStyles>
    <p:titleStyle>
      <a:lvl1pPr algn="ctr" defTabSz="91362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09" indent="-342609" algn="l" defTabSz="913626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320" indent="-285509" algn="l" defTabSz="913626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031" indent="-228404" algn="l" defTabSz="91362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844" indent="-228404" algn="l" defTabSz="913626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657" indent="-228404" algn="l" defTabSz="913626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468" indent="-228404" algn="l" defTabSz="91362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281" indent="-228404" algn="l" defTabSz="91362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094" indent="-228404" algn="l" defTabSz="91362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905" indent="-228404" algn="l" defTabSz="91362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6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16" algn="l" defTabSz="9136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626" algn="l" defTabSz="9136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438" algn="l" defTabSz="9136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250" algn="l" defTabSz="9136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063" algn="l" defTabSz="9136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875" algn="l" defTabSz="9136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688" algn="l" defTabSz="9136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500" algn="l" defTabSz="9136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m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15.tm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m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18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ctrTitle"/>
          </p:nvPr>
        </p:nvSpPr>
        <p:spPr>
          <a:xfrm>
            <a:off x="1020338" y="1338146"/>
            <a:ext cx="8123662" cy="1833679"/>
          </a:xfrm>
        </p:spPr>
        <p:txBody>
          <a:bodyPr/>
          <a:lstStyle/>
          <a:p>
            <a:r>
              <a:rPr lang="en-US" dirty="0" smtClean="0">
                <a:cs typeface="Calibri" charset="0"/>
              </a:rPr>
              <a:t>A UNEG fit for post-2015</a:t>
            </a:r>
            <a:br>
              <a:rPr lang="en-US" dirty="0" smtClean="0">
                <a:cs typeface="Calibri" charset="0"/>
              </a:rPr>
            </a:br>
            <a:endParaRPr lang="en-US" dirty="0" smtClean="0">
              <a:cs typeface="Calibri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599" y="2811463"/>
            <a:ext cx="7437863" cy="2318098"/>
          </a:xfrm>
        </p:spPr>
        <p:txBody>
          <a:bodyPr/>
          <a:lstStyle/>
          <a:p>
            <a:endParaRPr lang="en-US" sz="2600" dirty="0" smtClean="0">
              <a:solidFill>
                <a:srgbClr val="898989"/>
              </a:solidFill>
              <a:latin typeface="Times New Roman" charset="0"/>
              <a:cs typeface="Calibri" charset="0"/>
            </a:endParaRPr>
          </a:p>
          <a:p>
            <a:endParaRPr lang="en-US" sz="2600" b="1" dirty="0" smtClean="0">
              <a:solidFill>
                <a:srgbClr val="0070C0"/>
              </a:solidFill>
              <a:latin typeface="+mn-lt"/>
              <a:cs typeface="Calibri" charset="0"/>
            </a:endParaRPr>
          </a:p>
          <a:p>
            <a:endParaRPr lang="en-US" sz="2600" b="1" dirty="0">
              <a:solidFill>
                <a:srgbClr val="0070C0"/>
              </a:solidFill>
              <a:latin typeface="+mn-lt"/>
              <a:cs typeface="Calibri" charset="0"/>
            </a:endParaRPr>
          </a:p>
          <a:p>
            <a:endParaRPr lang="en-US" sz="2600" b="1" dirty="0" smtClean="0">
              <a:solidFill>
                <a:srgbClr val="0070C0"/>
              </a:solidFill>
              <a:latin typeface="+mn-lt"/>
              <a:cs typeface="Calibri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1028699" y="3728302"/>
            <a:ext cx="8123662" cy="1833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 baseline="0">
                <a:solidFill>
                  <a:srgbClr val="00498B"/>
                </a:solidFill>
                <a:latin typeface="+mj-lt"/>
                <a:ea typeface="Geneva" charset="-128"/>
                <a:cs typeface="Geneva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498B"/>
                </a:solidFill>
                <a:latin typeface="Calibri" charset="0"/>
                <a:ea typeface="Geneva" charset="-128"/>
                <a:cs typeface="Geneva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498B"/>
                </a:solidFill>
                <a:latin typeface="Calibri" charset="0"/>
                <a:ea typeface="Geneva" charset="-128"/>
                <a:cs typeface="Geneva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498B"/>
                </a:solidFill>
                <a:latin typeface="Calibri" charset="0"/>
                <a:ea typeface="Geneva" charset="-128"/>
                <a:cs typeface="Geneva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498B"/>
                </a:solidFill>
                <a:latin typeface="Calibri" charset="0"/>
                <a:ea typeface="Geneva" charset="-128"/>
                <a:cs typeface="Geneva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-128"/>
                <a:cs typeface="Geneva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-128"/>
                <a:cs typeface="Geneva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-128"/>
                <a:cs typeface="Geneva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-128"/>
                <a:cs typeface="Geneva" charset="-128"/>
              </a:defRPr>
            </a:lvl9pPr>
          </a:lstStyle>
          <a:p>
            <a:r>
              <a:rPr lang="en-US" sz="1600" dirty="0" smtClean="0">
                <a:cs typeface="Calibri" charset="0"/>
              </a:rPr>
              <a:t>Marco Segone</a:t>
            </a:r>
          </a:p>
          <a:p>
            <a:r>
              <a:rPr lang="en-US" sz="1600" dirty="0" smtClean="0">
                <a:cs typeface="Calibri" charset="0"/>
              </a:rPr>
              <a:t>UNEG Chair</a:t>
            </a:r>
            <a:br>
              <a:rPr lang="en-US" sz="1600" dirty="0" smtClean="0">
                <a:cs typeface="Calibri" charset="0"/>
              </a:rPr>
            </a:br>
            <a:endParaRPr lang="en-US" sz="1600" dirty="0" smtClean="0"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4653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>
          <a:xfrm>
            <a:off x="304800" y="71651"/>
            <a:ext cx="8671626" cy="1143000"/>
          </a:xfrm>
        </p:spPr>
        <p:txBody>
          <a:bodyPr/>
          <a:lstStyle/>
          <a:p>
            <a:pPr algn="ctr" eaLnBrk="1" hangingPunct="1"/>
            <a:r>
              <a:rPr lang="en-US" sz="3600" dirty="0" smtClean="0"/>
              <a:t>Consolidate</a:t>
            </a:r>
            <a:endParaRPr lang="en-US" sz="24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24026" cy="4800600"/>
          </a:xfrm>
        </p:spPr>
        <p:txBody>
          <a:bodyPr rtlCol="0">
            <a:normAutofit/>
          </a:bodyPr>
          <a:lstStyle/>
          <a:p>
            <a:pPr marL="457200" lvl="1" indent="0" eaLnBrk="1" fontAlgn="auto" hangingPunct="1">
              <a:spcAft>
                <a:spcPts val="0"/>
              </a:spcAft>
              <a:defRPr/>
            </a:pPr>
            <a:endParaRPr lang="en-GB" dirty="0" smtClean="0"/>
          </a:p>
          <a:p>
            <a:pPr marL="800100"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3600" dirty="0" smtClean="0"/>
              <a:t>Norms and Standards</a:t>
            </a:r>
          </a:p>
          <a:p>
            <a:pPr marL="800100"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3600" dirty="0" smtClean="0"/>
              <a:t>Peer Review</a:t>
            </a:r>
          </a:p>
          <a:p>
            <a:pPr marL="800100"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3600" dirty="0" smtClean="0"/>
              <a:t>Professionalization</a:t>
            </a:r>
          </a:p>
          <a:p>
            <a:pPr marL="800100"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3600" dirty="0" smtClean="0"/>
              <a:t>Use of evaluation </a:t>
            </a:r>
          </a:p>
          <a:p>
            <a:pPr marL="800100"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1490F9-6733-4B94-83CE-6D2351F7591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18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>
          <a:xfrm>
            <a:off x="304800" y="71651"/>
            <a:ext cx="8671626" cy="1143000"/>
          </a:xfrm>
        </p:spPr>
        <p:txBody>
          <a:bodyPr/>
          <a:lstStyle/>
          <a:p>
            <a:pPr algn="ctr" eaLnBrk="1" hangingPunct="1"/>
            <a:r>
              <a:rPr lang="en-US" sz="3600" dirty="0" smtClean="0"/>
              <a:t>Enhance</a:t>
            </a:r>
            <a:endParaRPr lang="en-US" sz="24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24026" cy="4800600"/>
          </a:xfrm>
        </p:spPr>
        <p:txBody>
          <a:bodyPr rtlCol="0">
            <a:normAutofit/>
          </a:bodyPr>
          <a:lstStyle/>
          <a:p>
            <a:pPr marL="457200" lvl="1" indent="0" eaLnBrk="1" fontAlgn="auto" hangingPunct="1">
              <a:spcAft>
                <a:spcPts val="0"/>
              </a:spcAft>
              <a:defRPr/>
            </a:pPr>
            <a:endParaRPr lang="en-GB" dirty="0" smtClean="0"/>
          </a:p>
          <a:p>
            <a:pPr marL="457200" lvl="1" indent="0" eaLnBrk="1" fontAlgn="auto" hangingPunct="1">
              <a:spcAft>
                <a:spcPts val="0"/>
              </a:spcAft>
              <a:defRPr/>
            </a:pPr>
            <a:r>
              <a:rPr lang="en-US" sz="3600" dirty="0" smtClean="0"/>
              <a:t>UNEG contribution to SDG: </a:t>
            </a:r>
          </a:p>
          <a:p>
            <a:pPr marL="457200" lvl="1" indent="0" eaLnBrk="1" fontAlgn="auto" hangingPunct="1">
              <a:spcAft>
                <a:spcPts val="0"/>
              </a:spcAft>
              <a:defRPr/>
            </a:pPr>
            <a:endParaRPr lang="en-US" sz="3600" dirty="0" smtClean="0"/>
          </a:p>
          <a:p>
            <a:pPr marL="1028700" lvl="1" indent="-571500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 smtClean="0"/>
              <a:t>Advocacy to integrate Evaluation in SDG</a:t>
            </a:r>
          </a:p>
          <a:p>
            <a:pPr marL="1028700" lvl="1" indent="-571500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 smtClean="0"/>
              <a:t>Evaluability</a:t>
            </a:r>
          </a:p>
          <a:p>
            <a:pPr marL="1028700" lvl="1" indent="-571500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 smtClean="0"/>
              <a:t>Provide evidence through systemic review </a:t>
            </a:r>
          </a:p>
          <a:p>
            <a:pPr marL="1028700" lvl="1" indent="-571500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 smtClean="0"/>
              <a:t>NECD through partnership</a:t>
            </a:r>
          </a:p>
          <a:p>
            <a:pPr marL="1028700" lvl="1" indent="-571500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 smtClean="0"/>
              <a:t>ISWE </a:t>
            </a:r>
          </a:p>
          <a:p>
            <a:pPr marL="800100"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1490F9-6733-4B94-83CE-6D2351F7591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46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>
          <a:xfrm>
            <a:off x="304800" y="71651"/>
            <a:ext cx="8671626" cy="1143000"/>
          </a:xfrm>
        </p:spPr>
        <p:txBody>
          <a:bodyPr/>
          <a:lstStyle/>
          <a:p>
            <a:pPr algn="ctr" eaLnBrk="1" hangingPunct="1"/>
            <a:r>
              <a:rPr lang="en-US" sz="3600" dirty="0" smtClean="0"/>
              <a:t>Diversity is our richness </a:t>
            </a:r>
            <a:endParaRPr lang="en-US" sz="24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24026" cy="4800600"/>
          </a:xfrm>
        </p:spPr>
        <p:txBody>
          <a:bodyPr rtlCol="0">
            <a:normAutofit/>
          </a:bodyPr>
          <a:lstStyle/>
          <a:p>
            <a:pPr marL="457200" lvl="1" indent="0" eaLnBrk="1" fontAlgn="auto" hangingPunct="1">
              <a:spcAft>
                <a:spcPts val="0"/>
              </a:spcAft>
              <a:defRPr/>
            </a:pPr>
            <a:endParaRPr lang="en-GB" dirty="0" smtClean="0"/>
          </a:p>
          <a:p>
            <a:pPr marL="457200" lvl="1" indent="0" eaLnBrk="1" fontAlgn="auto" hangingPunct="1">
              <a:spcAft>
                <a:spcPts val="0"/>
              </a:spcAft>
              <a:defRPr/>
            </a:pPr>
            <a:r>
              <a:rPr lang="en-US" sz="3600" dirty="0" smtClean="0"/>
              <a:t>UNEG must be relevant to </a:t>
            </a:r>
            <a:r>
              <a:rPr lang="en-US" sz="3600" u="sng" dirty="0" smtClean="0"/>
              <a:t>all</a:t>
            </a:r>
            <a:r>
              <a:rPr lang="en-US" sz="3600" dirty="0" smtClean="0"/>
              <a:t> its members:</a:t>
            </a:r>
          </a:p>
          <a:p>
            <a:pPr marL="457200" lvl="1" indent="0" eaLnBrk="1" fontAlgn="auto" hangingPunct="1">
              <a:spcAft>
                <a:spcPts val="0"/>
              </a:spcAft>
              <a:defRPr/>
            </a:pPr>
            <a:endParaRPr lang="en-US" sz="3600" dirty="0" smtClean="0"/>
          </a:p>
          <a:p>
            <a:pPr lvl="2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smallest to the biggest UN entity; </a:t>
            </a:r>
          </a:p>
          <a:p>
            <a:pPr lvl="2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 those based in NY to those based in Europe, Africa and Asia; </a:t>
            </a:r>
          </a:p>
          <a:p>
            <a:pPr lvl="2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 those focusing on development to those focusing on humanitarian and normative work</a:t>
            </a:r>
          </a:p>
          <a:p>
            <a:pPr lvl="2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 those agencies with only a central evaluation function to those with a decentralized one</a:t>
            </a:r>
          </a:p>
          <a:p>
            <a:pPr marL="800100"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3600" dirty="0" smtClean="0"/>
          </a:p>
          <a:p>
            <a:pPr marL="800100"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1490F9-6733-4B94-83CE-6D2351F7591D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55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>
          <a:xfrm>
            <a:off x="304800" y="71651"/>
            <a:ext cx="8671626" cy="1143000"/>
          </a:xfrm>
        </p:spPr>
        <p:txBody>
          <a:bodyPr/>
          <a:lstStyle/>
          <a:p>
            <a:pPr algn="ctr" eaLnBrk="1" hangingPunct="1"/>
            <a:r>
              <a:rPr lang="en-US" sz="3600" dirty="0" smtClean="0"/>
              <a:t>Each of us is UNEG</a:t>
            </a:r>
            <a:endParaRPr lang="en-US" sz="24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24026" cy="4800600"/>
          </a:xfrm>
        </p:spPr>
        <p:txBody>
          <a:bodyPr rtlCol="0">
            <a:normAutofit/>
          </a:bodyPr>
          <a:lstStyle/>
          <a:p>
            <a:pPr lvl="2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Take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each opportunity to speak of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UNEG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 your Board; your senior management; your staff; your colleagues</a:t>
            </a:r>
          </a:p>
          <a:p>
            <a:pPr lvl="2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in external event, present you as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 evaluators from your agency as well as a UNEG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Member </a:t>
            </a:r>
          </a:p>
          <a:p>
            <a:pPr lvl="2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Include UNEG logo in your own electronic signature  </a:t>
            </a:r>
          </a:p>
          <a:p>
            <a:pPr lvl="2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proactive. </a:t>
            </a:r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3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Get involved in the SO Committees. </a:t>
            </a:r>
          </a:p>
          <a:p>
            <a:pPr lvl="3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Take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leadership in the area of work you have a professional and personal interest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(Humanitarian- WFP-  and Decentralized - UNFPA)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2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 innovative and take initiative: </a:t>
            </a:r>
          </a:p>
          <a:p>
            <a:pPr lvl="3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UNW Board expanded to UNDP/UNICEF/UNFPA to present UNEG work</a:t>
            </a:r>
          </a:p>
          <a:p>
            <a:pPr lvl="3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Rome-based UNEG members </a:t>
            </a:r>
          </a:p>
          <a:p>
            <a:pPr marL="457200" lvl="1" indent="0" eaLnBrk="1" fontAlgn="auto" hangingPunct="1">
              <a:spcAft>
                <a:spcPts val="0"/>
              </a:spcAft>
              <a:defRPr/>
            </a:pPr>
            <a:endParaRPr lang="en-GB" dirty="0" smtClean="0"/>
          </a:p>
          <a:p>
            <a:pPr marL="457200" lvl="1" indent="0" eaLnBrk="1" fontAlgn="auto" hangingPunct="1">
              <a:spcAft>
                <a:spcPts val="0"/>
              </a:spcAft>
              <a:defRPr/>
            </a:pPr>
            <a:endParaRPr lang="en-US" sz="3600" dirty="0" smtClean="0"/>
          </a:p>
          <a:p>
            <a:pPr marL="800100"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1490F9-6733-4B94-83CE-6D2351F7591D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98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backgroundpictures.org/p/space/horizon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879620"/>
            <a:ext cx="9144000" cy="5143500"/>
          </a:xfrm>
          <a:prstGeom prst="rect">
            <a:avLst/>
          </a:prstGeom>
          <a:noFill/>
        </p:spPr>
      </p:pic>
      <p:cxnSp>
        <p:nvCxnSpPr>
          <p:cNvPr id="9" name="Straight Connector 8"/>
          <p:cNvCxnSpPr/>
          <p:nvPr/>
        </p:nvCxnSpPr>
        <p:spPr>
          <a:xfrm>
            <a:off x="440600" y="6262128"/>
            <a:ext cx="8319500" cy="0"/>
          </a:xfrm>
          <a:prstGeom prst="line">
            <a:avLst/>
          </a:prstGeom>
          <a:ln w="3175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362200" y="1143000"/>
            <a:ext cx="6096000" cy="2308245"/>
          </a:xfrm>
          <a:prstGeom prst="rect">
            <a:avLst/>
          </a:prstGeom>
          <a:noFill/>
        </p:spPr>
        <p:txBody>
          <a:bodyPr wrap="square" lIns="91363" tIns="45681" rIns="91363" bIns="45681" rtlCol="0">
            <a:spAutoFit/>
          </a:bodyPr>
          <a:lstStyle/>
          <a:p>
            <a:pPr defTabSz="456816" fontAlgn="auto">
              <a:spcBef>
                <a:spcPts val="0"/>
              </a:spcBef>
              <a:spcAft>
                <a:spcPts val="0"/>
              </a:spcAft>
            </a:pPr>
            <a:r>
              <a:rPr lang="en-US" sz="4800" b="0" dirty="0" smtClean="0">
                <a:solidFill>
                  <a:srgbClr val="FFFFFE"/>
                </a:solidFill>
                <a:latin typeface="Arial"/>
                <a:cs typeface="Arial MT Cn Lt"/>
              </a:rPr>
              <a:t>UNEG fit for purpose:</a:t>
            </a:r>
          </a:p>
          <a:p>
            <a:pPr defTabSz="456816" fontAlgn="auto">
              <a:spcBef>
                <a:spcPts val="0"/>
              </a:spcBef>
              <a:spcAft>
                <a:spcPts val="0"/>
              </a:spcAft>
            </a:pPr>
            <a:r>
              <a:rPr lang="en-US" sz="4800" b="0" dirty="0" smtClean="0">
                <a:solidFill>
                  <a:srgbClr val="FFFFFE"/>
                </a:solidFill>
                <a:latin typeface="Arial"/>
                <a:cs typeface="Arial MT Cn Lt"/>
              </a:rPr>
              <a:t>an agent of change for the world we want</a:t>
            </a:r>
            <a:endParaRPr lang="en-US" sz="4800" b="0" dirty="0">
              <a:solidFill>
                <a:srgbClr val="FFFFFE"/>
              </a:solidFill>
              <a:latin typeface="Arial"/>
              <a:cs typeface="Arial MT Cn Lt"/>
            </a:endParaRPr>
          </a:p>
        </p:txBody>
      </p:sp>
    </p:spTree>
    <p:extLst>
      <p:ext uri="{BB962C8B-B14F-4D97-AF65-F5344CB8AC3E}">
        <p14:creationId xmlns:p14="http://schemas.microsoft.com/office/powerpoint/2010/main" val="2850483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36" y="0"/>
            <a:ext cx="10287000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371600" y="304800"/>
            <a:ext cx="7366000" cy="548440"/>
          </a:xfrm>
          <a:prstGeom prst="rect">
            <a:avLst/>
          </a:prstGeom>
          <a:solidFill>
            <a:srgbClr val="141313">
              <a:alpha val="70000"/>
            </a:srgbClr>
          </a:solidFill>
        </p:spPr>
        <p:txBody>
          <a:bodyPr vert="horz" lIns="91363" tIns="45681" rIns="91363" bIns="45681" rtlCol="0" anchor="ctr">
            <a:normAutofit/>
          </a:bodyPr>
          <a:lstStyle>
            <a:lvl1pPr algn="l" defTabSz="456816" rtl="0" eaLnBrk="1" latinLnBrk="0" hangingPunct="1">
              <a:spcBef>
                <a:spcPct val="0"/>
              </a:spcBef>
              <a:buNone/>
              <a:defRPr sz="2600" b="1" i="0" kern="1200" cap="all" spc="-20" baseline="0">
                <a:solidFill>
                  <a:srgbClr val="F0AB00"/>
                </a:solidFill>
                <a:latin typeface="+mj-lt"/>
                <a:ea typeface="+mj-ea"/>
                <a:cs typeface="Arial MT Cn L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FFFFFF"/>
                </a:solidFill>
              </a:rPr>
              <a:t>Sustainable Development </a:t>
            </a:r>
            <a:r>
              <a:rPr lang="en-US" dirty="0" err="1" smtClean="0">
                <a:solidFill>
                  <a:srgbClr val="FFFFFF"/>
                </a:solidFill>
              </a:rPr>
              <a:t>GoALS</a:t>
            </a:r>
            <a:r>
              <a:rPr lang="en-US" dirty="0" smtClean="0">
                <a:solidFill>
                  <a:srgbClr val="FFFFFF"/>
                </a:solidFill>
              </a:rPr>
              <a:t> …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52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3"/>
          <p:cNvPicPr>
            <a:picLocks noGrp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0" y="-12108"/>
            <a:ext cx="11031930" cy="6870107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388268" y="6277517"/>
            <a:ext cx="8319500" cy="0"/>
          </a:xfrm>
          <a:prstGeom prst="line">
            <a:avLst/>
          </a:prstGeom>
          <a:ln w="317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52401" y="209490"/>
            <a:ext cx="8915399" cy="523220"/>
          </a:xfrm>
          <a:prstGeom prst="rect">
            <a:avLst/>
          </a:prstGeom>
          <a:solidFill>
            <a:srgbClr val="000000">
              <a:alpha val="7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t">
            <a:spAutoFit/>
          </a:bodyPr>
          <a:lstStyle/>
          <a:p>
            <a:pPr algn="ctr" defTabSz="457200" fontAlgn="auto">
              <a:spcBef>
                <a:spcPts val="1200"/>
              </a:spcBef>
              <a:spcAft>
                <a:spcPts val="1200"/>
              </a:spcAft>
              <a:defRPr/>
            </a:pPr>
            <a:r>
              <a:rPr lang="en-US" sz="2800" kern="0" dirty="0" smtClean="0">
                <a:solidFill>
                  <a:prstClr val="white"/>
                </a:solidFill>
                <a:latin typeface="Arial"/>
              </a:rPr>
              <a:t>… AND NATIONAL DEVELOPMENT GOALS</a:t>
            </a:r>
            <a:endParaRPr lang="en-US" sz="2800" kern="0" dirty="0">
              <a:solidFill>
                <a:prstClr val="white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44406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84412" y="5388746"/>
            <a:ext cx="5494276" cy="78345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304800"/>
            <a:ext cx="8128000" cy="548440"/>
          </a:xfrm>
          <a:prstGeom prst="rect">
            <a:avLst/>
          </a:prstGeom>
          <a:solidFill>
            <a:srgbClr val="141313">
              <a:alpha val="70000"/>
            </a:srgbClr>
          </a:solidFill>
        </p:spPr>
        <p:txBody>
          <a:bodyPr vert="horz" lIns="91363" tIns="45681" rIns="91363" bIns="45681" rtlCol="0" anchor="ctr">
            <a:normAutofit/>
          </a:bodyPr>
          <a:lstStyle>
            <a:lvl1pPr algn="l" defTabSz="456816" rtl="0" eaLnBrk="1" latinLnBrk="0" hangingPunct="1">
              <a:spcBef>
                <a:spcPct val="0"/>
              </a:spcBef>
              <a:buNone/>
              <a:defRPr sz="2600" b="1" i="0" kern="1200" cap="all" spc="-20" baseline="0">
                <a:solidFill>
                  <a:srgbClr val="F0AB00"/>
                </a:solidFill>
                <a:latin typeface="+mj-lt"/>
                <a:ea typeface="+mj-ea"/>
                <a:cs typeface="Arial MT Cn Lt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FFFFFF"/>
                </a:solidFill>
              </a:rPr>
              <a:t>Un F4p, QCPR and Re-positioning</a:t>
            </a:r>
            <a:endParaRPr lang="en-US" dirty="0">
              <a:solidFill>
                <a:srgbClr val="FFFFFF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76400" y="2667000"/>
            <a:ext cx="6553200" cy="1447800"/>
            <a:chOff x="1524000" y="2119689"/>
            <a:chExt cx="5562600" cy="990600"/>
          </a:xfrm>
        </p:grpSpPr>
        <p:pic>
          <p:nvPicPr>
            <p:cNvPr id="1026" name="Picture 2" descr="The United Nations (UN) is an international organization whose stated ...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0" y="2119689"/>
              <a:ext cx="990600" cy="990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https://sp.yimg.com/ib/th?id=HN.608020601957189624&amp;pid=15.1&amp;P=0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83288" y="2119689"/>
              <a:ext cx="1103312" cy="990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Right Arrow 2"/>
          <p:cNvSpPr/>
          <p:nvPr/>
        </p:nvSpPr>
        <p:spPr bwMode="auto">
          <a:xfrm>
            <a:off x="4162708" y="3009900"/>
            <a:ext cx="1447800" cy="7620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077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pPr lvl="0"/>
            <a:r>
              <a:rPr lang="en-US" sz="3200" b="1" dirty="0" smtClean="0"/>
              <a:t>United Nations Resolution on Evaluation</a:t>
            </a:r>
            <a:endParaRPr lang="en-GB" sz="3200" dirty="0"/>
          </a:p>
        </p:txBody>
      </p:sp>
      <p:pic>
        <p:nvPicPr>
          <p:cNvPr id="7" name="Content Placeholder 6" descr="World Map Maker - Google Chrome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3" t="48800" r="64815" b="23682"/>
          <a:stretch/>
        </p:blipFill>
        <p:spPr>
          <a:xfrm>
            <a:off x="1447800" y="1371600"/>
            <a:ext cx="6400800" cy="3810000"/>
          </a:xfrm>
        </p:spPr>
      </p:pic>
      <p:pic>
        <p:nvPicPr>
          <p:cNvPr id="3" name="Picture 2" descr="World Map Maker - Google Chrome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" t="76316" r="65000" b="14397"/>
          <a:stretch/>
        </p:blipFill>
        <p:spPr>
          <a:xfrm>
            <a:off x="2133600" y="5181600"/>
            <a:ext cx="5029200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185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World Map Maker - Google Chrome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41" t="40200" r="7407" b="34001"/>
          <a:stretch/>
        </p:blipFill>
        <p:spPr>
          <a:xfrm>
            <a:off x="1066800" y="1600200"/>
            <a:ext cx="7315200" cy="4495800"/>
          </a:xfr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200"/>
          </a:xfrm>
        </p:spPr>
        <p:txBody>
          <a:bodyPr>
            <a:normAutofit/>
          </a:bodyPr>
          <a:lstStyle/>
          <a:p>
            <a:pPr lvl="0"/>
            <a:r>
              <a:rPr lang="en-US" sz="3200" b="1" dirty="0" smtClean="0"/>
              <a:t>International Year of Evaluation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40050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1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3400" y="228600"/>
            <a:ext cx="24130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2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6019800"/>
            <a:ext cx="15843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Torch moving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450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00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0525" y="862013"/>
            <a:ext cx="8601075" cy="1308100"/>
          </a:xfrm>
        </p:spPr>
        <p:txBody>
          <a:bodyPr/>
          <a:lstStyle/>
          <a:p>
            <a:pPr marL="0" indent="0" algn="ctr" eaLnBrk="1" hangingPunct="1"/>
            <a:endParaRPr lang="en-GB" altLang="en-US" sz="2800" dirty="0" smtClean="0">
              <a:solidFill>
                <a:srgbClr val="0099FF"/>
              </a:solidFill>
            </a:endParaRPr>
          </a:p>
        </p:txBody>
      </p:sp>
      <p:sp>
        <p:nvSpPr>
          <p:cNvPr id="5" name="AutoShape 4"/>
          <p:cNvSpPr txBox="1">
            <a:spLocks noChangeArrowheads="1"/>
          </p:cNvSpPr>
          <p:nvPr/>
        </p:nvSpPr>
        <p:spPr bwMode="auto">
          <a:xfrm>
            <a:off x="-212725" y="773113"/>
            <a:ext cx="9601200" cy="5826125"/>
          </a:xfrm>
          <a:prstGeom prst="irregularSeal1">
            <a:avLst/>
          </a:prstGeom>
          <a:solidFill>
            <a:srgbClr val="993300"/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dirty="0">
                <a:solidFill>
                  <a:srgbClr val="FFFFFF"/>
                </a:solidFill>
              </a:rPr>
              <a:t>How to ensure </a:t>
            </a:r>
            <a:r>
              <a:rPr lang="en-US" sz="3600" dirty="0" smtClean="0">
                <a:solidFill>
                  <a:srgbClr val="FFFFFF"/>
                </a:solidFill>
              </a:rPr>
              <a:t>UNEG </a:t>
            </a:r>
            <a:r>
              <a:rPr lang="en-US" sz="3600" dirty="0">
                <a:solidFill>
                  <a:srgbClr val="FFFFFF"/>
                </a:solidFill>
              </a:rPr>
              <a:t>is </a:t>
            </a:r>
            <a:endParaRPr lang="en-US" sz="3600" dirty="0" smtClean="0">
              <a:solidFill>
                <a:srgbClr val="FFFFFF"/>
              </a:solidFill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sz="3600" dirty="0" smtClean="0">
                <a:solidFill>
                  <a:srgbClr val="FFFFFF"/>
                </a:solidFill>
              </a:rPr>
              <a:t>Fit </a:t>
            </a:r>
            <a:r>
              <a:rPr lang="en-US" sz="3600" dirty="0">
                <a:solidFill>
                  <a:srgbClr val="FFFFFF"/>
                </a:solidFill>
              </a:rPr>
              <a:t>for </a:t>
            </a:r>
            <a:r>
              <a:rPr lang="en-US" sz="3600" dirty="0" smtClean="0">
                <a:solidFill>
                  <a:srgbClr val="FFFFFF"/>
                </a:solidFill>
              </a:rPr>
              <a:t>the post-2015 world?</a:t>
            </a:r>
            <a:endParaRPr lang="en-US" sz="3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405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ctrTitle"/>
          </p:nvPr>
        </p:nvSpPr>
        <p:spPr>
          <a:xfrm>
            <a:off x="1020338" y="1338146"/>
            <a:ext cx="8123662" cy="1833679"/>
          </a:xfrm>
        </p:spPr>
        <p:txBody>
          <a:bodyPr/>
          <a:lstStyle/>
          <a:p>
            <a:r>
              <a:rPr lang="en-US" dirty="0" smtClean="0">
                <a:cs typeface="Calibri" charset="0"/>
              </a:rPr>
              <a:t>An enhanced UNEG </a:t>
            </a:r>
            <a:br>
              <a:rPr lang="en-US" dirty="0" smtClean="0">
                <a:cs typeface="Calibri" charset="0"/>
              </a:rPr>
            </a:br>
            <a:r>
              <a:rPr lang="en-US" dirty="0" smtClean="0">
                <a:cs typeface="Calibri" charset="0"/>
              </a:rPr>
              <a:t> for post-2015</a:t>
            </a:r>
            <a:br>
              <a:rPr lang="en-US" dirty="0" smtClean="0">
                <a:cs typeface="Calibri" charset="0"/>
              </a:rPr>
            </a:br>
            <a:endParaRPr lang="en-US" dirty="0" smtClean="0">
              <a:cs typeface="Calibri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599" y="2811463"/>
            <a:ext cx="7437863" cy="2318098"/>
          </a:xfrm>
        </p:spPr>
        <p:txBody>
          <a:bodyPr/>
          <a:lstStyle/>
          <a:p>
            <a:endParaRPr lang="en-US" sz="2600" dirty="0" smtClean="0">
              <a:solidFill>
                <a:srgbClr val="898989"/>
              </a:solidFill>
              <a:latin typeface="Times New Roman" charset="0"/>
              <a:cs typeface="Calibri" charset="0"/>
            </a:endParaRPr>
          </a:p>
          <a:p>
            <a:endParaRPr lang="en-US" sz="2600" b="1" dirty="0" smtClean="0">
              <a:solidFill>
                <a:srgbClr val="0070C0"/>
              </a:solidFill>
              <a:latin typeface="+mn-lt"/>
              <a:cs typeface="Calibri" charset="0"/>
            </a:endParaRPr>
          </a:p>
          <a:p>
            <a:endParaRPr lang="en-US" sz="2600" b="1" dirty="0">
              <a:solidFill>
                <a:srgbClr val="0070C0"/>
              </a:solidFill>
              <a:latin typeface="+mn-lt"/>
              <a:cs typeface="Calibri" charset="0"/>
            </a:endParaRPr>
          </a:p>
          <a:p>
            <a:endParaRPr lang="en-US" sz="2600" b="1" dirty="0" smtClean="0">
              <a:solidFill>
                <a:srgbClr val="0070C0"/>
              </a:solidFill>
              <a:latin typeface="+mn-lt"/>
              <a:cs typeface="Calibri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143000" y="3429000"/>
            <a:ext cx="8123662" cy="1833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 baseline="0">
                <a:solidFill>
                  <a:srgbClr val="00498B"/>
                </a:solidFill>
                <a:latin typeface="+mj-lt"/>
                <a:ea typeface="Geneva" charset="-128"/>
                <a:cs typeface="Geneva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498B"/>
                </a:solidFill>
                <a:latin typeface="Calibri" charset="0"/>
                <a:ea typeface="Geneva" charset="-128"/>
                <a:cs typeface="Geneva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498B"/>
                </a:solidFill>
                <a:latin typeface="Calibri" charset="0"/>
                <a:ea typeface="Geneva" charset="-128"/>
                <a:cs typeface="Geneva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498B"/>
                </a:solidFill>
                <a:latin typeface="Calibri" charset="0"/>
                <a:ea typeface="Geneva" charset="-128"/>
                <a:cs typeface="Geneva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498B"/>
                </a:solidFill>
                <a:latin typeface="Calibri" charset="0"/>
                <a:ea typeface="Geneva" charset="-128"/>
                <a:cs typeface="Geneva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-128"/>
                <a:cs typeface="Geneva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-128"/>
                <a:cs typeface="Geneva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-128"/>
                <a:cs typeface="Geneva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-128"/>
                <a:cs typeface="Geneva" charset="-128"/>
              </a:defRPr>
            </a:lvl9pPr>
          </a:lstStyle>
          <a:p>
            <a:r>
              <a:rPr lang="en-US" dirty="0" smtClean="0">
                <a:cs typeface="Calibri" charset="0"/>
              </a:rPr>
              <a:t>Consolidate and Enhance</a:t>
            </a:r>
          </a:p>
          <a:p>
            <a:r>
              <a:rPr lang="en-US" dirty="0" smtClean="0">
                <a:cs typeface="Calibri" charset="0"/>
              </a:rPr>
              <a:t>Diversity is our richness</a:t>
            </a:r>
            <a:endParaRPr lang="en-US" dirty="0">
              <a:cs typeface="Calibri" charset="0"/>
            </a:endParaRPr>
          </a:p>
          <a:p>
            <a:endParaRPr lang="en-US" dirty="0" smtClean="0"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989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UNICEF template">
  <a:themeElements>
    <a:clrScheme name="New UNICEF Brand Dra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ew UNICEF Brand Dra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" charset="0"/>
          </a:defRPr>
        </a:defPPr>
      </a:lstStyle>
    </a:lnDef>
  </a:objectDefaults>
  <a:extraClrSchemeLst>
    <a:extraClrScheme>
      <a:clrScheme name="New UNICEF Brand Dra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UNICEF Brand Draf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UNICEF Brand Draf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UNICEF Brand Draf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UNICEF Brand Draf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UNICEF Brand Draf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UNICEF Brand Draf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UNICEF Brand Draf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UNICEF Brand Draf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UNICEF Brand Draf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UNICEF Brand Draf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UNICEF Brand Draf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5_Median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05FCF4C0148146A5D52D9705124312" ma:contentTypeVersion="0" ma:contentTypeDescription="Create a new document." ma:contentTypeScope="" ma:versionID="13690b3270f37d453c85ab1129a4cd5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701df475d2093c8dabfe55e59e69a6fe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495C62C-0426-471C-915B-08294581D8E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16F809F-8C90-451C-9710-BCDEA162D9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66ED6B5-0A45-44B2-ACF8-CFC0130BAC7E}">
  <ds:schemaRefs>
    <ds:schemaRef ds:uri="http://purl.org/dc/terms/"/>
    <ds:schemaRef ds:uri="http://purl.org/dc/dcmitype/"/>
    <ds:schemaRef ds:uri="http://www.w3.org/XML/1998/namespace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31160</TotalTime>
  <Words>353</Words>
  <Application>Microsoft Office PowerPoint</Application>
  <PresentationFormat>On-screen Show (4:3)</PresentationFormat>
  <Paragraphs>72</Paragraphs>
  <Slides>14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14</vt:i4>
      </vt:variant>
    </vt:vector>
  </HeadingPairs>
  <TitlesOfParts>
    <vt:vector size="31" baseType="lpstr">
      <vt:lpstr>MS PGothic</vt:lpstr>
      <vt:lpstr>Arial</vt:lpstr>
      <vt:lpstr>Arial MT Cn Lt</vt:lpstr>
      <vt:lpstr>Calibri</vt:lpstr>
      <vt:lpstr>Geneva</vt:lpstr>
      <vt:lpstr>Symbol</vt:lpstr>
      <vt:lpstr>Times</vt:lpstr>
      <vt:lpstr>Times New Roman</vt:lpstr>
      <vt:lpstr>Tw Cen MT</vt:lpstr>
      <vt:lpstr>Wingdings</vt:lpstr>
      <vt:lpstr>UNICEF template</vt:lpstr>
      <vt:lpstr>5_Median</vt:lpstr>
      <vt:lpstr>2_Default Design</vt:lpstr>
      <vt:lpstr>1_Office Theme</vt:lpstr>
      <vt:lpstr>3_Default Design</vt:lpstr>
      <vt:lpstr>Office Theme</vt:lpstr>
      <vt:lpstr>4_Office Theme</vt:lpstr>
      <vt:lpstr>A UNEG fit for post-2015 </vt:lpstr>
      <vt:lpstr>PowerPoint Presentation</vt:lpstr>
      <vt:lpstr>PowerPoint Presentation</vt:lpstr>
      <vt:lpstr>PowerPoint Presentation</vt:lpstr>
      <vt:lpstr>United Nations Resolution on Evaluation</vt:lpstr>
      <vt:lpstr>International Year of Evaluation</vt:lpstr>
      <vt:lpstr>PowerPoint Presentation</vt:lpstr>
      <vt:lpstr>PowerPoint Presentation</vt:lpstr>
      <vt:lpstr>An enhanced UNEG   for post-2015 </vt:lpstr>
      <vt:lpstr>Consolidate</vt:lpstr>
      <vt:lpstr>Enhance</vt:lpstr>
      <vt:lpstr>Diversity is our richness </vt:lpstr>
      <vt:lpstr>Each of us is UNEG</vt:lpstr>
      <vt:lpstr>PowerPoint Presentation</vt:lpstr>
    </vt:vector>
  </TitlesOfParts>
  <Company>UNICEF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anwachuku</dc:creator>
  <cp:lastModifiedBy>Marco Segone</cp:lastModifiedBy>
  <cp:revision>811</cp:revision>
  <cp:lastPrinted>2015-02-13T18:11:50Z</cp:lastPrinted>
  <dcterms:created xsi:type="dcterms:W3CDTF">2008-01-11T22:48:03Z</dcterms:created>
  <dcterms:modified xsi:type="dcterms:W3CDTF">2015-03-12T19:12:50Z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0x010100AB05FCF4C0148146A5D52D9705124312</vt:lpwstr>
  </property>
  <property fmtid="{D5CDD505-2E9C-101B-9397-08002B2CF9AE}" pid="3" name="IsMyDocuments">
    <vt:bool>true</vt:bool>
  </property>
</Properties>
</file>